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6"/>
  </p:notesMasterIdLst>
  <p:sldIdLst>
    <p:sldId id="285" r:id="rId2"/>
    <p:sldId id="258" r:id="rId3"/>
    <p:sldId id="290" r:id="rId4"/>
    <p:sldId id="286" r:id="rId5"/>
    <p:sldId id="260" r:id="rId6"/>
    <p:sldId id="257" r:id="rId7"/>
    <p:sldId id="264" r:id="rId8"/>
    <p:sldId id="267" r:id="rId9"/>
    <p:sldId id="266" r:id="rId10"/>
    <p:sldId id="268" r:id="rId11"/>
    <p:sldId id="269" r:id="rId12"/>
    <p:sldId id="284" r:id="rId13"/>
    <p:sldId id="281" r:id="rId14"/>
    <p:sldId id="272" r:id="rId15"/>
    <p:sldId id="273" r:id="rId16"/>
    <p:sldId id="274" r:id="rId17"/>
    <p:sldId id="275" r:id="rId18"/>
    <p:sldId id="276" r:id="rId19"/>
    <p:sldId id="278" r:id="rId20"/>
    <p:sldId id="279" r:id="rId21"/>
    <p:sldId id="277" r:id="rId22"/>
    <p:sldId id="280" r:id="rId23"/>
    <p:sldId id="283" r:id="rId24"/>
    <p:sldId id="289" r:id="rId25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vertBarState="maximized">
    <p:restoredLeft sz="15620"/>
    <p:restoredTop sz="97513" autoAdjust="0"/>
  </p:normalViewPr>
  <p:slideViewPr>
    <p:cSldViewPr>
      <p:cViewPr varScale="1">
        <p:scale>
          <a:sx n="66" d="100"/>
          <a:sy n="66" d="100"/>
        </p:scale>
        <p:origin x="-1188" y="-150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551DD57-66D3-4798-99DF-B8296014D7EE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087C709-6F94-4E02-B98D-3646E274BFB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906334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315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GB" altLang="en-US" smtClean="0">
                <a:latin typeface="Arial" pitchFamily="34" charset="0"/>
              </a:rPr>
              <a:t>Presentation to Heads of Planning in Scotland at TAYPlan, June 18, 2010</a:t>
            </a:r>
          </a:p>
        </p:txBody>
      </p:sp>
      <p:sp>
        <p:nvSpPr>
          <p:cNvPr id="1331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9pPr>
          </a:lstStyle>
          <a:p>
            <a:fld id="{3FC94C9C-E72D-49A9-843C-3820F7F4E114}" type="slidenum">
              <a:rPr lang="en-US" altLang="en-US" sz="1200" smtClean="0">
                <a:latin typeface="Times" pitchFamily="1" charset="0"/>
              </a:rPr>
              <a:pPr/>
              <a:t>1</a:t>
            </a:fld>
            <a:endParaRPr lang="en-US" altLang="en-US" sz="1200" smtClean="0">
              <a:latin typeface="Times" pitchFamily="1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2</a:t>
            </a:fld>
            <a:endParaRPr lang="en-GB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3</a:t>
            </a:fld>
            <a:endParaRPr lang="en-GB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BB43394-A981-4DA3-8360-885A0DA5AED9}" type="slidenum">
              <a:rPr lang="en-US" altLang="en-US"/>
              <a:pPr/>
              <a:t>4</a:t>
            </a:fld>
            <a:endParaRPr lang="en-US" altLang="en-US"/>
          </a:p>
        </p:txBody>
      </p:sp>
      <p:sp>
        <p:nvSpPr>
          <p:cNvPr id="1948674" name="Rectangle 2"/>
          <p:cNvSpPr>
            <a:spLocks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48675" name="Rectangle 3"/>
          <p:cNvSpPr>
            <a:spLocks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5</a:t>
            </a:fld>
            <a:endParaRPr lang="en-GB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6</a:t>
            </a:fld>
            <a:endParaRPr lang="en-GB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7</a:t>
            </a:fld>
            <a:endParaRPr lang="en-GB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8</a:t>
            </a:fld>
            <a:endParaRPr lang="en-GB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9</a:t>
            </a:fld>
            <a:endParaRPr lang="en-GB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10</a:t>
            </a:fld>
            <a:endParaRPr lang="en-GB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11</a:t>
            </a:fld>
            <a:endParaRPr lang="en-GB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FEFB28A-AF33-4063-B286-FF3EAD22A3D4}" type="slidenum">
              <a:rPr lang="en-US" altLang="en-US"/>
              <a:pPr/>
              <a:t>12</a:t>
            </a:fld>
            <a:endParaRPr lang="en-US" altLang="en-US"/>
          </a:p>
        </p:txBody>
      </p:sp>
      <p:sp>
        <p:nvSpPr>
          <p:cNvPr id="1972226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22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13</a:t>
            </a:fld>
            <a:endParaRPr lang="en-GB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14</a:t>
            </a:fld>
            <a:endParaRPr lang="en-GB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15</a:t>
            </a:fld>
            <a:endParaRPr lang="en-GB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16</a:t>
            </a:fld>
            <a:endParaRPr lang="en-GB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17</a:t>
            </a:fld>
            <a:endParaRPr lang="en-GB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18</a:t>
            </a:fld>
            <a:endParaRPr lang="en-GB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19</a:t>
            </a:fld>
            <a:endParaRPr lang="en-GB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20</a:t>
            </a:fld>
            <a:endParaRPr lang="en-GB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21</a:t>
            </a:fld>
            <a:endParaRPr lang="en-GB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85AC00-4999-4786-8D84-D1747C0DB7D5}" type="slidenum">
              <a:rPr lang="en-GB" smtClean="0"/>
              <a:pPr/>
              <a:t>22</a:t>
            </a:fld>
            <a:endParaRPr lang="en-GB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328163C-924B-4926-956A-D25F49781C7F}" type="slidenum">
              <a:rPr lang="en-GB"/>
              <a:pPr/>
              <a:t>23</a:t>
            </a:fld>
            <a:endParaRPr lang="en-GB"/>
          </a:p>
        </p:txBody>
      </p:sp>
      <p:sp>
        <p:nvSpPr>
          <p:cNvPr id="317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328163C-924B-4926-956A-D25F49781C7F}" type="slidenum">
              <a:rPr lang="en-GB"/>
              <a:pPr/>
              <a:t>24</a:t>
            </a:fld>
            <a:endParaRPr lang="en-GB"/>
          </a:p>
        </p:txBody>
      </p:sp>
      <p:sp>
        <p:nvSpPr>
          <p:cNvPr id="317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85889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966336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590407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3010557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094878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775663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3933296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872929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337772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15221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660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7AC4EC-733F-4532-A3A8-C92564CE3127}" type="datetimeFigureOut">
              <a:rPr lang="en-GB" smtClean="0"/>
              <a:t>06/06/2014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52A29F-08EF-4B47-BFC5-2FD2732ABD5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24016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7" Type="http://schemas.openxmlformats.org/officeDocument/2006/relationships/image" Target="../media/image3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1.png"/><Relationship Id="rId5" Type="http://schemas.openxmlformats.org/officeDocument/2006/relationships/oleObject" Target="../embeddings/oleObject1.bin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/>
        </p:nvSpPr>
        <p:spPr>
          <a:xfrm>
            <a:off x="0" y="0"/>
            <a:ext cx="9144000" cy="5229200"/>
          </a:xfrm>
          <a:prstGeom prst="rect">
            <a:avLst/>
          </a:prstGeom>
          <a:solidFill>
            <a:schemeClr val="tx2"/>
          </a:solidFill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dirty="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2052" name="Rectangle 2"/>
          <p:cNvSpPr>
            <a:spLocks/>
          </p:cNvSpPr>
          <p:nvPr/>
        </p:nvSpPr>
        <p:spPr bwMode="auto">
          <a:xfrm>
            <a:off x="230188" y="1550988"/>
            <a:ext cx="8548687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4294" tIns="114294" rIns="114294" bIns="114294"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MS PGothic" pitchFamily="34" charset="-128"/>
              </a:defRPr>
            </a:lvl9pPr>
          </a:lstStyle>
          <a:p>
            <a:endParaRPr kumimoji="1" lang="en-US" altLang="en-US" sz="3200">
              <a:solidFill>
                <a:srgbClr val="226C9F"/>
              </a:solidFill>
              <a:ea typeface="Osaka"/>
              <a:cs typeface="Arial" pitchFamily="34" charset="0"/>
            </a:endParaRP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44016" y="978296"/>
            <a:ext cx="8204448" cy="434479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spcBef>
                <a:spcPct val="0"/>
              </a:spcBef>
              <a:buNone/>
              <a:defRPr sz="2200" b="1" kern="1200">
                <a:solidFill>
                  <a:schemeClr val="tx1"/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GB" sz="3200" dirty="0" smtClean="0">
                <a:solidFill>
                  <a:schemeClr val="bg1"/>
                </a:solidFill>
              </a:rPr>
              <a:t>Heads of Planning Scotland</a:t>
            </a:r>
            <a:endParaRPr lang="en-GB" sz="3200" b="0" dirty="0" smtClean="0">
              <a:solidFill>
                <a:schemeClr val="bg1"/>
              </a:solidFill>
            </a:endParaRPr>
          </a:p>
          <a:p>
            <a:r>
              <a:rPr lang="en-GB" sz="2400" b="0" dirty="0" smtClean="0">
                <a:solidFill>
                  <a:schemeClr val="bg1"/>
                </a:solidFill>
              </a:rPr>
              <a:t>Feedback on Successful </a:t>
            </a:r>
            <a:r>
              <a:rPr lang="en-GB" sz="2400" b="0" dirty="0" smtClean="0">
                <a:solidFill>
                  <a:schemeClr val="bg1"/>
                </a:solidFill>
              </a:rPr>
              <a:t>Place </a:t>
            </a:r>
            <a:r>
              <a:rPr lang="en-GB" sz="2400" b="0" dirty="0" smtClean="0">
                <a:solidFill>
                  <a:schemeClr val="bg1"/>
                </a:solidFill>
              </a:rPr>
              <a:t>Leadership workshop</a:t>
            </a:r>
            <a:endParaRPr lang="en-GB" sz="2400" b="0" dirty="0">
              <a:solidFill>
                <a:schemeClr val="bg1"/>
              </a:solidFill>
            </a:endParaRPr>
          </a:p>
        </p:txBody>
      </p:sp>
      <p:pic>
        <p:nvPicPr>
          <p:cNvPr id="24" name="Picture 2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0285" b="25250"/>
          <a:stretch/>
        </p:blipFill>
        <p:spPr bwMode="auto">
          <a:xfrm>
            <a:off x="-108520" y="2508967"/>
            <a:ext cx="9334191" cy="1640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/>
          <p:nvPr/>
        </p:nvCxnSpPr>
        <p:spPr>
          <a:xfrm>
            <a:off x="4788024" y="2204864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>
            <a:off x="6660232" y="2357264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7380312" y="2357264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/>
          <p:nvPr/>
        </p:nvCxnSpPr>
        <p:spPr>
          <a:xfrm>
            <a:off x="7956376" y="2357264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/>
          <p:cNvCxnSpPr/>
          <p:nvPr/>
        </p:nvCxnSpPr>
        <p:spPr>
          <a:xfrm>
            <a:off x="8388424" y="2357264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/>
        </p:nvCxnSpPr>
        <p:spPr>
          <a:xfrm>
            <a:off x="8748464" y="2347505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/>
        </p:nvCxnSpPr>
        <p:spPr>
          <a:xfrm>
            <a:off x="2483768" y="2391048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/>
        </p:nvCxnSpPr>
        <p:spPr>
          <a:xfrm>
            <a:off x="8964488" y="2348880"/>
            <a:ext cx="0" cy="2160240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Object 1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54570855"/>
              </p:ext>
            </p:extLst>
          </p:nvPr>
        </p:nvGraphicFramePr>
        <p:xfrm>
          <a:off x="7164288" y="5445224"/>
          <a:ext cx="871618" cy="75555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1" name="Image" r:id="rId5" imgW="1060571" imgH="918740" progId="Photoshop.Image.9">
                  <p:embed/>
                </p:oleObj>
              </mc:Choice>
              <mc:Fallback>
                <p:oleObj name="Image" r:id="rId5" imgW="1060571" imgH="918740" progId="Photoshop.Image.9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64288" y="5445224"/>
                        <a:ext cx="871618" cy="75555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" name="Text Box 5"/>
          <p:cNvSpPr txBox="1">
            <a:spLocks/>
          </p:cNvSpPr>
          <p:nvPr/>
        </p:nvSpPr>
        <p:spPr bwMode="auto">
          <a:xfrm>
            <a:off x="611560" y="5877272"/>
            <a:ext cx="4664075" cy="4678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292" tIns="41148" rIns="82292" bIns="41148">
            <a:spAutoFit/>
          </a:bodyPr>
          <a:lstStyle>
            <a:lvl1pPr>
              <a:defRPr sz="2400">
                <a:solidFill>
                  <a:schemeClr val="tx1"/>
                </a:solidFill>
                <a:latin typeface="Times" pitchFamily="1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1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1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1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1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1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1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1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1" charset="0"/>
              </a:defRPr>
            </a:lvl9pPr>
          </a:lstStyle>
          <a:p>
            <a:pPr>
              <a:lnSpc>
                <a:spcPct val="50000"/>
              </a:lnSpc>
              <a:spcBef>
                <a:spcPct val="50000"/>
              </a:spcBef>
            </a:pPr>
            <a:r>
              <a:rPr lang="en-GB" altLang="en-US" sz="2200" b="1" dirty="0" smtClean="0">
                <a:latin typeface="Arial" panose="020B0604020202020204" pitchFamily="34" charset="0"/>
                <a:cs typeface="Arial" panose="020B0604020202020204" pitchFamily="34" charset="0"/>
              </a:rPr>
              <a:t>Diarmaid </a:t>
            </a:r>
            <a:r>
              <a:rPr lang="en-GB" alt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Lawlor</a:t>
            </a:r>
            <a:endParaRPr lang="en-US" alt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50000"/>
              </a:lnSpc>
              <a:spcBef>
                <a:spcPct val="50000"/>
              </a:spcBef>
            </a:pPr>
            <a:r>
              <a:rPr lang="en-US" altLang="en-US" sz="1400" dirty="0">
                <a:latin typeface="Arial" panose="020B0604020202020204" pitchFamily="34" charset="0"/>
                <a:cs typeface="Arial" panose="020B0604020202020204" pitchFamily="34" charset="0"/>
              </a:rPr>
              <a:t>Head of Urbanism</a:t>
            </a:r>
          </a:p>
        </p:txBody>
      </p:sp>
      <p:pic>
        <p:nvPicPr>
          <p:cNvPr id="36" name="Picture 4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072313" y="6313488"/>
            <a:ext cx="18002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24818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/>
          <p:cNvSpPr txBox="1"/>
          <p:nvPr/>
        </p:nvSpPr>
        <p:spPr>
          <a:xfrm>
            <a:off x="4317890" y="253678"/>
            <a:ext cx="38792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 smtClean="0"/>
              <a:t>collaboration/ </a:t>
            </a:r>
            <a:r>
              <a:rPr lang="en-GB" sz="3200" b="1" dirty="0" smtClean="0">
                <a:solidFill>
                  <a:schemeClr val="bg1">
                    <a:lumMod val="50000"/>
                  </a:schemeClr>
                </a:solidFill>
              </a:rPr>
              <a:t>impact</a:t>
            </a:r>
            <a:endParaRPr lang="en-GB" sz="32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4" name="Picture 2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000" y="1143000"/>
            <a:ext cx="8128000" cy="457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98723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/>
        </p:nvSpPr>
        <p:spPr>
          <a:xfrm>
            <a:off x="467544" y="838453"/>
            <a:ext cx="40324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smtClean="0"/>
              <a:t>“Successful place leadership is about c</a:t>
            </a:r>
            <a:r>
              <a:rPr lang="en-GB" dirty="0" smtClean="0"/>
              <a:t>ompelling narratives”</a:t>
            </a:r>
            <a:endParaRPr lang="en-GB" dirty="0"/>
          </a:p>
          <a:p>
            <a:endParaRPr lang="en-GB" dirty="0"/>
          </a:p>
        </p:txBody>
      </p:sp>
      <p:sp>
        <p:nvSpPr>
          <p:cNvPr id="3" name="TextBox 2"/>
          <p:cNvSpPr txBox="1"/>
          <p:nvPr/>
        </p:nvSpPr>
        <p:spPr>
          <a:xfrm>
            <a:off x="6012160" y="620688"/>
            <a:ext cx="26965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/>
              <a:t>p</a:t>
            </a:r>
            <a:r>
              <a:rPr lang="en-GB" sz="3200" b="1" dirty="0" smtClean="0"/>
              <a:t>lace and time</a:t>
            </a:r>
            <a:endParaRPr lang="en-GB" sz="3200" b="1" dirty="0"/>
          </a:p>
        </p:txBody>
      </p:sp>
      <p:sp>
        <p:nvSpPr>
          <p:cNvPr id="15" name="TextBox 14"/>
          <p:cNvSpPr txBox="1"/>
          <p:nvPr/>
        </p:nvSpPr>
        <p:spPr>
          <a:xfrm>
            <a:off x="6012160" y="253678"/>
            <a:ext cx="275145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>
                <a:solidFill>
                  <a:schemeClr val="bg1">
                    <a:lumMod val="50000"/>
                  </a:schemeClr>
                </a:solidFill>
              </a:rPr>
              <a:t>f</a:t>
            </a:r>
            <a:r>
              <a:rPr lang="en-GB" sz="3200" b="1" dirty="0" smtClean="0">
                <a:solidFill>
                  <a:schemeClr val="bg1">
                    <a:lumMod val="50000"/>
                  </a:schemeClr>
                </a:solidFill>
              </a:rPr>
              <a:t>rom yesterday</a:t>
            </a:r>
            <a:endParaRPr lang="en-GB" sz="32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67544" y="5962054"/>
            <a:ext cx="40324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smtClean="0"/>
              <a:t>…..planning for our children’s children</a:t>
            </a:r>
            <a:endParaRPr lang="en-GB" dirty="0"/>
          </a:p>
          <a:p>
            <a:endParaRPr lang="en-GB" dirty="0"/>
          </a:p>
        </p:txBody>
      </p:sp>
      <p:grpSp>
        <p:nvGrpSpPr>
          <p:cNvPr id="18" name="Group 17"/>
          <p:cNvGrpSpPr/>
          <p:nvPr/>
        </p:nvGrpSpPr>
        <p:grpSpPr>
          <a:xfrm>
            <a:off x="467544" y="1749778"/>
            <a:ext cx="4256554" cy="4055486"/>
            <a:chOff x="1251551" y="1749778"/>
            <a:chExt cx="3096344" cy="2831350"/>
          </a:xfrm>
        </p:grpSpPr>
        <p:sp>
          <p:nvSpPr>
            <p:cNvPr id="19" name="Rectangle 18"/>
            <p:cNvSpPr/>
            <p:nvPr/>
          </p:nvSpPr>
          <p:spPr>
            <a:xfrm>
              <a:off x="1251551" y="1749778"/>
              <a:ext cx="1467947" cy="131918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smtClean="0"/>
                <a:t>Alignment</a:t>
              </a:r>
              <a:endParaRPr lang="en-GB" dirty="0"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251551" y="3261946"/>
              <a:ext cx="1467947" cy="131918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smtClean="0"/>
                <a:t>Vocabulary</a:t>
              </a:r>
              <a:endParaRPr lang="en-GB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2879948" y="1749778"/>
              <a:ext cx="1467947" cy="131918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 smtClean="0"/>
                <a:t>Replicability</a:t>
              </a:r>
              <a:endParaRPr lang="en-GB" dirty="0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2879948" y="3238908"/>
              <a:ext cx="1467947" cy="131918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smtClean="0"/>
                <a:t>Engagement &amp; dialogue</a:t>
              </a:r>
              <a:endParaRPr lang="en-GB" dirty="0"/>
            </a:p>
          </p:txBody>
        </p:sp>
      </p:grpSp>
    </p:spTree>
    <p:extLst>
      <p:ext uri="{BB962C8B-B14F-4D97-AF65-F5344CB8AC3E}">
        <p14:creationId xmlns:p14="http://schemas.microsoft.com/office/powerpoint/2010/main" val="28526873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76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00"/>
          <a:stretch>
            <a:fillRect/>
          </a:stretch>
        </p:blipFill>
        <p:spPr bwMode="auto">
          <a:xfrm>
            <a:off x="4800600" y="0"/>
            <a:ext cx="43434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395536" y="615454"/>
            <a:ext cx="4176464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 smtClean="0">
                <a:solidFill>
                  <a:schemeClr val="bg1"/>
                </a:solidFill>
              </a:rPr>
              <a:t>What more can we achieve from £100m….</a:t>
            </a:r>
          </a:p>
          <a:p>
            <a:endParaRPr lang="en-GB" sz="2800" dirty="0" smtClean="0">
              <a:solidFill>
                <a:schemeClr val="bg1"/>
              </a:solidFill>
            </a:endParaRPr>
          </a:p>
          <a:p>
            <a:endParaRPr lang="en-GB" sz="2800" dirty="0">
              <a:solidFill>
                <a:schemeClr val="bg1"/>
              </a:solidFill>
            </a:endParaRPr>
          </a:p>
          <a:p>
            <a:r>
              <a:rPr lang="en-GB" sz="2800" dirty="0" smtClean="0">
                <a:solidFill>
                  <a:schemeClr val="bg1"/>
                </a:solidFill>
              </a:rPr>
              <a:t>…to address</a:t>
            </a:r>
          </a:p>
          <a:p>
            <a:endParaRPr lang="en-GB" sz="2800" dirty="0">
              <a:solidFill>
                <a:schemeClr val="bg1"/>
              </a:solidFill>
            </a:endParaRP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GB" sz="2800" dirty="0" smtClean="0">
                <a:solidFill>
                  <a:schemeClr val="bg1"/>
                </a:solidFill>
              </a:rPr>
              <a:t>Collaborative public services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GB" sz="2800" dirty="0">
              <a:solidFill>
                <a:schemeClr val="bg1"/>
              </a:solidFill>
            </a:endParaRP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GB" sz="2800" dirty="0" smtClean="0">
                <a:solidFill>
                  <a:schemeClr val="bg1"/>
                </a:solidFill>
              </a:rPr>
              <a:t>Economic growth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GB" sz="2800" dirty="0" smtClean="0">
              <a:solidFill>
                <a:schemeClr val="bg1"/>
              </a:solidFill>
            </a:endParaRP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GB" sz="2800" dirty="0">
              <a:solidFill>
                <a:schemeClr val="bg1"/>
              </a:solidFill>
            </a:endParaRPr>
          </a:p>
          <a:p>
            <a:r>
              <a:rPr lang="en-GB" sz="2800" dirty="0" smtClean="0">
                <a:solidFill>
                  <a:schemeClr val="bg1"/>
                </a:solidFill>
              </a:rPr>
              <a:t>….for the greater good.</a:t>
            </a:r>
            <a:endParaRPr lang="en-GB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995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01_water_fs.jpg"/>
          <p:cNvPicPr>
            <a:picLocks noChangeAspect="1"/>
          </p:cNvPicPr>
          <p:nvPr/>
        </p:nvPicPr>
        <p:blipFill>
          <a:blip r:embed="rId3" cstate="email"/>
          <a:stretch>
            <a:fillRect/>
          </a:stretch>
        </p:blipFill>
        <p:spPr>
          <a:xfrm>
            <a:off x="439230" y="449367"/>
            <a:ext cx="8276139" cy="597567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357158" y="375802"/>
            <a:ext cx="66947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/>
              <a:t>today</a:t>
            </a:r>
            <a:endParaRPr lang="en-GB" sz="1600" b="1" dirty="0"/>
          </a:p>
        </p:txBody>
      </p:sp>
      <p:sp>
        <p:nvSpPr>
          <p:cNvPr id="2" name="Rectangle 1"/>
          <p:cNvSpPr/>
          <p:nvPr/>
        </p:nvSpPr>
        <p:spPr>
          <a:xfrm>
            <a:off x="4211960" y="2564903"/>
            <a:ext cx="792088" cy="792089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77091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01_water_fs.jpg"/>
          <p:cNvPicPr>
            <a:picLocks noChangeAspect="1"/>
          </p:cNvPicPr>
          <p:nvPr/>
        </p:nvPicPr>
        <p:blipFill>
          <a:blip r:embed="rId3" cstate="email"/>
          <a:stretch>
            <a:fillRect/>
          </a:stretch>
        </p:blipFill>
        <p:spPr>
          <a:xfrm>
            <a:off x="462592" y="461267"/>
            <a:ext cx="8229416" cy="595187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357158" y="375802"/>
            <a:ext cx="135242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/>
              <a:t>council assets</a:t>
            </a:r>
            <a:endParaRPr lang="en-GB" sz="1600" b="1" dirty="0"/>
          </a:p>
        </p:txBody>
      </p:sp>
    </p:spTree>
    <p:extLst>
      <p:ext uri="{BB962C8B-B14F-4D97-AF65-F5344CB8AC3E}">
        <p14:creationId xmlns:p14="http://schemas.microsoft.com/office/powerpoint/2010/main" val="25616456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grpSp>
        <p:nvGrpSpPr>
          <p:cNvPr id="175" name="Group 174"/>
          <p:cNvGrpSpPr/>
          <p:nvPr/>
        </p:nvGrpSpPr>
        <p:grpSpPr>
          <a:xfrm rot="21343467">
            <a:off x="3029338" y="520331"/>
            <a:ext cx="1820416" cy="2083597"/>
            <a:chOff x="2927609" y="476664"/>
            <a:chExt cx="1820416" cy="2083597"/>
          </a:xfrm>
          <a:solidFill>
            <a:schemeClr val="tx1"/>
          </a:solidFill>
        </p:grpSpPr>
        <p:sp>
          <p:nvSpPr>
            <p:cNvPr id="163" name="Rectangle 162"/>
            <p:cNvSpPr/>
            <p:nvPr/>
          </p:nvSpPr>
          <p:spPr>
            <a:xfrm rot="2337718">
              <a:off x="2927609" y="4766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Rectangle 163"/>
            <p:cNvSpPr/>
            <p:nvPr/>
          </p:nvSpPr>
          <p:spPr>
            <a:xfrm rot="2337718">
              <a:off x="3080009" y="6290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Rectangle 164"/>
            <p:cNvSpPr/>
            <p:nvPr/>
          </p:nvSpPr>
          <p:spPr>
            <a:xfrm rot="2337718">
              <a:off x="3232409" y="7814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" name="Rectangle 165"/>
            <p:cNvSpPr/>
            <p:nvPr/>
          </p:nvSpPr>
          <p:spPr>
            <a:xfrm rot="2337718">
              <a:off x="3384809" y="9338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7" name="Rectangle 166"/>
            <p:cNvSpPr/>
            <p:nvPr/>
          </p:nvSpPr>
          <p:spPr>
            <a:xfrm rot="2337718">
              <a:off x="3537209" y="10862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Rectangle 167"/>
            <p:cNvSpPr/>
            <p:nvPr/>
          </p:nvSpPr>
          <p:spPr>
            <a:xfrm rot="2337718">
              <a:off x="3689609" y="12386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Rectangle 168"/>
            <p:cNvSpPr/>
            <p:nvPr/>
          </p:nvSpPr>
          <p:spPr>
            <a:xfrm rot="2337718">
              <a:off x="3842009" y="13910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Rectangle 169"/>
            <p:cNvSpPr/>
            <p:nvPr/>
          </p:nvSpPr>
          <p:spPr>
            <a:xfrm rot="2337718">
              <a:off x="3994409" y="15434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Rectangle 170"/>
            <p:cNvSpPr/>
            <p:nvPr/>
          </p:nvSpPr>
          <p:spPr>
            <a:xfrm rot="2337718">
              <a:off x="4146809" y="16958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Rectangle 171"/>
            <p:cNvSpPr/>
            <p:nvPr/>
          </p:nvSpPr>
          <p:spPr>
            <a:xfrm rot="2337718">
              <a:off x="4299209" y="18482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Rectangle 172"/>
            <p:cNvSpPr/>
            <p:nvPr/>
          </p:nvSpPr>
          <p:spPr>
            <a:xfrm rot="2337718">
              <a:off x="4451609" y="20006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Rectangle 173"/>
            <p:cNvSpPr/>
            <p:nvPr/>
          </p:nvSpPr>
          <p:spPr>
            <a:xfrm rot="2337718">
              <a:off x="4604009" y="2153064"/>
              <a:ext cx="144016" cy="407197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76" name="Down Arrow 175"/>
          <p:cNvSpPr/>
          <p:nvPr/>
        </p:nvSpPr>
        <p:spPr>
          <a:xfrm rot="18131633">
            <a:off x="4729021" y="2361885"/>
            <a:ext cx="792088" cy="334030"/>
          </a:xfrm>
          <a:prstGeom prst="down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Down Arrow 176"/>
          <p:cNvSpPr/>
          <p:nvPr/>
        </p:nvSpPr>
        <p:spPr>
          <a:xfrm rot="6998364">
            <a:off x="2365276" y="432447"/>
            <a:ext cx="792088" cy="334030"/>
          </a:xfrm>
          <a:prstGeom prst="down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9" name="Group 178"/>
          <p:cNvGrpSpPr/>
          <p:nvPr/>
        </p:nvGrpSpPr>
        <p:grpSpPr>
          <a:xfrm>
            <a:off x="2471682" y="256156"/>
            <a:ext cx="2745834" cy="2721526"/>
            <a:chOff x="2319282" y="103756"/>
            <a:chExt cx="2745834" cy="2721526"/>
          </a:xfrm>
        </p:grpSpPr>
        <p:sp>
          <p:nvSpPr>
            <p:cNvPr id="180" name="Freeform 179"/>
            <p:cNvSpPr/>
            <p:nvPr/>
          </p:nvSpPr>
          <p:spPr>
            <a:xfrm>
              <a:off x="2319282" y="1101850"/>
              <a:ext cx="550527" cy="558138"/>
            </a:xfrm>
            <a:custGeom>
              <a:avLst/>
              <a:gdLst>
                <a:gd name="connsiteX0" fmla="*/ 381715 w 550527"/>
                <a:gd name="connsiteY0" fmla="*/ 23565 h 558138"/>
                <a:gd name="connsiteX1" fmla="*/ 409850 w 550527"/>
                <a:gd name="connsiteY1" fmla="*/ 93904 h 558138"/>
                <a:gd name="connsiteX2" fmla="*/ 452053 w 550527"/>
                <a:gd name="connsiteY2" fmla="*/ 122039 h 558138"/>
                <a:gd name="connsiteX3" fmla="*/ 480189 w 550527"/>
                <a:gd name="connsiteY3" fmla="*/ 150175 h 558138"/>
                <a:gd name="connsiteX4" fmla="*/ 522392 w 550527"/>
                <a:gd name="connsiteY4" fmla="*/ 234581 h 558138"/>
                <a:gd name="connsiteX5" fmla="*/ 550527 w 550527"/>
                <a:gd name="connsiteY5" fmla="*/ 276784 h 558138"/>
                <a:gd name="connsiteX6" fmla="*/ 536460 w 550527"/>
                <a:gd name="connsiteY6" fmla="*/ 333055 h 558138"/>
                <a:gd name="connsiteX7" fmla="*/ 508324 w 550527"/>
                <a:gd name="connsiteY7" fmla="*/ 361190 h 558138"/>
                <a:gd name="connsiteX8" fmla="*/ 466121 w 550527"/>
                <a:gd name="connsiteY8" fmla="*/ 389325 h 558138"/>
                <a:gd name="connsiteX9" fmla="*/ 381715 w 550527"/>
                <a:gd name="connsiteY9" fmla="*/ 431528 h 558138"/>
                <a:gd name="connsiteX10" fmla="*/ 325444 w 550527"/>
                <a:gd name="connsiteY10" fmla="*/ 487799 h 558138"/>
                <a:gd name="connsiteX11" fmla="*/ 297309 w 550527"/>
                <a:gd name="connsiteY11" fmla="*/ 515935 h 558138"/>
                <a:gd name="connsiteX12" fmla="*/ 255106 w 550527"/>
                <a:gd name="connsiteY12" fmla="*/ 530002 h 558138"/>
                <a:gd name="connsiteX13" fmla="*/ 226970 w 550527"/>
                <a:gd name="connsiteY13" fmla="*/ 558138 h 558138"/>
                <a:gd name="connsiteX14" fmla="*/ 198835 w 550527"/>
                <a:gd name="connsiteY14" fmla="*/ 530002 h 558138"/>
                <a:gd name="connsiteX15" fmla="*/ 114429 w 550527"/>
                <a:gd name="connsiteY15" fmla="*/ 431528 h 558138"/>
                <a:gd name="connsiteX16" fmla="*/ 30023 w 550527"/>
                <a:gd name="connsiteY16" fmla="*/ 403393 h 558138"/>
                <a:gd name="connsiteX17" fmla="*/ 1887 w 550527"/>
                <a:gd name="connsiteY17" fmla="*/ 318987 h 558138"/>
                <a:gd name="connsiteX18" fmla="*/ 15955 w 550527"/>
                <a:gd name="connsiteY18" fmla="*/ 276784 h 558138"/>
                <a:gd name="connsiteX19" fmla="*/ 100361 w 550527"/>
                <a:gd name="connsiteY19" fmla="*/ 220513 h 558138"/>
                <a:gd name="connsiteX20" fmla="*/ 142564 w 550527"/>
                <a:gd name="connsiteY20" fmla="*/ 192378 h 558138"/>
                <a:gd name="connsiteX21" fmla="*/ 212903 w 550527"/>
                <a:gd name="connsiteY21" fmla="*/ 136107 h 558138"/>
                <a:gd name="connsiteX22" fmla="*/ 241038 w 550527"/>
                <a:gd name="connsiteY22" fmla="*/ 93904 h 558138"/>
                <a:gd name="connsiteX23" fmla="*/ 297309 w 550527"/>
                <a:gd name="connsiteY23" fmla="*/ 37633 h 558138"/>
                <a:gd name="connsiteX24" fmla="*/ 381715 w 550527"/>
                <a:gd name="connsiteY24" fmla="*/ 9498 h 558138"/>
                <a:gd name="connsiteX25" fmla="*/ 381715 w 550527"/>
                <a:gd name="connsiteY25" fmla="*/ 23565 h 55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50527" h="558138">
                  <a:moveTo>
                    <a:pt x="381715" y="23565"/>
                  </a:moveTo>
                  <a:cubicBezTo>
                    <a:pt x="391093" y="47011"/>
                    <a:pt x="395172" y="73355"/>
                    <a:pt x="409850" y="93904"/>
                  </a:cubicBezTo>
                  <a:cubicBezTo>
                    <a:pt x="419677" y="107662"/>
                    <a:pt x="438851" y="111477"/>
                    <a:pt x="452053" y="122039"/>
                  </a:cubicBezTo>
                  <a:cubicBezTo>
                    <a:pt x="462410" y="130325"/>
                    <a:pt x="471903" y="139818"/>
                    <a:pt x="480189" y="150175"/>
                  </a:cubicBezTo>
                  <a:cubicBezTo>
                    <a:pt x="533941" y="217366"/>
                    <a:pt x="487724" y="165244"/>
                    <a:pt x="522392" y="234581"/>
                  </a:cubicBezTo>
                  <a:cubicBezTo>
                    <a:pt x="529953" y="249703"/>
                    <a:pt x="541149" y="262716"/>
                    <a:pt x="550527" y="276784"/>
                  </a:cubicBezTo>
                  <a:cubicBezTo>
                    <a:pt x="545838" y="295541"/>
                    <a:pt x="545107" y="315762"/>
                    <a:pt x="536460" y="333055"/>
                  </a:cubicBezTo>
                  <a:cubicBezTo>
                    <a:pt x="530529" y="344918"/>
                    <a:pt x="518681" y="352905"/>
                    <a:pt x="508324" y="361190"/>
                  </a:cubicBezTo>
                  <a:cubicBezTo>
                    <a:pt x="495122" y="371752"/>
                    <a:pt x="481243" y="381764"/>
                    <a:pt x="466121" y="389325"/>
                  </a:cubicBezTo>
                  <a:cubicBezTo>
                    <a:pt x="406213" y="419279"/>
                    <a:pt x="438155" y="383151"/>
                    <a:pt x="381715" y="431528"/>
                  </a:cubicBezTo>
                  <a:cubicBezTo>
                    <a:pt x="361575" y="448791"/>
                    <a:pt x="344201" y="469042"/>
                    <a:pt x="325444" y="487799"/>
                  </a:cubicBezTo>
                  <a:cubicBezTo>
                    <a:pt x="316066" y="497178"/>
                    <a:pt x="309892" y="511741"/>
                    <a:pt x="297309" y="515935"/>
                  </a:cubicBezTo>
                  <a:lnTo>
                    <a:pt x="255106" y="530002"/>
                  </a:lnTo>
                  <a:cubicBezTo>
                    <a:pt x="245727" y="539381"/>
                    <a:pt x="240233" y="558138"/>
                    <a:pt x="226970" y="558138"/>
                  </a:cubicBezTo>
                  <a:cubicBezTo>
                    <a:pt x="213707" y="558138"/>
                    <a:pt x="207120" y="540359"/>
                    <a:pt x="198835" y="530002"/>
                  </a:cubicBezTo>
                  <a:cubicBezTo>
                    <a:pt x="175925" y="501365"/>
                    <a:pt x="151371" y="443842"/>
                    <a:pt x="114429" y="431528"/>
                  </a:cubicBezTo>
                  <a:lnTo>
                    <a:pt x="30023" y="403393"/>
                  </a:lnTo>
                  <a:cubicBezTo>
                    <a:pt x="20644" y="375258"/>
                    <a:pt x="-7492" y="347122"/>
                    <a:pt x="1887" y="318987"/>
                  </a:cubicBezTo>
                  <a:cubicBezTo>
                    <a:pt x="6576" y="304919"/>
                    <a:pt x="5470" y="287269"/>
                    <a:pt x="15955" y="276784"/>
                  </a:cubicBezTo>
                  <a:cubicBezTo>
                    <a:pt x="39865" y="252874"/>
                    <a:pt x="72226" y="239270"/>
                    <a:pt x="100361" y="220513"/>
                  </a:cubicBezTo>
                  <a:cubicBezTo>
                    <a:pt x="114429" y="211135"/>
                    <a:pt x="130609" y="204333"/>
                    <a:pt x="142564" y="192378"/>
                  </a:cubicBezTo>
                  <a:cubicBezTo>
                    <a:pt x="182655" y="152287"/>
                    <a:pt x="159664" y="171599"/>
                    <a:pt x="212903" y="136107"/>
                  </a:cubicBezTo>
                  <a:cubicBezTo>
                    <a:pt x="222281" y="122039"/>
                    <a:pt x="230035" y="106741"/>
                    <a:pt x="241038" y="93904"/>
                  </a:cubicBezTo>
                  <a:cubicBezTo>
                    <a:pt x="258301" y="73764"/>
                    <a:pt x="272144" y="46021"/>
                    <a:pt x="297309" y="37633"/>
                  </a:cubicBezTo>
                  <a:cubicBezTo>
                    <a:pt x="325444" y="28255"/>
                    <a:pt x="381715" y="-20159"/>
                    <a:pt x="381715" y="9498"/>
                  </a:cubicBezTo>
                  <a:lnTo>
                    <a:pt x="381715" y="2356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81" name="Group 180"/>
            <p:cNvGrpSpPr/>
            <p:nvPr/>
          </p:nvGrpSpPr>
          <p:grpSpPr>
            <a:xfrm rot="21343467">
              <a:off x="2802374" y="420669"/>
              <a:ext cx="1820416" cy="2083597"/>
              <a:chOff x="2927609" y="476664"/>
              <a:chExt cx="1820416" cy="2083597"/>
            </a:xfrm>
            <a:solidFill>
              <a:srgbClr val="FFC000"/>
            </a:solidFill>
          </p:grpSpPr>
          <p:sp>
            <p:nvSpPr>
              <p:cNvPr id="184" name="Rectangle 183"/>
              <p:cNvSpPr/>
              <p:nvPr/>
            </p:nvSpPr>
            <p:spPr>
              <a:xfrm rot="2337718">
                <a:off x="2927609" y="4766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5" name="Rectangle 184"/>
              <p:cNvSpPr/>
              <p:nvPr/>
            </p:nvSpPr>
            <p:spPr>
              <a:xfrm rot="2337718">
                <a:off x="3080009" y="6290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6" name="Rectangle 185"/>
              <p:cNvSpPr/>
              <p:nvPr/>
            </p:nvSpPr>
            <p:spPr>
              <a:xfrm rot="2337718">
                <a:off x="3232409" y="7814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7" name="Rectangle 186"/>
              <p:cNvSpPr/>
              <p:nvPr/>
            </p:nvSpPr>
            <p:spPr>
              <a:xfrm rot="2337718">
                <a:off x="3384809" y="9338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8" name="Rectangle 187"/>
              <p:cNvSpPr/>
              <p:nvPr/>
            </p:nvSpPr>
            <p:spPr>
              <a:xfrm rot="2337718">
                <a:off x="3537209" y="10862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9" name="Rectangle 188"/>
              <p:cNvSpPr/>
              <p:nvPr/>
            </p:nvSpPr>
            <p:spPr>
              <a:xfrm rot="2337718">
                <a:off x="3689609" y="12386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0" name="Rectangle 189"/>
              <p:cNvSpPr/>
              <p:nvPr/>
            </p:nvSpPr>
            <p:spPr>
              <a:xfrm rot="2337718">
                <a:off x="3842009" y="13910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1" name="Rectangle 190"/>
              <p:cNvSpPr/>
              <p:nvPr/>
            </p:nvSpPr>
            <p:spPr>
              <a:xfrm rot="2337718">
                <a:off x="3994409" y="15434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2" name="Rectangle 191"/>
              <p:cNvSpPr/>
              <p:nvPr/>
            </p:nvSpPr>
            <p:spPr>
              <a:xfrm rot="2337718">
                <a:off x="4146809" y="16958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3" name="Rectangle 192"/>
              <p:cNvSpPr/>
              <p:nvPr/>
            </p:nvSpPr>
            <p:spPr>
              <a:xfrm rot="2337718">
                <a:off x="4299209" y="18482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4" name="Rectangle 193"/>
              <p:cNvSpPr/>
              <p:nvPr/>
            </p:nvSpPr>
            <p:spPr>
              <a:xfrm rot="2337718">
                <a:off x="4451609" y="20006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5" name="Rectangle 194"/>
              <p:cNvSpPr/>
              <p:nvPr/>
            </p:nvSpPr>
            <p:spPr>
              <a:xfrm rot="2337718">
                <a:off x="4604009" y="2153064"/>
                <a:ext cx="144016" cy="407197"/>
              </a:xfrm>
              <a:prstGeom prst="rect">
                <a:avLst/>
              </a:prstGeom>
              <a:grpFill/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182" name="Down Arrow 181"/>
            <p:cNvSpPr/>
            <p:nvPr/>
          </p:nvSpPr>
          <p:spPr>
            <a:xfrm rot="18131633">
              <a:off x="4502057" y="2262223"/>
              <a:ext cx="792088" cy="334030"/>
            </a:xfrm>
            <a:prstGeom prst="downArrow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Down Arrow 182"/>
            <p:cNvSpPr/>
            <p:nvPr/>
          </p:nvSpPr>
          <p:spPr>
            <a:xfrm rot="6998364">
              <a:off x="2138312" y="332785"/>
              <a:ext cx="792088" cy="334030"/>
            </a:xfrm>
            <a:prstGeom prst="downArrow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96" name="Rectangle 195"/>
          <p:cNvSpPr/>
          <p:nvPr/>
        </p:nvSpPr>
        <p:spPr>
          <a:xfrm>
            <a:off x="5477409" y="332656"/>
            <a:ext cx="341507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sz="4000" dirty="0" smtClean="0">
                <a:latin typeface="Calibri" pitchFamily="34" charset="0"/>
              </a:rPr>
              <a:t>“Is Academy Street a red herring?”</a:t>
            </a:r>
          </a:p>
          <a:p>
            <a:pPr marL="285750" indent="-285750" algn="r">
              <a:buFont typeface="Arial" panose="020B0604020202020204" pitchFamily="34" charset="0"/>
              <a:buChar char="•"/>
            </a:pPr>
            <a:endParaRPr lang="en-GB" sz="4000" dirty="0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463119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156176" y="359607"/>
            <a:ext cx="2664296" cy="616617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Focus: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Whole area experience and choices.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Not just Academy street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>
              <a:latin typeface="Calibri" pitchFamily="34" charset="0"/>
            </a:endParaRPr>
          </a:p>
          <a:p>
            <a:r>
              <a:rPr lang="en-GB" b="1" dirty="0" smtClean="0">
                <a:solidFill>
                  <a:schemeClr val="tx1"/>
                </a:solidFill>
                <a:latin typeface="Calibri" pitchFamily="34" charset="0"/>
              </a:rPr>
              <a:t>Purpose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‘Cultural space to spend time’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A place for experiment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A connecting place; ‘intuitive’</a:t>
            </a:r>
          </a:p>
          <a:p>
            <a:endParaRPr lang="en-GB" dirty="0" smtClean="0">
              <a:latin typeface="Calibri" pitchFamily="34" charset="0"/>
            </a:endParaRPr>
          </a:p>
          <a:p>
            <a:r>
              <a:rPr lang="en-GB" b="1" dirty="0" smtClean="0">
                <a:solidFill>
                  <a:schemeClr val="tx1"/>
                </a:solidFill>
                <a:latin typeface="Calibri" pitchFamily="34" charset="0"/>
              </a:rPr>
              <a:t>Scope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Overlapping functions [use]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Integration [modes]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Place to be [experience]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>
                <a:latin typeface="Calibri" pitchFamily="34" charset="0"/>
              </a:rPr>
              <a:t>Networks [choices]</a:t>
            </a:r>
          </a:p>
          <a:p>
            <a:pPr algn="ctr"/>
            <a:endParaRPr lang="en-GB" dirty="0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9" name="Freeform 148"/>
          <p:cNvSpPr/>
          <p:nvPr/>
        </p:nvSpPr>
        <p:spPr>
          <a:xfrm>
            <a:off x="858129" y="520505"/>
            <a:ext cx="3235569" cy="6049107"/>
          </a:xfrm>
          <a:custGeom>
            <a:avLst/>
            <a:gdLst>
              <a:gd name="connsiteX0" fmla="*/ 801859 w 3235569"/>
              <a:gd name="connsiteY0" fmla="*/ 0 h 6049107"/>
              <a:gd name="connsiteX1" fmla="*/ 0 w 3235569"/>
              <a:gd name="connsiteY1" fmla="*/ 970670 h 6049107"/>
              <a:gd name="connsiteX2" fmla="*/ 1350499 w 3235569"/>
              <a:gd name="connsiteY2" fmla="*/ 2011680 h 6049107"/>
              <a:gd name="connsiteX3" fmla="*/ 1941342 w 3235569"/>
              <a:gd name="connsiteY3" fmla="*/ 3784209 h 6049107"/>
              <a:gd name="connsiteX4" fmla="*/ 1463040 w 3235569"/>
              <a:gd name="connsiteY4" fmla="*/ 5781821 h 6049107"/>
              <a:gd name="connsiteX5" fmla="*/ 2686929 w 3235569"/>
              <a:gd name="connsiteY5" fmla="*/ 6049107 h 6049107"/>
              <a:gd name="connsiteX6" fmla="*/ 3235569 w 3235569"/>
              <a:gd name="connsiteY6" fmla="*/ 3685735 h 6049107"/>
              <a:gd name="connsiteX7" fmla="*/ 2447779 w 3235569"/>
              <a:gd name="connsiteY7" fmla="*/ 1350498 h 6049107"/>
              <a:gd name="connsiteX8" fmla="*/ 801859 w 3235569"/>
              <a:gd name="connsiteY8" fmla="*/ 0 h 604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5569" h="6049107">
                <a:moveTo>
                  <a:pt x="801859" y="0"/>
                </a:moveTo>
                <a:lnTo>
                  <a:pt x="0" y="970670"/>
                </a:lnTo>
                <a:lnTo>
                  <a:pt x="1350499" y="2011680"/>
                </a:lnTo>
                <a:lnTo>
                  <a:pt x="1941342" y="3784209"/>
                </a:lnTo>
                <a:lnTo>
                  <a:pt x="1463040" y="5781821"/>
                </a:lnTo>
                <a:lnTo>
                  <a:pt x="2686929" y="6049107"/>
                </a:lnTo>
                <a:lnTo>
                  <a:pt x="3235569" y="3685735"/>
                </a:lnTo>
                <a:lnTo>
                  <a:pt x="2447779" y="1350498"/>
                </a:lnTo>
                <a:lnTo>
                  <a:pt x="801859" y="0"/>
                </a:lnTo>
                <a:close/>
              </a:path>
            </a:pathLst>
          </a:cu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Oval 150"/>
          <p:cNvSpPr/>
          <p:nvPr/>
        </p:nvSpPr>
        <p:spPr>
          <a:xfrm rot="2778491">
            <a:off x="1541967" y="754185"/>
            <a:ext cx="4827043" cy="2582069"/>
          </a:xfrm>
          <a:prstGeom prst="ellipse">
            <a:avLst/>
          </a:pr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Oval 151"/>
          <p:cNvSpPr/>
          <p:nvPr/>
        </p:nvSpPr>
        <p:spPr>
          <a:xfrm rot="3854040">
            <a:off x="-758132" y="3583266"/>
            <a:ext cx="4093120" cy="2582069"/>
          </a:xfrm>
          <a:prstGeom prst="ellipse">
            <a:avLst/>
          </a:pr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Oval 152"/>
          <p:cNvSpPr/>
          <p:nvPr/>
        </p:nvSpPr>
        <p:spPr>
          <a:xfrm rot="2778491">
            <a:off x="1590840" y="725146"/>
            <a:ext cx="4827043" cy="2582069"/>
          </a:xfrm>
          <a:prstGeom prst="ellipse">
            <a:avLst/>
          </a:prstGeom>
          <a:noFill/>
          <a:ln w="12700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Oval 153"/>
          <p:cNvSpPr/>
          <p:nvPr/>
        </p:nvSpPr>
        <p:spPr>
          <a:xfrm rot="3854040">
            <a:off x="-678997" y="3550096"/>
            <a:ext cx="4093120" cy="2582069"/>
          </a:xfrm>
          <a:prstGeom prst="ellipse">
            <a:avLst/>
          </a:prstGeom>
          <a:noFill/>
          <a:ln w="127000">
            <a:solidFill>
              <a:srgbClr val="FFC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Freeform 154"/>
          <p:cNvSpPr/>
          <p:nvPr/>
        </p:nvSpPr>
        <p:spPr>
          <a:xfrm>
            <a:off x="899592" y="476672"/>
            <a:ext cx="3235569" cy="6049107"/>
          </a:xfrm>
          <a:custGeom>
            <a:avLst/>
            <a:gdLst>
              <a:gd name="connsiteX0" fmla="*/ 801859 w 3235569"/>
              <a:gd name="connsiteY0" fmla="*/ 0 h 6049107"/>
              <a:gd name="connsiteX1" fmla="*/ 0 w 3235569"/>
              <a:gd name="connsiteY1" fmla="*/ 970670 h 6049107"/>
              <a:gd name="connsiteX2" fmla="*/ 1350499 w 3235569"/>
              <a:gd name="connsiteY2" fmla="*/ 2011680 h 6049107"/>
              <a:gd name="connsiteX3" fmla="*/ 1941342 w 3235569"/>
              <a:gd name="connsiteY3" fmla="*/ 3784209 h 6049107"/>
              <a:gd name="connsiteX4" fmla="*/ 1463040 w 3235569"/>
              <a:gd name="connsiteY4" fmla="*/ 5781821 h 6049107"/>
              <a:gd name="connsiteX5" fmla="*/ 2686929 w 3235569"/>
              <a:gd name="connsiteY5" fmla="*/ 6049107 h 6049107"/>
              <a:gd name="connsiteX6" fmla="*/ 3235569 w 3235569"/>
              <a:gd name="connsiteY6" fmla="*/ 3685735 h 6049107"/>
              <a:gd name="connsiteX7" fmla="*/ 2447779 w 3235569"/>
              <a:gd name="connsiteY7" fmla="*/ 1350498 h 6049107"/>
              <a:gd name="connsiteX8" fmla="*/ 801859 w 3235569"/>
              <a:gd name="connsiteY8" fmla="*/ 0 h 604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5569" h="6049107">
                <a:moveTo>
                  <a:pt x="801859" y="0"/>
                </a:moveTo>
                <a:lnTo>
                  <a:pt x="0" y="970670"/>
                </a:lnTo>
                <a:lnTo>
                  <a:pt x="1350499" y="2011680"/>
                </a:lnTo>
                <a:lnTo>
                  <a:pt x="1941342" y="3784209"/>
                </a:lnTo>
                <a:lnTo>
                  <a:pt x="1463040" y="5781821"/>
                </a:lnTo>
                <a:lnTo>
                  <a:pt x="2686929" y="6049107"/>
                </a:lnTo>
                <a:lnTo>
                  <a:pt x="3235569" y="3685735"/>
                </a:lnTo>
                <a:lnTo>
                  <a:pt x="2447779" y="1350498"/>
                </a:lnTo>
                <a:lnTo>
                  <a:pt x="801859" y="0"/>
                </a:lnTo>
                <a:close/>
              </a:path>
            </a:pathLst>
          </a:custGeom>
          <a:noFill/>
          <a:ln w="127000">
            <a:solidFill>
              <a:srgbClr val="0070C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Oval 155"/>
          <p:cNvSpPr/>
          <p:nvPr/>
        </p:nvSpPr>
        <p:spPr>
          <a:xfrm>
            <a:off x="4083203" y="1723171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smtClean="0"/>
              <a:t>1</a:t>
            </a:r>
            <a:endParaRPr lang="en-GB" dirty="0"/>
          </a:p>
        </p:txBody>
      </p:sp>
      <p:sp>
        <p:nvSpPr>
          <p:cNvPr id="160" name="Oval 159"/>
          <p:cNvSpPr/>
          <p:nvPr/>
        </p:nvSpPr>
        <p:spPr>
          <a:xfrm>
            <a:off x="3107982" y="3818676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smtClean="0"/>
              <a:t>2</a:t>
            </a:r>
            <a:endParaRPr lang="en-GB" dirty="0"/>
          </a:p>
        </p:txBody>
      </p:sp>
      <p:sp>
        <p:nvSpPr>
          <p:cNvPr id="161" name="Oval 160"/>
          <p:cNvSpPr/>
          <p:nvPr/>
        </p:nvSpPr>
        <p:spPr>
          <a:xfrm>
            <a:off x="1292862" y="4451758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3</a:t>
            </a:r>
            <a:endParaRPr lang="en-GB" dirty="0"/>
          </a:p>
        </p:txBody>
      </p:sp>
      <p:sp>
        <p:nvSpPr>
          <p:cNvPr id="2" name="Rectangle 1"/>
          <p:cNvSpPr/>
          <p:nvPr/>
        </p:nvSpPr>
        <p:spPr>
          <a:xfrm>
            <a:off x="6012160" y="2093754"/>
            <a:ext cx="3384376" cy="464761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70873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156176" y="359607"/>
            <a:ext cx="2664296" cy="616617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Focus: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Whole area experience and choices.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Not just Academy street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>
              <a:latin typeface="Calibri" pitchFamily="34" charset="0"/>
            </a:endParaRPr>
          </a:p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Purpose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‘Cultural space to spend time’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A place for experiment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A connecting place; ‘intuitive’</a:t>
            </a:r>
          </a:p>
          <a:p>
            <a:endParaRPr lang="en-GB" dirty="0">
              <a:latin typeface="Calibri" pitchFamily="34" charset="0"/>
            </a:endParaRPr>
          </a:p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Scope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Overlapping functions [use]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Integration [modes]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Place to be [experience]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Networks [choices]</a:t>
            </a:r>
          </a:p>
          <a:p>
            <a:pPr algn="ctr"/>
            <a:endParaRPr lang="en-GB" dirty="0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9" name="Freeform 148"/>
          <p:cNvSpPr/>
          <p:nvPr/>
        </p:nvSpPr>
        <p:spPr>
          <a:xfrm>
            <a:off x="858129" y="520505"/>
            <a:ext cx="3235569" cy="6049107"/>
          </a:xfrm>
          <a:custGeom>
            <a:avLst/>
            <a:gdLst>
              <a:gd name="connsiteX0" fmla="*/ 801859 w 3235569"/>
              <a:gd name="connsiteY0" fmla="*/ 0 h 6049107"/>
              <a:gd name="connsiteX1" fmla="*/ 0 w 3235569"/>
              <a:gd name="connsiteY1" fmla="*/ 970670 h 6049107"/>
              <a:gd name="connsiteX2" fmla="*/ 1350499 w 3235569"/>
              <a:gd name="connsiteY2" fmla="*/ 2011680 h 6049107"/>
              <a:gd name="connsiteX3" fmla="*/ 1941342 w 3235569"/>
              <a:gd name="connsiteY3" fmla="*/ 3784209 h 6049107"/>
              <a:gd name="connsiteX4" fmla="*/ 1463040 w 3235569"/>
              <a:gd name="connsiteY4" fmla="*/ 5781821 h 6049107"/>
              <a:gd name="connsiteX5" fmla="*/ 2686929 w 3235569"/>
              <a:gd name="connsiteY5" fmla="*/ 6049107 h 6049107"/>
              <a:gd name="connsiteX6" fmla="*/ 3235569 w 3235569"/>
              <a:gd name="connsiteY6" fmla="*/ 3685735 h 6049107"/>
              <a:gd name="connsiteX7" fmla="*/ 2447779 w 3235569"/>
              <a:gd name="connsiteY7" fmla="*/ 1350498 h 6049107"/>
              <a:gd name="connsiteX8" fmla="*/ 801859 w 3235569"/>
              <a:gd name="connsiteY8" fmla="*/ 0 h 604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5569" h="6049107">
                <a:moveTo>
                  <a:pt x="801859" y="0"/>
                </a:moveTo>
                <a:lnTo>
                  <a:pt x="0" y="970670"/>
                </a:lnTo>
                <a:lnTo>
                  <a:pt x="1350499" y="2011680"/>
                </a:lnTo>
                <a:lnTo>
                  <a:pt x="1941342" y="3784209"/>
                </a:lnTo>
                <a:lnTo>
                  <a:pt x="1463040" y="5781821"/>
                </a:lnTo>
                <a:lnTo>
                  <a:pt x="2686929" y="6049107"/>
                </a:lnTo>
                <a:lnTo>
                  <a:pt x="3235569" y="3685735"/>
                </a:lnTo>
                <a:lnTo>
                  <a:pt x="2447779" y="1350498"/>
                </a:lnTo>
                <a:lnTo>
                  <a:pt x="801859" y="0"/>
                </a:lnTo>
                <a:close/>
              </a:path>
            </a:pathLst>
          </a:cu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Oval 150"/>
          <p:cNvSpPr/>
          <p:nvPr/>
        </p:nvSpPr>
        <p:spPr>
          <a:xfrm rot="2778491">
            <a:off x="1541967" y="754185"/>
            <a:ext cx="4827043" cy="2582069"/>
          </a:xfrm>
          <a:prstGeom prst="ellipse">
            <a:avLst/>
          </a:pr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Oval 151"/>
          <p:cNvSpPr/>
          <p:nvPr/>
        </p:nvSpPr>
        <p:spPr>
          <a:xfrm rot="3854040">
            <a:off x="-758132" y="3583266"/>
            <a:ext cx="4093120" cy="2582069"/>
          </a:xfrm>
          <a:prstGeom prst="ellipse">
            <a:avLst/>
          </a:pr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Oval 152"/>
          <p:cNvSpPr/>
          <p:nvPr/>
        </p:nvSpPr>
        <p:spPr>
          <a:xfrm rot="2778491">
            <a:off x="1590840" y="725146"/>
            <a:ext cx="4827043" cy="2582069"/>
          </a:xfrm>
          <a:prstGeom prst="ellipse">
            <a:avLst/>
          </a:prstGeom>
          <a:noFill/>
          <a:ln w="12700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Oval 153"/>
          <p:cNvSpPr/>
          <p:nvPr/>
        </p:nvSpPr>
        <p:spPr>
          <a:xfrm rot="3854040">
            <a:off x="-678997" y="3550096"/>
            <a:ext cx="4093120" cy="2582069"/>
          </a:xfrm>
          <a:prstGeom prst="ellipse">
            <a:avLst/>
          </a:prstGeom>
          <a:noFill/>
          <a:ln w="127000">
            <a:solidFill>
              <a:srgbClr val="FFC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Freeform 154"/>
          <p:cNvSpPr/>
          <p:nvPr/>
        </p:nvSpPr>
        <p:spPr>
          <a:xfrm>
            <a:off x="899592" y="476672"/>
            <a:ext cx="3235569" cy="6049107"/>
          </a:xfrm>
          <a:custGeom>
            <a:avLst/>
            <a:gdLst>
              <a:gd name="connsiteX0" fmla="*/ 801859 w 3235569"/>
              <a:gd name="connsiteY0" fmla="*/ 0 h 6049107"/>
              <a:gd name="connsiteX1" fmla="*/ 0 w 3235569"/>
              <a:gd name="connsiteY1" fmla="*/ 970670 h 6049107"/>
              <a:gd name="connsiteX2" fmla="*/ 1350499 w 3235569"/>
              <a:gd name="connsiteY2" fmla="*/ 2011680 h 6049107"/>
              <a:gd name="connsiteX3" fmla="*/ 1941342 w 3235569"/>
              <a:gd name="connsiteY3" fmla="*/ 3784209 h 6049107"/>
              <a:gd name="connsiteX4" fmla="*/ 1463040 w 3235569"/>
              <a:gd name="connsiteY4" fmla="*/ 5781821 h 6049107"/>
              <a:gd name="connsiteX5" fmla="*/ 2686929 w 3235569"/>
              <a:gd name="connsiteY5" fmla="*/ 6049107 h 6049107"/>
              <a:gd name="connsiteX6" fmla="*/ 3235569 w 3235569"/>
              <a:gd name="connsiteY6" fmla="*/ 3685735 h 6049107"/>
              <a:gd name="connsiteX7" fmla="*/ 2447779 w 3235569"/>
              <a:gd name="connsiteY7" fmla="*/ 1350498 h 6049107"/>
              <a:gd name="connsiteX8" fmla="*/ 801859 w 3235569"/>
              <a:gd name="connsiteY8" fmla="*/ 0 h 604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5569" h="6049107">
                <a:moveTo>
                  <a:pt x="801859" y="0"/>
                </a:moveTo>
                <a:lnTo>
                  <a:pt x="0" y="970670"/>
                </a:lnTo>
                <a:lnTo>
                  <a:pt x="1350499" y="2011680"/>
                </a:lnTo>
                <a:lnTo>
                  <a:pt x="1941342" y="3784209"/>
                </a:lnTo>
                <a:lnTo>
                  <a:pt x="1463040" y="5781821"/>
                </a:lnTo>
                <a:lnTo>
                  <a:pt x="2686929" y="6049107"/>
                </a:lnTo>
                <a:lnTo>
                  <a:pt x="3235569" y="3685735"/>
                </a:lnTo>
                <a:lnTo>
                  <a:pt x="2447779" y="1350498"/>
                </a:lnTo>
                <a:lnTo>
                  <a:pt x="801859" y="0"/>
                </a:lnTo>
                <a:close/>
              </a:path>
            </a:pathLst>
          </a:custGeom>
          <a:noFill/>
          <a:ln w="127000">
            <a:solidFill>
              <a:srgbClr val="0070C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Oval 155"/>
          <p:cNvSpPr/>
          <p:nvPr/>
        </p:nvSpPr>
        <p:spPr>
          <a:xfrm>
            <a:off x="4083203" y="1723171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smtClean="0"/>
              <a:t>1</a:t>
            </a:r>
            <a:endParaRPr lang="en-GB" dirty="0"/>
          </a:p>
        </p:txBody>
      </p:sp>
      <p:sp>
        <p:nvSpPr>
          <p:cNvPr id="160" name="Oval 159"/>
          <p:cNvSpPr/>
          <p:nvPr/>
        </p:nvSpPr>
        <p:spPr>
          <a:xfrm>
            <a:off x="3107982" y="3818676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smtClean="0"/>
              <a:t>2</a:t>
            </a:r>
            <a:endParaRPr lang="en-GB" dirty="0"/>
          </a:p>
        </p:txBody>
      </p:sp>
      <p:sp>
        <p:nvSpPr>
          <p:cNvPr id="161" name="Oval 160"/>
          <p:cNvSpPr/>
          <p:nvPr/>
        </p:nvSpPr>
        <p:spPr>
          <a:xfrm>
            <a:off x="1292862" y="4451758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3</a:t>
            </a:r>
            <a:endParaRPr lang="en-GB" dirty="0"/>
          </a:p>
        </p:txBody>
      </p:sp>
      <p:sp>
        <p:nvSpPr>
          <p:cNvPr id="150" name="Rectangle 149"/>
          <p:cNvSpPr/>
          <p:nvPr/>
        </p:nvSpPr>
        <p:spPr>
          <a:xfrm>
            <a:off x="6012160" y="4058866"/>
            <a:ext cx="3384376" cy="268250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46187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156176" y="359607"/>
            <a:ext cx="2664296" cy="616617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Focus: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Whole area experience and choices.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Not just Academy street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>
              <a:latin typeface="Calibri" pitchFamily="34" charset="0"/>
            </a:endParaRPr>
          </a:p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Purpose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‘Cultural space to spend time’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A place for experiment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A connecting place; ‘intuitive’</a:t>
            </a:r>
          </a:p>
          <a:p>
            <a:endParaRPr lang="en-GB" dirty="0">
              <a:latin typeface="Calibri" pitchFamily="34" charset="0"/>
            </a:endParaRPr>
          </a:p>
          <a:p>
            <a:r>
              <a:rPr lang="en-GB" b="1" dirty="0">
                <a:solidFill>
                  <a:schemeClr val="tx1"/>
                </a:solidFill>
                <a:latin typeface="Calibri" pitchFamily="34" charset="0"/>
              </a:rPr>
              <a:t>Scope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Overlapping functions [use]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Integration [modes]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Place to be [experience]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Calibri" pitchFamily="34" charset="0"/>
              </a:rPr>
              <a:t>Networks [choices]</a:t>
            </a:r>
          </a:p>
          <a:p>
            <a:pPr algn="ctr"/>
            <a:endParaRPr lang="en-GB" dirty="0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9" name="Freeform 148"/>
          <p:cNvSpPr/>
          <p:nvPr/>
        </p:nvSpPr>
        <p:spPr>
          <a:xfrm>
            <a:off x="858129" y="520505"/>
            <a:ext cx="3235569" cy="6049107"/>
          </a:xfrm>
          <a:custGeom>
            <a:avLst/>
            <a:gdLst>
              <a:gd name="connsiteX0" fmla="*/ 801859 w 3235569"/>
              <a:gd name="connsiteY0" fmla="*/ 0 h 6049107"/>
              <a:gd name="connsiteX1" fmla="*/ 0 w 3235569"/>
              <a:gd name="connsiteY1" fmla="*/ 970670 h 6049107"/>
              <a:gd name="connsiteX2" fmla="*/ 1350499 w 3235569"/>
              <a:gd name="connsiteY2" fmla="*/ 2011680 h 6049107"/>
              <a:gd name="connsiteX3" fmla="*/ 1941342 w 3235569"/>
              <a:gd name="connsiteY3" fmla="*/ 3784209 h 6049107"/>
              <a:gd name="connsiteX4" fmla="*/ 1463040 w 3235569"/>
              <a:gd name="connsiteY4" fmla="*/ 5781821 h 6049107"/>
              <a:gd name="connsiteX5" fmla="*/ 2686929 w 3235569"/>
              <a:gd name="connsiteY5" fmla="*/ 6049107 h 6049107"/>
              <a:gd name="connsiteX6" fmla="*/ 3235569 w 3235569"/>
              <a:gd name="connsiteY6" fmla="*/ 3685735 h 6049107"/>
              <a:gd name="connsiteX7" fmla="*/ 2447779 w 3235569"/>
              <a:gd name="connsiteY7" fmla="*/ 1350498 h 6049107"/>
              <a:gd name="connsiteX8" fmla="*/ 801859 w 3235569"/>
              <a:gd name="connsiteY8" fmla="*/ 0 h 604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5569" h="6049107">
                <a:moveTo>
                  <a:pt x="801859" y="0"/>
                </a:moveTo>
                <a:lnTo>
                  <a:pt x="0" y="970670"/>
                </a:lnTo>
                <a:lnTo>
                  <a:pt x="1350499" y="2011680"/>
                </a:lnTo>
                <a:lnTo>
                  <a:pt x="1941342" y="3784209"/>
                </a:lnTo>
                <a:lnTo>
                  <a:pt x="1463040" y="5781821"/>
                </a:lnTo>
                <a:lnTo>
                  <a:pt x="2686929" y="6049107"/>
                </a:lnTo>
                <a:lnTo>
                  <a:pt x="3235569" y="3685735"/>
                </a:lnTo>
                <a:lnTo>
                  <a:pt x="2447779" y="1350498"/>
                </a:lnTo>
                <a:lnTo>
                  <a:pt x="801859" y="0"/>
                </a:lnTo>
                <a:close/>
              </a:path>
            </a:pathLst>
          </a:cu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Oval 150"/>
          <p:cNvSpPr/>
          <p:nvPr/>
        </p:nvSpPr>
        <p:spPr>
          <a:xfrm rot="2778491">
            <a:off x="1541967" y="754185"/>
            <a:ext cx="4827043" cy="2582069"/>
          </a:xfrm>
          <a:prstGeom prst="ellipse">
            <a:avLst/>
          </a:pr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Oval 151"/>
          <p:cNvSpPr/>
          <p:nvPr/>
        </p:nvSpPr>
        <p:spPr>
          <a:xfrm rot="3854040">
            <a:off x="-758132" y="3583266"/>
            <a:ext cx="4093120" cy="2582069"/>
          </a:xfrm>
          <a:prstGeom prst="ellipse">
            <a:avLst/>
          </a:prstGeom>
          <a:noFill/>
          <a:ln w="1270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Oval 152"/>
          <p:cNvSpPr/>
          <p:nvPr/>
        </p:nvSpPr>
        <p:spPr>
          <a:xfrm rot="2778491">
            <a:off x="1590840" y="725146"/>
            <a:ext cx="4827043" cy="2582069"/>
          </a:xfrm>
          <a:prstGeom prst="ellipse">
            <a:avLst/>
          </a:prstGeom>
          <a:noFill/>
          <a:ln w="12700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Oval 153"/>
          <p:cNvSpPr/>
          <p:nvPr/>
        </p:nvSpPr>
        <p:spPr>
          <a:xfrm rot="3854040">
            <a:off x="-678997" y="3550096"/>
            <a:ext cx="4093120" cy="2582069"/>
          </a:xfrm>
          <a:prstGeom prst="ellipse">
            <a:avLst/>
          </a:prstGeom>
          <a:noFill/>
          <a:ln w="127000">
            <a:solidFill>
              <a:srgbClr val="FFC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Freeform 154"/>
          <p:cNvSpPr/>
          <p:nvPr/>
        </p:nvSpPr>
        <p:spPr>
          <a:xfrm>
            <a:off x="899592" y="476672"/>
            <a:ext cx="3235569" cy="6049107"/>
          </a:xfrm>
          <a:custGeom>
            <a:avLst/>
            <a:gdLst>
              <a:gd name="connsiteX0" fmla="*/ 801859 w 3235569"/>
              <a:gd name="connsiteY0" fmla="*/ 0 h 6049107"/>
              <a:gd name="connsiteX1" fmla="*/ 0 w 3235569"/>
              <a:gd name="connsiteY1" fmla="*/ 970670 h 6049107"/>
              <a:gd name="connsiteX2" fmla="*/ 1350499 w 3235569"/>
              <a:gd name="connsiteY2" fmla="*/ 2011680 h 6049107"/>
              <a:gd name="connsiteX3" fmla="*/ 1941342 w 3235569"/>
              <a:gd name="connsiteY3" fmla="*/ 3784209 h 6049107"/>
              <a:gd name="connsiteX4" fmla="*/ 1463040 w 3235569"/>
              <a:gd name="connsiteY4" fmla="*/ 5781821 h 6049107"/>
              <a:gd name="connsiteX5" fmla="*/ 2686929 w 3235569"/>
              <a:gd name="connsiteY5" fmla="*/ 6049107 h 6049107"/>
              <a:gd name="connsiteX6" fmla="*/ 3235569 w 3235569"/>
              <a:gd name="connsiteY6" fmla="*/ 3685735 h 6049107"/>
              <a:gd name="connsiteX7" fmla="*/ 2447779 w 3235569"/>
              <a:gd name="connsiteY7" fmla="*/ 1350498 h 6049107"/>
              <a:gd name="connsiteX8" fmla="*/ 801859 w 3235569"/>
              <a:gd name="connsiteY8" fmla="*/ 0 h 604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5569" h="6049107">
                <a:moveTo>
                  <a:pt x="801859" y="0"/>
                </a:moveTo>
                <a:lnTo>
                  <a:pt x="0" y="970670"/>
                </a:lnTo>
                <a:lnTo>
                  <a:pt x="1350499" y="2011680"/>
                </a:lnTo>
                <a:lnTo>
                  <a:pt x="1941342" y="3784209"/>
                </a:lnTo>
                <a:lnTo>
                  <a:pt x="1463040" y="5781821"/>
                </a:lnTo>
                <a:lnTo>
                  <a:pt x="2686929" y="6049107"/>
                </a:lnTo>
                <a:lnTo>
                  <a:pt x="3235569" y="3685735"/>
                </a:lnTo>
                <a:lnTo>
                  <a:pt x="2447779" y="1350498"/>
                </a:lnTo>
                <a:lnTo>
                  <a:pt x="801859" y="0"/>
                </a:lnTo>
                <a:close/>
              </a:path>
            </a:pathLst>
          </a:custGeom>
          <a:noFill/>
          <a:ln w="127000">
            <a:solidFill>
              <a:srgbClr val="0070C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Oval 155"/>
          <p:cNvSpPr/>
          <p:nvPr/>
        </p:nvSpPr>
        <p:spPr>
          <a:xfrm>
            <a:off x="4083203" y="1723171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smtClean="0"/>
              <a:t>1</a:t>
            </a:r>
            <a:endParaRPr lang="en-GB" dirty="0"/>
          </a:p>
        </p:txBody>
      </p:sp>
      <p:sp>
        <p:nvSpPr>
          <p:cNvPr id="160" name="Oval 159"/>
          <p:cNvSpPr/>
          <p:nvPr/>
        </p:nvSpPr>
        <p:spPr>
          <a:xfrm>
            <a:off x="3107982" y="3818676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smtClean="0"/>
              <a:t>2</a:t>
            </a:r>
            <a:endParaRPr lang="en-GB" dirty="0"/>
          </a:p>
        </p:txBody>
      </p:sp>
      <p:sp>
        <p:nvSpPr>
          <p:cNvPr id="161" name="Oval 160"/>
          <p:cNvSpPr/>
          <p:nvPr/>
        </p:nvSpPr>
        <p:spPr>
          <a:xfrm>
            <a:off x="1292862" y="4451758"/>
            <a:ext cx="410390" cy="429911"/>
          </a:xfrm>
          <a:prstGeom prst="ellipse">
            <a:avLst/>
          </a:prstGeom>
          <a:solidFill>
            <a:schemeClr val="tx1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774085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584" y="908720"/>
            <a:ext cx="2304256" cy="201622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Strategic traffic management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Movement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Public realm</a:t>
            </a:r>
            <a:endParaRPr lang="en-GB" dirty="0"/>
          </a:p>
        </p:txBody>
      </p:sp>
      <p:sp>
        <p:nvSpPr>
          <p:cNvPr id="144" name="Rectangle 143"/>
          <p:cNvSpPr/>
          <p:nvPr/>
        </p:nvSpPr>
        <p:spPr>
          <a:xfrm>
            <a:off x="3370780" y="908720"/>
            <a:ext cx="2304256" cy="201622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827584" y="3495359"/>
            <a:ext cx="7416824" cy="94175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b="1" dirty="0" smtClean="0">
                <a:solidFill>
                  <a:schemeClr val="tx1"/>
                </a:solidFill>
              </a:rPr>
              <a:t>Re-balancing the city </a:t>
            </a:r>
            <a:r>
              <a:rPr lang="en-GB" dirty="0" smtClean="0"/>
              <a:t>and </a:t>
            </a:r>
            <a:r>
              <a:rPr lang="en-GB" b="1" dirty="0" smtClean="0">
                <a:solidFill>
                  <a:schemeClr val="tx1"/>
                </a:solidFill>
              </a:rPr>
              <a:t>making more of major investment </a:t>
            </a:r>
            <a:r>
              <a:rPr lang="en-GB" dirty="0" smtClean="0"/>
              <a:t>[</a:t>
            </a:r>
            <a:r>
              <a:rPr lang="en-GB" dirty="0" err="1" smtClean="0"/>
              <a:t>eg</a:t>
            </a:r>
            <a:r>
              <a:rPr lang="en-GB" dirty="0" smtClean="0"/>
              <a:t> UHI] as a whole place</a:t>
            </a:r>
            <a:endParaRPr lang="en-GB" dirty="0"/>
          </a:p>
        </p:txBody>
      </p:sp>
      <p:sp>
        <p:nvSpPr>
          <p:cNvPr id="147" name="Rectangle 146"/>
          <p:cNvSpPr/>
          <p:nvPr/>
        </p:nvSpPr>
        <p:spPr>
          <a:xfrm>
            <a:off x="3383868" y="908720"/>
            <a:ext cx="2304256" cy="201622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Arrival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River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Destinations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</p:txBody>
      </p:sp>
      <p:sp>
        <p:nvSpPr>
          <p:cNvPr id="157" name="Rectangle 156"/>
          <p:cNvSpPr/>
          <p:nvPr/>
        </p:nvSpPr>
        <p:spPr>
          <a:xfrm>
            <a:off x="5940152" y="908720"/>
            <a:ext cx="2304256" cy="201622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Asset management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Urban form &amp; use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 smtClean="0"/>
              <a:t>Experiment by </a:t>
            </a:r>
            <a:r>
              <a:rPr lang="en-GB" dirty="0" err="1" smtClean="0"/>
              <a:t>placemaking</a:t>
            </a:r>
            <a:endParaRPr lang="en-GB" dirty="0"/>
          </a:p>
        </p:txBody>
      </p:sp>
      <p:sp>
        <p:nvSpPr>
          <p:cNvPr id="158" name="Rectangle 157"/>
          <p:cNvSpPr/>
          <p:nvPr/>
        </p:nvSpPr>
        <p:spPr>
          <a:xfrm>
            <a:off x="827584" y="4863511"/>
            <a:ext cx="7416824" cy="94175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b="1" dirty="0" smtClean="0"/>
              <a:t>Inverness story:</a:t>
            </a:r>
          </a:p>
          <a:p>
            <a:pPr algn="ctr"/>
            <a:r>
              <a:rPr lang="en-GB" dirty="0" smtClean="0"/>
              <a:t>Quality place, health and wellbeing, nature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91898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220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342900"/>
            <a:ext cx="8229600" cy="6172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668413" y="5733256"/>
            <a:ext cx="337021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>
                <a:solidFill>
                  <a:schemeClr val="bg1"/>
                </a:solidFill>
              </a:rPr>
              <a:t>f</a:t>
            </a:r>
            <a:r>
              <a:rPr lang="en-GB" sz="3200" b="1" dirty="0" smtClean="0">
                <a:solidFill>
                  <a:schemeClr val="bg1"/>
                </a:solidFill>
              </a:rPr>
              <a:t>rom yesterday……</a:t>
            </a:r>
            <a:endParaRPr lang="en-GB" sz="32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5041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grpSp>
        <p:nvGrpSpPr>
          <p:cNvPr id="2" name="Group 1"/>
          <p:cNvGrpSpPr/>
          <p:nvPr/>
        </p:nvGrpSpPr>
        <p:grpSpPr>
          <a:xfrm>
            <a:off x="3909856" y="1171673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46" name="Rectangle 145"/>
          <p:cNvSpPr/>
          <p:nvPr/>
        </p:nvSpPr>
        <p:spPr>
          <a:xfrm>
            <a:off x="5477409" y="332656"/>
            <a:ext cx="3415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1. Arrival</a:t>
            </a:r>
            <a:endParaRPr lang="en-GB" b="1" dirty="0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89850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2. Integration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/>
          <p:cNvGrpSpPr/>
          <p:nvPr/>
        </p:nvGrpSpPr>
        <p:grpSpPr>
          <a:xfrm>
            <a:off x="3397204" y="469191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14111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3164681" y="481013"/>
                <a:ext cx="228688" cy="133350"/>
              </a:xfrm>
              <a:custGeom>
                <a:avLst/>
                <a:gdLst>
                  <a:gd name="connsiteX0" fmla="*/ 45244 w 228688"/>
                  <a:gd name="connsiteY0" fmla="*/ 9525 h 133350"/>
                  <a:gd name="connsiteX1" fmla="*/ 61913 w 228688"/>
                  <a:gd name="connsiteY1" fmla="*/ 11906 h 133350"/>
                  <a:gd name="connsiteX2" fmla="*/ 69057 w 228688"/>
                  <a:gd name="connsiteY2" fmla="*/ 14287 h 133350"/>
                  <a:gd name="connsiteX3" fmla="*/ 78582 w 228688"/>
                  <a:gd name="connsiteY3" fmla="*/ 16668 h 133350"/>
                  <a:gd name="connsiteX4" fmla="*/ 92869 w 228688"/>
                  <a:gd name="connsiteY4" fmla="*/ 21431 h 133350"/>
                  <a:gd name="connsiteX5" fmla="*/ 100013 w 228688"/>
                  <a:gd name="connsiteY5" fmla="*/ 23812 h 133350"/>
                  <a:gd name="connsiteX6" fmla="*/ 109538 w 228688"/>
                  <a:gd name="connsiteY6" fmla="*/ 26193 h 133350"/>
                  <a:gd name="connsiteX7" fmla="*/ 116682 w 228688"/>
                  <a:gd name="connsiteY7" fmla="*/ 28575 h 133350"/>
                  <a:gd name="connsiteX8" fmla="*/ 128588 w 228688"/>
                  <a:gd name="connsiteY8" fmla="*/ 30956 h 133350"/>
                  <a:gd name="connsiteX9" fmla="*/ 150019 w 228688"/>
                  <a:gd name="connsiteY9" fmla="*/ 35718 h 133350"/>
                  <a:gd name="connsiteX10" fmla="*/ 154782 w 228688"/>
                  <a:gd name="connsiteY10" fmla="*/ 28575 h 133350"/>
                  <a:gd name="connsiteX11" fmla="*/ 159544 w 228688"/>
                  <a:gd name="connsiteY11" fmla="*/ 7143 h 133350"/>
                  <a:gd name="connsiteX12" fmla="*/ 164307 w 228688"/>
                  <a:gd name="connsiteY12" fmla="*/ 0 h 133350"/>
                  <a:gd name="connsiteX13" fmla="*/ 176213 w 228688"/>
                  <a:gd name="connsiteY13" fmla="*/ 2381 h 133350"/>
                  <a:gd name="connsiteX14" fmla="*/ 190500 w 228688"/>
                  <a:gd name="connsiteY14" fmla="*/ 7143 h 133350"/>
                  <a:gd name="connsiteX15" fmla="*/ 200025 w 228688"/>
                  <a:gd name="connsiteY15" fmla="*/ 9525 h 133350"/>
                  <a:gd name="connsiteX16" fmla="*/ 209550 w 228688"/>
                  <a:gd name="connsiteY16" fmla="*/ 14287 h 133350"/>
                  <a:gd name="connsiteX17" fmla="*/ 223838 w 228688"/>
                  <a:gd name="connsiteY17" fmla="*/ 19050 h 133350"/>
                  <a:gd name="connsiteX18" fmla="*/ 228600 w 228688"/>
                  <a:gd name="connsiteY18" fmla="*/ 26193 h 133350"/>
                  <a:gd name="connsiteX19" fmla="*/ 219075 w 228688"/>
                  <a:gd name="connsiteY19" fmla="*/ 40481 h 133350"/>
                  <a:gd name="connsiteX20" fmla="*/ 211932 w 228688"/>
                  <a:gd name="connsiteY20" fmla="*/ 57150 h 133350"/>
                  <a:gd name="connsiteX21" fmla="*/ 202407 w 228688"/>
                  <a:gd name="connsiteY21" fmla="*/ 73818 h 133350"/>
                  <a:gd name="connsiteX22" fmla="*/ 200025 w 228688"/>
                  <a:gd name="connsiteY22" fmla="*/ 80962 h 133350"/>
                  <a:gd name="connsiteX23" fmla="*/ 195263 w 228688"/>
                  <a:gd name="connsiteY23" fmla="*/ 88106 h 133350"/>
                  <a:gd name="connsiteX24" fmla="*/ 192882 w 228688"/>
                  <a:gd name="connsiteY24" fmla="*/ 95250 h 133350"/>
                  <a:gd name="connsiteX25" fmla="*/ 164307 w 228688"/>
                  <a:gd name="connsiteY25" fmla="*/ 102393 h 133350"/>
                  <a:gd name="connsiteX26" fmla="*/ 154782 w 228688"/>
                  <a:gd name="connsiteY26" fmla="*/ 104775 h 133350"/>
                  <a:gd name="connsiteX27" fmla="*/ 147638 w 228688"/>
                  <a:gd name="connsiteY27" fmla="*/ 109537 h 133350"/>
                  <a:gd name="connsiteX28" fmla="*/ 123825 w 228688"/>
                  <a:gd name="connsiteY28" fmla="*/ 114300 h 133350"/>
                  <a:gd name="connsiteX29" fmla="*/ 116682 w 228688"/>
                  <a:gd name="connsiteY29" fmla="*/ 119062 h 133350"/>
                  <a:gd name="connsiteX30" fmla="*/ 97632 w 228688"/>
                  <a:gd name="connsiteY30" fmla="*/ 123825 h 133350"/>
                  <a:gd name="connsiteX31" fmla="*/ 83344 w 228688"/>
                  <a:gd name="connsiteY31" fmla="*/ 128587 h 133350"/>
                  <a:gd name="connsiteX32" fmla="*/ 76200 w 228688"/>
                  <a:gd name="connsiteY32" fmla="*/ 130968 h 133350"/>
                  <a:gd name="connsiteX33" fmla="*/ 69057 w 228688"/>
                  <a:gd name="connsiteY33" fmla="*/ 133350 h 133350"/>
                  <a:gd name="connsiteX34" fmla="*/ 47625 w 228688"/>
                  <a:gd name="connsiteY34" fmla="*/ 126206 h 133350"/>
                  <a:gd name="connsiteX35" fmla="*/ 40482 w 228688"/>
                  <a:gd name="connsiteY35" fmla="*/ 123825 h 133350"/>
                  <a:gd name="connsiteX36" fmla="*/ 19050 w 228688"/>
                  <a:gd name="connsiteY36" fmla="*/ 119062 h 133350"/>
                  <a:gd name="connsiteX37" fmla="*/ 11907 w 228688"/>
                  <a:gd name="connsiteY37" fmla="*/ 114300 h 133350"/>
                  <a:gd name="connsiteX38" fmla="*/ 0 w 228688"/>
                  <a:gd name="connsiteY38" fmla="*/ 100012 h 133350"/>
                  <a:gd name="connsiteX39" fmla="*/ 9525 w 228688"/>
                  <a:gd name="connsiteY39" fmla="*/ 73818 h 133350"/>
                  <a:gd name="connsiteX40" fmla="*/ 16669 w 228688"/>
                  <a:gd name="connsiteY40" fmla="*/ 66675 h 133350"/>
                  <a:gd name="connsiteX41" fmla="*/ 26194 w 228688"/>
                  <a:gd name="connsiteY41" fmla="*/ 52387 h 133350"/>
                  <a:gd name="connsiteX42" fmla="*/ 30957 w 228688"/>
                  <a:gd name="connsiteY42" fmla="*/ 45243 h 133350"/>
                  <a:gd name="connsiteX43" fmla="*/ 33338 w 228688"/>
                  <a:gd name="connsiteY43" fmla="*/ 35718 h 133350"/>
                  <a:gd name="connsiteX44" fmla="*/ 35719 w 228688"/>
                  <a:gd name="connsiteY44" fmla="*/ 28575 h 133350"/>
                  <a:gd name="connsiteX45" fmla="*/ 38100 w 228688"/>
                  <a:gd name="connsiteY45" fmla="*/ 16668 h 133350"/>
                  <a:gd name="connsiteX46" fmla="*/ 45244 w 228688"/>
                  <a:gd name="connsiteY46" fmla="*/ 9525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28688" h="133350">
                    <a:moveTo>
                      <a:pt x="45244" y="9525"/>
                    </a:moveTo>
                    <a:cubicBezTo>
                      <a:pt x="49213" y="8731"/>
                      <a:pt x="56409" y="10805"/>
                      <a:pt x="61913" y="11906"/>
                    </a:cubicBezTo>
                    <a:cubicBezTo>
                      <a:pt x="64374" y="12398"/>
                      <a:pt x="66643" y="13597"/>
                      <a:pt x="69057" y="14287"/>
                    </a:cubicBezTo>
                    <a:cubicBezTo>
                      <a:pt x="72204" y="15186"/>
                      <a:pt x="75447" y="15728"/>
                      <a:pt x="78582" y="16668"/>
                    </a:cubicBezTo>
                    <a:cubicBezTo>
                      <a:pt x="83390" y="18111"/>
                      <a:pt x="88107" y="19843"/>
                      <a:pt x="92869" y="21431"/>
                    </a:cubicBezTo>
                    <a:cubicBezTo>
                      <a:pt x="95250" y="22225"/>
                      <a:pt x="97578" y="23203"/>
                      <a:pt x="100013" y="23812"/>
                    </a:cubicBezTo>
                    <a:cubicBezTo>
                      <a:pt x="103188" y="24606"/>
                      <a:pt x="106391" y="25294"/>
                      <a:pt x="109538" y="26193"/>
                    </a:cubicBezTo>
                    <a:cubicBezTo>
                      <a:pt x="111952" y="26883"/>
                      <a:pt x="114247" y="27966"/>
                      <a:pt x="116682" y="28575"/>
                    </a:cubicBezTo>
                    <a:cubicBezTo>
                      <a:pt x="120608" y="29557"/>
                      <a:pt x="124637" y="30078"/>
                      <a:pt x="128588" y="30956"/>
                    </a:cubicBezTo>
                    <a:cubicBezTo>
                      <a:pt x="158853" y="37681"/>
                      <a:pt x="114111" y="28537"/>
                      <a:pt x="150019" y="35718"/>
                    </a:cubicBezTo>
                    <a:cubicBezTo>
                      <a:pt x="151607" y="33337"/>
                      <a:pt x="153877" y="31290"/>
                      <a:pt x="154782" y="28575"/>
                    </a:cubicBezTo>
                    <a:cubicBezTo>
                      <a:pt x="158438" y="17607"/>
                      <a:pt x="155188" y="15855"/>
                      <a:pt x="159544" y="7143"/>
                    </a:cubicBezTo>
                    <a:cubicBezTo>
                      <a:pt x="160824" y="4583"/>
                      <a:pt x="162719" y="2381"/>
                      <a:pt x="164307" y="0"/>
                    </a:cubicBezTo>
                    <a:cubicBezTo>
                      <a:pt x="168276" y="794"/>
                      <a:pt x="172308" y="1316"/>
                      <a:pt x="176213" y="2381"/>
                    </a:cubicBezTo>
                    <a:cubicBezTo>
                      <a:pt x="181056" y="3702"/>
                      <a:pt x="185630" y="5925"/>
                      <a:pt x="190500" y="7143"/>
                    </a:cubicBezTo>
                    <a:cubicBezTo>
                      <a:pt x="193675" y="7937"/>
                      <a:pt x="196961" y="8376"/>
                      <a:pt x="200025" y="9525"/>
                    </a:cubicBezTo>
                    <a:cubicBezTo>
                      <a:pt x="203349" y="10771"/>
                      <a:pt x="206254" y="12969"/>
                      <a:pt x="209550" y="14287"/>
                    </a:cubicBezTo>
                    <a:cubicBezTo>
                      <a:pt x="214211" y="16151"/>
                      <a:pt x="223838" y="19050"/>
                      <a:pt x="223838" y="19050"/>
                    </a:cubicBezTo>
                    <a:cubicBezTo>
                      <a:pt x="225425" y="21431"/>
                      <a:pt x="228130" y="23370"/>
                      <a:pt x="228600" y="26193"/>
                    </a:cubicBezTo>
                    <a:cubicBezTo>
                      <a:pt x="229585" y="32101"/>
                      <a:pt x="222050" y="37506"/>
                      <a:pt x="219075" y="40481"/>
                    </a:cubicBezTo>
                    <a:cubicBezTo>
                      <a:pt x="216404" y="48494"/>
                      <a:pt x="216639" y="48914"/>
                      <a:pt x="211932" y="57150"/>
                    </a:cubicBezTo>
                    <a:cubicBezTo>
                      <a:pt x="205093" y="69118"/>
                      <a:pt x="208581" y="59412"/>
                      <a:pt x="202407" y="73818"/>
                    </a:cubicBezTo>
                    <a:cubicBezTo>
                      <a:pt x="201418" y="76125"/>
                      <a:pt x="201148" y="78717"/>
                      <a:pt x="200025" y="80962"/>
                    </a:cubicBezTo>
                    <a:cubicBezTo>
                      <a:pt x="198745" y="83522"/>
                      <a:pt x="196543" y="85546"/>
                      <a:pt x="195263" y="88106"/>
                    </a:cubicBezTo>
                    <a:cubicBezTo>
                      <a:pt x="194141" y="90351"/>
                      <a:pt x="194450" y="93290"/>
                      <a:pt x="192882" y="95250"/>
                    </a:cubicBezTo>
                    <a:cubicBezTo>
                      <a:pt x="186481" y="103252"/>
                      <a:pt x="171697" y="101572"/>
                      <a:pt x="164307" y="102393"/>
                    </a:cubicBezTo>
                    <a:cubicBezTo>
                      <a:pt x="161132" y="103187"/>
                      <a:pt x="157790" y="103486"/>
                      <a:pt x="154782" y="104775"/>
                    </a:cubicBezTo>
                    <a:cubicBezTo>
                      <a:pt x="152152" y="105902"/>
                      <a:pt x="150373" y="108695"/>
                      <a:pt x="147638" y="109537"/>
                    </a:cubicBezTo>
                    <a:cubicBezTo>
                      <a:pt x="139901" y="111918"/>
                      <a:pt x="123825" y="114300"/>
                      <a:pt x="123825" y="114300"/>
                    </a:cubicBezTo>
                    <a:cubicBezTo>
                      <a:pt x="121444" y="115887"/>
                      <a:pt x="119371" y="118084"/>
                      <a:pt x="116682" y="119062"/>
                    </a:cubicBezTo>
                    <a:cubicBezTo>
                      <a:pt x="110531" y="121299"/>
                      <a:pt x="103842" y="121755"/>
                      <a:pt x="97632" y="123825"/>
                    </a:cubicBezTo>
                    <a:lnTo>
                      <a:pt x="83344" y="128587"/>
                    </a:lnTo>
                    <a:lnTo>
                      <a:pt x="76200" y="130968"/>
                    </a:lnTo>
                    <a:lnTo>
                      <a:pt x="69057" y="133350"/>
                    </a:lnTo>
                    <a:lnTo>
                      <a:pt x="47625" y="126206"/>
                    </a:lnTo>
                    <a:cubicBezTo>
                      <a:pt x="45244" y="125412"/>
                      <a:pt x="42958" y="124238"/>
                      <a:pt x="40482" y="123825"/>
                    </a:cubicBezTo>
                    <a:cubicBezTo>
                      <a:pt x="23718" y="121030"/>
                      <a:pt x="30775" y="122970"/>
                      <a:pt x="19050" y="119062"/>
                    </a:cubicBezTo>
                    <a:cubicBezTo>
                      <a:pt x="16669" y="117475"/>
                      <a:pt x="14105" y="116132"/>
                      <a:pt x="11907" y="114300"/>
                    </a:cubicBezTo>
                    <a:cubicBezTo>
                      <a:pt x="5031" y="108570"/>
                      <a:pt x="4683" y="107036"/>
                      <a:pt x="0" y="100012"/>
                    </a:cubicBezTo>
                    <a:cubicBezTo>
                      <a:pt x="1109" y="96686"/>
                      <a:pt x="7162" y="77599"/>
                      <a:pt x="9525" y="73818"/>
                    </a:cubicBezTo>
                    <a:cubicBezTo>
                      <a:pt x="11310" y="70962"/>
                      <a:pt x="14602" y="69333"/>
                      <a:pt x="16669" y="66675"/>
                    </a:cubicBezTo>
                    <a:cubicBezTo>
                      <a:pt x="20183" y="62157"/>
                      <a:pt x="23019" y="57150"/>
                      <a:pt x="26194" y="52387"/>
                    </a:cubicBezTo>
                    <a:lnTo>
                      <a:pt x="30957" y="45243"/>
                    </a:lnTo>
                    <a:cubicBezTo>
                      <a:pt x="31751" y="42068"/>
                      <a:pt x="32439" y="38865"/>
                      <a:pt x="33338" y="35718"/>
                    </a:cubicBezTo>
                    <a:cubicBezTo>
                      <a:pt x="34027" y="33305"/>
                      <a:pt x="35110" y="31010"/>
                      <a:pt x="35719" y="28575"/>
                    </a:cubicBezTo>
                    <a:cubicBezTo>
                      <a:pt x="36701" y="24648"/>
                      <a:pt x="37118" y="20595"/>
                      <a:pt x="38100" y="16668"/>
                    </a:cubicBezTo>
                    <a:cubicBezTo>
                      <a:pt x="38709" y="14233"/>
                      <a:pt x="41275" y="10319"/>
                      <a:pt x="45244" y="95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3. Union Street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/>
          <p:cNvGrpSpPr/>
          <p:nvPr/>
        </p:nvGrpSpPr>
        <p:grpSpPr>
          <a:xfrm>
            <a:off x="3397204" y="469191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7583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>
                <a:latin typeface="Calibri" pitchFamily="34" charset="0"/>
              </a:rPr>
              <a:t>4</a:t>
            </a:r>
            <a:r>
              <a:rPr lang="en-GB" b="1" dirty="0" smtClean="0">
                <a:latin typeface="Calibri" pitchFamily="34" charset="0"/>
              </a:rPr>
              <a:t>. River destination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/>
          <p:cNvGrpSpPr/>
          <p:nvPr/>
        </p:nvGrpSpPr>
        <p:grpSpPr>
          <a:xfrm>
            <a:off x="993468" y="-213910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636392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reeform 139"/>
          <p:cNvSpPr/>
          <p:nvPr/>
        </p:nvSpPr>
        <p:spPr>
          <a:xfrm>
            <a:off x="2080548" y="-70497"/>
            <a:ext cx="2039015" cy="1847261"/>
          </a:xfrm>
          <a:custGeom>
            <a:avLst/>
            <a:gdLst>
              <a:gd name="connsiteX0" fmla="*/ 665 w 2039015"/>
              <a:gd name="connsiteY0" fmla="*/ 46684 h 1847261"/>
              <a:gd name="connsiteX1" fmla="*/ 5427 w 2039015"/>
              <a:gd name="connsiteY1" fmla="*/ 70497 h 1847261"/>
              <a:gd name="connsiteX2" fmla="*/ 29240 w 2039015"/>
              <a:gd name="connsiteY2" fmla="*/ 113360 h 1847261"/>
              <a:gd name="connsiteX3" fmla="*/ 48290 w 2039015"/>
              <a:gd name="connsiteY3" fmla="*/ 141935 h 1847261"/>
              <a:gd name="connsiteX4" fmla="*/ 67340 w 2039015"/>
              <a:gd name="connsiteY4" fmla="*/ 175272 h 1847261"/>
              <a:gd name="connsiteX5" fmla="*/ 72102 w 2039015"/>
              <a:gd name="connsiteY5" fmla="*/ 194322 h 1847261"/>
              <a:gd name="connsiteX6" fmla="*/ 86390 w 2039015"/>
              <a:gd name="connsiteY6" fmla="*/ 222897 h 1847261"/>
              <a:gd name="connsiteX7" fmla="*/ 91152 w 2039015"/>
              <a:gd name="connsiteY7" fmla="*/ 256235 h 1847261"/>
              <a:gd name="connsiteX8" fmla="*/ 105440 w 2039015"/>
              <a:gd name="connsiteY8" fmla="*/ 303860 h 1847261"/>
              <a:gd name="connsiteX9" fmla="*/ 114965 w 2039015"/>
              <a:gd name="connsiteY9" fmla="*/ 332435 h 1847261"/>
              <a:gd name="connsiteX10" fmla="*/ 124490 w 2039015"/>
              <a:gd name="connsiteY10" fmla="*/ 346722 h 1847261"/>
              <a:gd name="connsiteX11" fmla="*/ 148302 w 2039015"/>
              <a:gd name="connsiteY11" fmla="*/ 389585 h 1847261"/>
              <a:gd name="connsiteX12" fmla="*/ 172115 w 2039015"/>
              <a:gd name="connsiteY12" fmla="*/ 446735 h 1847261"/>
              <a:gd name="connsiteX13" fmla="*/ 186402 w 2039015"/>
              <a:gd name="connsiteY13" fmla="*/ 489597 h 1847261"/>
              <a:gd name="connsiteX14" fmla="*/ 191165 w 2039015"/>
              <a:gd name="connsiteY14" fmla="*/ 503885 h 1847261"/>
              <a:gd name="connsiteX15" fmla="*/ 200690 w 2039015"/>
              <a:gd name="connsiteY15" fmla="*/ 556272 h 1847261"/>
              <a:gd name="connsiteX16" fmla="*/ 214977 w 2039015"/>
              <a:gd name="connsiteY16" fmla="*/ 570560 h 1847261"/>
              <a:gd name="connsiteX17" fmla="*/ 238790 w 2039015"/>
              <a:gd name="connsiteY17" fmla="*/ 594372 h 1847261"/>
              <a:gd name="connsiteX18" fmla="*/ 253077 w 2039015"/>
              <a:gd name="connsiteY18" fmla="*/ 646760 h 1847261"/>
              <a:gd name="connsiteX19" fmla="*/ 272127 w 2039015"/>
              <a:gd name="connsiteY19" fmla="*/ 689622 h 1847261"/>
              <a:gd name="connsiteX20" fmla="*/ 286415 w 2039015"/>
              <a:gd name="connsiteY20" fmla="*/ 703910 h 1847261"/>
              <a:gd name="connsiteX21" fmla="*/ 300702 w 2039015"/>
              <a:gd name="connsiteY21" fmla="*/ 708672 h 1847261"/>
              <a:gd name="connsiteX22" fmla="*/ 314990 w 2039015"/>
              <a:gd name="connsiteY22" fmla="*/ 722960 h 1847261"/>
              <a:gd name="connsiteX23" fmla="*/ 343565 w 2039015"/>
              <a:gd name="connsiteY23" fmla="*/ 742010 h 1847261"/>
              <a:gd name="connsiteX24" fmla="*/ 357852 w 2039015"/>
              <a:gd name="connsiteY24" fmla="*/ 756297 h 1847261"/>
              <a:gd name="connsiteX25" fmla="*/ 386427 w 2039015"/>
              <a:gd name="connsiteY25" fmla="*/ 775347 h 1847261"/>
              <a:gd name="connsiteX26" fmla="*/ 415002 w 2039015"/>
              <a:gd name="connsiteY26" fmla="*/ 794397 h 1847261"/>
              <a:gd name="connsiteX27" fmla="*/ 453102 w 2039015"/>
              <a:gd name="connsiteY27" fmla="*/ 818210 h 1847261"/>
              <a:gd name="connsiteX28" fmla="*/ 472152 w 2039015"/>
              <a:gd name="connsiteY28" fmla="*/ 832497 h 1847261"/>
              <a:gd name="connsiteX29" fmla="*/ 486440 w 2039015"/>
              <a:gd name="connsiteY29" fmla="*/ 837260 h 1847261"/>
              <a:gd name="connsiteX30" fmla="*/ 505490 w 2039015"/>
              <a:gd name="connsiteY30" fmla="*/ 851547 h 1847261"/>
              <a:gd name="connsiteX31" fmla="*/ 538827 w 2039015"/>
              <a:gd name="connsiteY31" fmla="*/ 880122 h 1847261"/>
              <a:gd name="connsiteX32" fmla="*/ 557877 w 2039015"/>
              <a:gd name="connsiteY32" fmla="*/ 889647 h 1847261"/>
              <a:gd name="connsiteX33" fmla="*/ 586452 w 2039015"/>
              <a:gd name="connsiteY33" fmla="*/ 908697 h 1847261"/>
              <a:gd name="connsiteX34" fmla="*/ 629315 w 2039015"/>
              <a:gd name="connsiteY34" fmla="*/ 932510 h 1847261"/>
              <a:gd name="connsiteX35" fmla="*/ 657890 w 2039015"/>
              <a:gd name="connsiteY35" fmla="*/ 956322 h 1847261"/>
              <a:gd name="connsiteX36" fmla="*/ 691227 w 2039015"/>
              <a:gd name="connsiteY36" fmla="*/ 984897 h 1847261"/>
              <a:gd name="connsiteX37" fmla="*/ 705515 w 2039015"/>
              <a:gd name="connsiteY37" fmla="*/ 994422 h 1847261"/>
              <a:gd name="connsiteX38" fmla="*/ 734090 w 2039015"/>
              <a:gd name="connsiteY38" fmla="*/ 999185 h 1847261"/>
              <a:gd name="connsiteX39" fmla="*/ 762665 w 2039015"/>
              <a:gd name="connsiteY39" fmla="*/ 1018235 h 1847261"/>
              <a:gd name="connsiteX40" fmla="*/ 776952 w 2039015"/>
              <a:gd name="connsiteY40" fmla="*/ 1027760 h 1847261"/>
              <a:gd name="connsiteX41" fmla="*/ 791240 w 2039015"/>
              <a:gd name="connsiteY41" fmla="*/ 1042047 h 1847261"/>
              <a:gd name="connsiteX42" fmla="*/ 819815 w 2039015"/>
              <a:gd name="connsiteY42" fmla="*/ 1061097 h 1847261"/>
              <a:gd name="connsiteX43" fmla="*/ 834102 w 2039015"/>
              <a:gd name="connsiteY43" fmla="*/ 1070622 h 1847261"/>
              <a:gd name="connsiteX44" fmla="*/ 862677 w 2039015"/>
              <a:gd name="connsiteY44" fmla="*/ 1099197 h 1847261"/>
              <a:gd name="connsiteX45" fmla="*/ 891252 w 2039015"/>
              <a:gd name="connsiteY45" fmla="*/ 1113485 h 1847261"/>
              <a:gd name="connsiteX46" fmla="*/ 919827 w 2039015"/>
              <a:gd name="connsiteY46" fmla="*/ 1127772 h 1847261"/>
              <a:gd name="connsiteX47" fmla="*/ 934115 w 2039015"/>
              <a:gd name="connsiteY47" fmla="*/ 1137297 h 1847261"/>
              <a:gd name="connsiteX48" fmla="*/ 948402 w 2039015"/>
              <a:gd name="connsiteY48" fmla="*/ 1142060 h 1847261"/>
              <a:gd name="connsiteX49" fmla="*/ 981740 w 2039015"/>
              <a:gd name="connsiteY49" fmla="*/ 1165872 h 1847261"/>
              <a:gd name="connsiteX50" fmla="*/ 1010315 w 2039015"/>
              <a:gd name="connsiteY50" fmla="*/ 1194447 h 1847261"/>
              <a:gd name="connsiteX51" fmla="*/ 1029365 w 2039015"/>
              <a:gd name="connsiteY51" fmla="*/ 1203972 h 1847261"/>
              <a:gd name="connsiteX52" fmla="*/ 1048415 w 2039015"/>
              <a:gd name="connsiteY52" fmla="*/ 1223022 h 1847261"/>
              <a:gd name="connsiteX53" fmla="*/ 1076990 w 2039015"/>
              <a:gd name="connsiteY53" fmla="*/ 1242072 h 1847261"/>
              <a:gd name="connsiteX54" fmla="*/ 1105565 w 2039015"/>
              <a:gd name="connsiteY54" fmla="*/ 1270647 h 1847261"/>
              <a:gd name="connsiteX55" fmla="*/ 1148427 w 2039015"/>
              <a:gd name="connsiteY55" fmla="*/ 1284935 h 1847261"/>
              <a:gd name="connsiteX56" fmla="*/ 1186527 w 2039015"/>
              <a:gd name="connsiteY56" fmla="*/ 1299222 h 1847261"/>
              <a:gd name="connsiteX57" fmla="*/ 1234152 w 2039015"/>
              <a:gd name="connsiteY57" fmla="*/ 1327797 h 1847261"/>
              <a:gd name="connsiteX58" fmla="*/ 1253202 w 2039015"/>
              <a:gd name="connsiteY58" fmla="*/ 1356372 h 1847261"/>
              <a:gd name="connsiteX59" fmla="*/ 1267490 w 2039015"/>
              <a:gd name="connsiteY59" fmla="*/ 1365897 h 1847261"/>
              <a:gd name="connsiteX60" fmla="*/ 1286540 w 2039015"/>
              <a:gd name="connsiteY60" fmla="*/ 1375422 h 1847261"/>
              <a:gd name="connsiteX61" fmla="*/ 1310352 w 2039015"/>
              <a:gd name="connsiteY61" fmla="*/ 1394472 h 1847261"/>
              <a:gd name="connsiteX62" fmla="*/ 1353215 w 2039015"/>
              <a:gd name="connsiteY62" fmla="*/ 1427810 h 1847261"/>
              <a:gd name="connsiteX63" fmla="*/ 1396077 w 2039015"/>
              <a:gd name="connsiteY63" fmla="*/ 1446860 h 1847261"/>
              <a:gd name="connsiteX64" fmla="*/ 1419890 w 2039015"/>
              <a:gd name="connsiteY64" fmla="*/ 1461147 h 1847261"/>
              <a:gd name="connsiteX65" fmla="*/ 1448465 w 2039015"/>
              <a:gd name="connsiteY65" fmla="*/ 1489722 h 1847261"/>
              <a:gd name="connsiteX66" fmla="*/ 1462752 w 2039015"/>
              <a:gd name="connsiteY66" fmla="*/ 1499247 h 1847261"/>
              <a:gd name="connsiteX67" fmla="*/ 1477040 w 2039015"/>
              <a:gd name="connsiteY67" fmla="*/ 1504010 h 1847261"/>
              <a:gd name="connsiteX68" fmla="*/ 1496090 w 2039015"/>
              <a:gd name="connsiteY68" fmla="*/ 1513535 h 1847261"/>
              <a:gd name="connsiteX69" fmla="*/ 1534190 w 2039015"/>
              <a:gd name="connsiteY69" fmla="*/ 1532585 h 1847261"/>
              <a:gd name="connsiteX70" fmla="*/ 1562765 w 2039015"/>
              <a:gd name="connsiteY70" fmla="*/ 1561160 h 1847261"/>
              <a:gd name="connsiteX71" fmla="*/ 1610390 w 2039015"/>
              <a:gd name="connsiteY71" fmla="*/ 1594497 h 1847261"/>
              <a:gd name="connsiteX72" fmla="*/ 1629440 w 2039015"/>
              <a:gd name="connsiteY72" fmla="*/ 1604022 h 1847261"/>
              <a:gd name="connsiteX73" fmla="*/ 1643727 w 2039015"/>
              <a:gd name="connsiteY73" fmla="*/ 1608785 h 1847261"/>
              <a:gd name="connsiteX74" fmla="*/ 1648490 w 2039015"/>
              <a:gd name="connsiteY74" fmla="*/ 1623072 h 1847261"/>
              <a:gd name="connsiteX75" fmla="*/ 1662777 w 2039015"/>
              <a:gd name="connsiteY75" fmla="*/ 1627835 h 1847261"/>
              <a:gd name="connsiteX76" fmla="*/ 1677065 w 2039015"/>
              <a:gd name="connsiteY76" fmla="*/ 1637360 h 1847261"/>
              <a:gd name="connsiteX77" fmla="*/ 1696115 w 2039015"/>
              <a:gd name="connsiteY77" fmla="*/ 1642122 h 1847261"/>
              <a:gd name="connsiteX78" fmla="*/ 1710402 w 2039015"/>
              <a:gd name="connsiteY78" fmla="*/ 1646885 h 1847261"/>
              <a:gd name="connsiteX79" fmla="*/ 1729452 w 2039015"/>
              <a:gd name="connsiteY79" fmla="*/ 1661172 h 1847261"/>
              <a:gd name="connsiteX80" fmla="*/ 1743740 w 2039015"/>
              <a:gd name="connsiteY80" fmla="*/ 1670697 h 1847261"/>
              <a:gd name="connsiteX81" fmla="*/ 1753265 w 2039015"/>
              <a:gd name="connsiteY81" fmla="*/ 1684985 h 1847261"/>
              <a:gd name="connsiteX82" fmla="*/ 1772315 w 2039015"/>
              <a:gd name="connsiteY82" fmla="*/ 1694510 h 1847261"/>
              <a:gd name="connsiteX83" fmla="*/ 1786602 w 2039015"/>
              <a:gd name="connsiteY83" fmla="*/ 1704035 h 1847261"/>
              <a:gd name="connsiteX84" fmla="*/ 1805652 w 2039015"/>
              <a:gd name="connsiteY84" fmla="*/ 1713560 h 1847261"/>
              <a:gd name="connsiteX85" fmla="*/ 1819940 w 2039015"/>
              <a:gd name="connsiteY85" fmla="*/ 1723085 h 1847261"/>
              <a:gd name="connsiteX86" fmla="*/ 1834227 w 2039015"/>
              <a:gd name="connsiteY86" fmla="*/ 1727847 h 1847261"/>
              <a:gd name="connsiteX87" fmla="*/ 1848515 w 2039015"/>
              <a:gd name="connsiteY87" fmla="*/ 1746897 h 1847261"/>
              <a:gd name="connsiteX88" fmla="*/ 1877090 w 2039015"/>
              <a:gd name="connsiteY88" fmla="*/ 1765947 h 1847261"/>
              <a:gd name="connsiteX89" fmla="*/ 1910427 w 2039015"/>
              <a:gd name="connsiteY89" fmla="*/ 1789760 h 1847261"/>
              <a:gd name="connsiteX90" fmla="*/ 1919952 w 2039015"/>
              <a:gd name="connsiteY90" fmla="*/ 1804047 h 1847261"/>
              <a:gd name="connsiteX91" fmla="*/ 1948527 w 2039015"/>
              <a:gd name="connsiteY91" fmla="*/ 1818335 h 1847261"/>
              <a:gd name="connsiteX92" fmla="*/ 1977102 w 2039015"/>
              <a:gd name="connsiteY92" fmla="*/ 1832622 h 1847261"/>
              <a:gd name="connsiteX93" fmla="*/ 1986627 w 2039015"/>
              <a:gd name="connsiteY93" fmla="*/ 1846910 h 1847261"/>
              <a:gd name="connsiteX94" fmla="*/ 2005677 w 2039015"/>
              <a:gd name="connsiteY94" fmla="*/ 1818335 h 1847261"/>
              <a:gd name="connsiteX95" fmla="*/ 2024727 w 2039015"/>
              <a:gd name="connsiteY95" fmla="*/ 1784997 h 1847261"/>
              <a:gd name="connsiteX96" fmla="*/ 2039015 w 2039015"/>
              <a:gd name="connsiteY96" fmla="*/ 1756422 h 1847261"/>
              <a:gd name="connsiteX97" fmla="*/ 2024727 w 2039015"/>
              <a:gd name="connsiteY97" fmla="*/ 1742135 h 1847261"/>
              <a:gd name="connsiteX98" fmla="*/ 2010440 w 2039015"/>
              <a:gd name="connsiteY98" fmla="*/ 1737372 h 1847261"/>
              <a:gd name="connsiteX99" fmla="*/ 2000915 w 2039015"/>
              <a:gd name="connsiteY99" fmla="*/ 1723085 h 1847261"/>
              <a:gd name="connsiteX100" fmla="*/ 1986627 w 2039015"/>
              <a:gd name="connsiteY100" fmla="*/ 1718322 h 1847261"/>
              <a:gd name="connsiteX101" fmla="*/ 1958052 w 2039015"/>
              <a:gd name="connsiteY101" fmla="*/ 1704035 h 1847261"/>
              <a:gd name="connsiteX102" fmla="*/ 1943765 w 2039015"/>
              <a:gd name="connsiteY102" fmla="*/ 1694510 h 1847261"/>
              <a:gd name="connsiteX103" fmla="*/ 1934240 w 2039015"/>
              <a:gd name="connsiteY103" fmla="*/ 1680222 h 1847261"/>
              <a:gd name="connsiteX104" fmla="*/ 1915190 w 2039015"/>
              <a:gd name="connsiteY104" fmla="*/ 1675460 h 1847261"/>
              <a:gd name="connsiteX105" fmla="*/ 1886615 w 2039015"/>
              <a:gd name="connsiteY105" fmla="*/ 1661172 h 1847261"/>
              <a:gd name="connsiteX106" fmla="*/ 1858040 w 2039015"/>
              <a:gd name="connsiteY106" fmla="*/ 1637360 h 1847261"/>
              <a:gd name="connsiteX107" fmla="*/ 1843752 w 2039015"/>
              <a:gd name="connsiteY107" fmla="*/ 1627835 h 1847261"/>
              <a:gd name="connsiteX108" fmla="*/ 1786602 w 2039015"/>
              <a:gd name="connsiteY108" fmla="*/ 1565922 h 1847261"/>
              <a:gd name="connsiteX109" fmla="*/ 1762790 w 2039015"/>
              <a:gd name="connsiteY109" fmla="*/ 1551635 h 1847261"/>
              <a:gd name="connsiteX110" fmla="*/ 1729452 w 2039015"/>
              <a:gd name="connsiteY110" fmla="*/ 1523060 h 1847261"/>
              <a:gd name="connsiteX111" fmla="*/ 1719927 w 2039015"/>
              <a:gd name="connsiteY111" fmla="*/ 1508772 h 1847261"/>
              <a:gd name="connsiteX112" fmla="*/ 1677065 w 2039015"/>
              <a:gd name="connsiteY112" fmla="*/ 1489722 h 1847261"/>
              <a:gd name="connsiteX113" fmla="*/ 1643727 w 2039015"/>
              <a:gd name="connsiteY113" fmla="*/ 1480197 h 1847261"/>
              <a:gd name="connsiteX114" fmla="*/ 1629440 w 2039015"/>
              <a:gd name="connsiteY114" fmla="*/ 1475435 h 1847261"/>
              <a:gd name="connsiteX115" fmla="*/ 1586577 w 2039015"/>
              <a:gd name="connsiteY115" fmla="*/ 1465910 h 1847261"/>
              <a:gd name="connsiteX116" fmla="*/ 1572290 w 2039015"/>
              <a:gd name="connsiteY116" fmla="*/ 1456385 h 1847261"/>
              <a:gd name="connsiteX117" fmla="*/ 1558002 w 2039015"/>
              <a:gd name="connsiteY117" fmla="*/ 1451622 h 1847261"/>
              <a:gd name="connsiteX118" fmla="*/ 1519902 w 2039015"/>
              <a:gd name="connsiteY118" fmla="*/ 1427810 h 1847261"/>
              <a:gd name="connsiteX119" fmla="*/ 1491327 w 2039015"/>
              <a:gd name="connsiteY119" fmla="*/ 1413522 h 1847261"/>
              <a:gd name="connsiteX120" fmla="*/ 1462752 w 2039015"/>
              <a:gd name="connsiteY120" fmla="*/ 1384947 h 1847261"/>
              <a:gd name="connsiteX121" fmla="*/ 1429415 w 2039015"/>
              <a:gd name="connsiteY121" fmla="*/ 1361135 h 1847261"/>
              <a:gd name="connsiteX122" fmla="*/ 1419890 w 2039015"/>
              <a:gd name="connsiteY122" fmla="*/ 1346847 h 1847261"/>
              <a:gd name="connsiteX123" fmla="*/ 1391315 w 2039015"/>
              <a:gd name="connsiteY123" fmla="*/ 1332560 h 1847261"/>
              <a:gd name="connsiteX124" fmla="*/ 1357977 w 2039015"/>
              <a:gd name="connsiteY124" fmla="*/ 1308747 h 1847261"/>
              <a:gd name="connsiteX125" fmla="*/ 1343690 w 2039015"/>
              <a:gd name="connsiteY125" fmla="*/ 1299222 h 1847261"/>
              <a:gd name="connsiteX126" fmla="*/ 1329402 w 2039015"/>
              <a:gd name="connsiteY126" fmla="*/ 1284935 h 1847261"/>
              <a:gd name="connsiteX127" fmla="*/ 1300827 w 2039015"/>
              <a:gd name="connsiteY127" fmla="*/ 1275410 h 1847261"/>
              <a:gd name="connsiteX128" fmla="*/ 1272252 w 2039015"/>
              <a:gd name="connsiteY128" fmla="*/ 1251597 h 1847261"/>
              <a:gd name="connsiteX129" fmla="*/ 1248440 w 2039015"/>
              <a:gd name="connsiteY129" fmla="*/ 1237310 h 1847261"/>
              <a:gd name="connsiteX130" fmla="*/ 1234152 w 2039015"/>
              <a:gd name="connsiteY130" fmla="*/ 1223022 h 1847261"/>
              <a:gd name="connsiteX131" fmla="*/ 1215102 w 2039015"/>
              <a:gd name="connsiteY131" fmla="*/ 1213497 h 1847261"/>
              <a:gd name="connsiteX132" fmla="*/ 1196052 w 2039015"/>
              <a:gd name="connsiteY132" fmla="*/ 1199210 h 1847261"/>
              <a:gd name="connsiteX133" fmla="*/ 1172240 w 2039015"/>
              <a:gd name="connsiteY133" fmla="*/ 1175397 h 1847261"/>
              <a:gd name="connsiteX134" fmla="*/ 1143665 w 2039015"/>
              <a:gd name="connsiteY134" fmla="*/ 1165872 h 1847261"/>
              <a:gd name="connsiteX135" fmla="*/ 1115090 w 2039015"/>
              <a:gd name="connsiteY135" fmla="*/ 1146822 h 1847261"/>
              <a:gd name="connsiteX136" fmla="*/ 1086515 w 2039015"/>
              <a:gd name="connsiteY136" fmla="*/ 1127772 h 1847261"/>
              <a:gd name="connsiteX137" fmla="*/ 1072227 w 2039015"/>
              <a:gd name="connsiteY137" fmla="*/ 1118247 h 1847261"/>
              <a:gd name="connsiteX138" fmla="*/ 1043652 w 2039015"/>
              <a:gd name="connsiteY138" fmla="*/ 1084910 h 1847261"/>
              <a:gd name="connsiteX139" fmla="*/ 1024602 w 2039015"/>
              <a:gd name="connsiteY139" fmla="*/ 1075385 h 1847261"/>
              <a:gd name="connsiteX140" fmla="*/ 1010315 w 2039015"/>
              <a:gd name="connsiteY140" fmla="*/ 1061097 h 1847261"/>
              <a:gd name="connsiteX141" fmla="*/ 996027 w 2039015"/>
              <a:gd name="connsiteY141" fmla="*/ 1056335 h 1847261"/>
              <a:gd name="connsiteX142" fmla="*/ 986502 w 2039015"/>
              <a:gd name="connsiteY142" fmla="*/ 1042047 h 1847261"/>
              <a:gd name="connsiteX143" fmla="*/ 953165 w 2039015"/>
              <a:gd name="connsiteY143" fmla="*/ 1022997 h 1847261"/>
              <a:gd name="connsiteX144" fmla="*/ 910302 w 2039015"/>
              <a:gd name="connsiteY144" fmla="*/ 989660 h 1847261"/>
              <a:gd name="connsiteX145" fmla="*/ 881727 w 2039015"/>
              <a:gd name="connsiteY145" fmla="*/ 980135 h 1847261"/>
              <a:gd name="connsiteX146" fmla="*/ 862677 w 2039015"/>
              <a:gd name="connsiteY146" fmla="*/ 975372 h 1847261"/>
              <a:gd name="connsiteX147" fmla="*/ 834102 w 2039015"/>
              <a:gd name="connsiteY147" fmla="*/ 965847 h 1847261"/>
              <a:gd name="connsiteX148" fmla="*/ 800765 w 2039015"/>
              <a:gd name="connsiteY148" fmla="*/ 956322 h 1847261"/>
              <a:gd name="connsiteX149" fmla="*/ 786477 w 2039015"/>
              <a:gd name="connsiteY149" fmla="*/ 946797 h 1847261"/>
              <a:gd name="connsiteX150" fmla="*/ 715040 w 2039015"/>
              <a:gd name="connsiteY150" fmla="*/ 894410 h 1847261"/>
              <a:gd name="connsiteX151" fmla="*/ 700752 w 2039015"/>
              <a:gd name="connsiteY151" fmla="*/ 884885 h 1847261"/>
              <a:gd name="connsiteX152" fmla="*/ 657890 w 2039015"/>
              <a:gd name="connsiteY152" fmla="*/ 870597 h 1847261"/>
              <a:gd name="connsiteX153" fmla="*/ 643602 w 2039015"/>
              <a:gd name="connsiteY153" fmla="*/ 865835 h 1847261"/>
              <a:gd name="connsiteX154" fmla="*/ 615027 w 2039015"/>
              <a:gd name="connsiteY154" fmla="*/ 846785 h 1847261"/>
              <a:gd name="connsiteX155" fmla="*/ 557877 w 2039015"/>
              <a:gd name="connsiteY155" fmla="*/ 799160 h 1847261"/>
              <a:gd name="connsiteX156" fmla="*/ 543590 w 2039015"/>
              <a:gd name="connsiteY156" fmla="*/ 794397 h 1847261"/>
              <a:gd name="connsiteX157" fmla="*/ 500727 w 2039015"/>
              <a:gd name="connsiteY157" fmla="*/ 751535 h 1847261"/>
              <a:gd name="connsiteX158" fmla="*/ 486440 w 2039015"/>
              <a:gd name="connsiteY158" fmla="*/ 746772 h 1847261"/>
              <a:gd name="connsiteX159" fmla="*/ 472152 w 2039015"/>
              <a:gd name="connsiteY159" fmla="*/ 732485 h 1847261"/>
              <a:gd name="connsiteX160" fmla="*/ 443577 w 2039015"/>
              <a:gd name="connsiteY160" fmla="*/ 722960 h 1847261"/>
              <a:gd name="connsiteX161" fmla="*/ 415002 w 2039015"/>
              <a:gd name="connsiteY161" fmla="*/ 703910 h 1847261"/>
              <a:gd name="connsiteX162" fmla="*/ 381665 w 2039015"/>
              <a:gd name="connsiteY162" fmla="*/ 684860 h 1847261"/>
              <a:gd name="connsiteX163" fmla="*/ 372140 w 2039015"/>
              <a:gd name="connsiteY163" fmla="*/ 670572 h 1847261"/>
              <a:gd name="connsiteX164" fmla="*/ 357852 w 2039015"/>
              <a:gd name="connsiteY164" fmla="*/ 665810 h 1847261"/>
              <a:gd name="connsiteX165" fmla="*/ 338802 w 2039015"/>
              <a:gd name="connsiteY165" fmla="*/ 646760 h 1847261"/>
              <a:gd name="connsiteX166" fmla="*/ 324515 w 2039015"/>
              <a:gd name="connsiteY166" fmla="*/ 622947 h 1847261"/>
              <a:gd name="connsiteX167" fmla="*/ 314990 w 2039015"/>
              <a:gd name="connsiteY167" fmla="*/ 589610 h 1847261"/>
              <a:gd name="connsiteX168" fmla="*/ 300702 w 2039015"/>
              <a:gd name="connsiteY168" fmla="*/ 546747 h 1847261"/>
              <a:gd name="connsiteX169" fmla="*/ 291177 w 2039015"/>
              <a:gd name="connsiteY169" fmla="*/ 518172 h 1847261"/>
              <a:gd name="connsiteX170" fmla="*/ 281652 w 2039015"/>
              <a:gd name="connsiteY170" fmla="*/ 503885 h 1847261"/>
              <a:gd name="connsiteX171" fmla="*/ 257840 w 2039015"/>
              <a:gd name="connsiteY171" fmla="*/ 461022 h 1847261"/>
              <a:gd name="connsiteX172" fmla="*/ 248315 w 2039015"/>
              <a:gd name="connsiteY172" fmla="*/ 446735 h 1847261"/>
              <a:gd name="connsiteX173" fmla="*/ 243552 w 2039015"/>
              <a:gd name="connsiteY173" fmla="*/ 380060 h 1847261"/>
              <a:gd name="connsiteX174" fmla="*/ 238790 w 2039015"/>
              <a:gd name="connsiteY174" fmla="*/ 365772 h 1847261"/>
              <a:gd name="connsiteX175" fmla="*/ 224502 w 2039015"/>
              <a:gd name="connsiteY175" fmla="*/ 327672 h 1847261"/>
              <a:gd name="connsiteX176" fmla="*/ 195927 w 2039015"/>
              <a:gd name="connsiteY176" fmla="*/ 284810 h 1847261"/>
              <a:gd name="connsiteX177" fmla="*/ 186402 w 2039015"/>
              <a:gd name="connsiteY177" fmla="*/ 270522 h 1847261"/>
              <a:gd name="connsiteX178" fmla="*/ 172115 w 2039015"/>
              <a:gd name="connsiteY178" fmla="*/ 241947 h 1847261"/>
              <a:gd name="connsiteX179" fmla="*/ 162590 w 2039015"/>
              <a:gd name="connsiteY179" fmla="*/ 213372 h 1847261"/>
              <a:gd name="connsiteX180" fmla="*/ 157827 w 2039015"/>
              <a:gd name="connsiteY180" fmla="*/ 199085 h 1847261"/>
              <a:gd name="connsiteX181" fmla="*/ 153065 w 2039015"/>
              <a:gd name="connsiteY181" fmla="*/ 184797 h 1847261"/>
              <a:gd name="connsiteX182" fmla="*/ 143540 w 2039015"/>
              <a:gd name="connsiteY182" fmla="*/ 170510 h 1847261"/>
              <a:gd name="connsiteX183" fmla="*/ 134015 w 2039015"/>
              <a:gd name="connsiteY183" fmla="*/ 141935 h 1847261"/>
              <a:gd name="connsiteX184" fmla="*/ 129252 w 2039015"/>
              <a:gd name="connsiteY184" fmla="*/ 127647 h 1847261"/>
              <a:gd name="connsiteX185" fmla="*/ 119727 w 2039015"/>
              <a:gd name="connsiteY185" fmla="*/ 113360 h 1847261"/>
              <a:gd name="connsiteX186" fmla="*/ 114965 w 2039015"/>
              <a:gd name="connsiteY186" fmla="*/ 70497 h 1847261"/>
              <a:gd name="connsiteX187" fmla="*/ 105440 w 2039015"/>
              <a:gd name="connsiteY187" fmla="*/ 56209 h 1847261"/>
              <a:gd name="connsiteX188" fmla="*/ 76865 w 2039015"/>
              <a:gd name="connsiteY188" fmla="*/ 32397 h 1847261"/>
              <a:gd name="connsiteX189" fmla="*/ 48290 w 2039015"/>
              <a:gd name="connsiteY189" fmla="*/ 18109 h 1847261"/>
              <a:gd name="connsiteX190" fmla="*/ 19715 w 2039015"/>
              <a:gd name="connsiteY190" fmla="*/ 27634 h 1847261"/>
              <a:gd name="connsiteX191" fmla="*/ 665 w 2039015"/>
              <a:gd name="connsiteY191" fmla="*/ 46684 h 184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039015" h="1847261">
                <a:moveTo>
                  <a:pt x="665" y="46684"/>
                </a:moveTo>
                <a:cubicBezTo>
                  <a:pt x="-1716" y="53828"/>
                  <a:pt x="2867" y="62818"/>
                  <a:pt x="5427" y="70497"/>
                </a:cubicBezTo>
                <a:cubicBezTo>
                  <a:pt x="8609" y="80044"/>
                  <a:pt x="24967" y="106646"/>
                  <a:pt x="29240" y="113360"/>
                </a:cubicBezTo>
                <a:cubicBezTo>
                  <a:pt x="35386" y="123018"/>
                  <a:pt x="48290" y="141935"/>
                  <a:pt x="48290" y="141935"/>
                </a:cubicBezTo>
                <a:cubicBezTo>
                  <a:pt x="60812" y="192029"/>
                  <a:pt x="42119" y="131136"/>
                  <a:pt x="67340" y="175272"/>
                </a:cubicBezTo>
                <a:cubicBezTo>
                  <a:pt x="70587" y="180955"/>
                  <a:pt x="70304" y="188028"/>
                  <a:pt x="72102" y="194322"/>
                </a:cubicBezTo>
                <a:cubicBezTo>
                  <a:pt x="77031" y="211574"/>
                  <a:pt x="75955" y="207244"/>
                  <a:pt x="86390" y="222897"/>
                </a:cubicBezTo>
                <a:cubicBezTo>
                  <a:pt x="87977" y="234010"/>
                  <a:pt x="89144" y="245191"/>
                  <a:pt x="91152" y="256235"/>
                </a:cubicBezTo>
                <a:cubicBezTo>
                  <a:pt x="94030" y="272065"/>
                  <a:pt x="100472" y="288956"/>
                  <a:pt x="105440" y="303860"/>
                </a:cubicBezTo>
                <a:cubicBezTo>
                  <a:pt x="105441" y="303864"/>
                  <a:pt x="114963" y="332432"/>
                  <a:pt x="114965" y="332435"/>
                </a:cubicBezTo>
                <a:lnTo>
                  <a:pt x="124490" y="346722"/>
                </a:lnTo>
                <a:cubicBezTo>
                  <a:pt x="137657" y="386229"/>
                  <a:pt x="115555" y="324090"/>
                  <a:pt x="148302" y="389585"/>
                </a:cubicBezTo>
                <a:cubicBezTo>
                  <a:pt x="179178" y="451337"/>
                  <a:pt x="159806" y="405706"/>
                  <a:pt x="172115" y="446735"/>
                </a:cubicBezTo>
                <a:cubicBezTo>
                  <a:pt x="176443" y="461160"/>
                  <a:pt x="181640" y="475310"/>
                  <a:pt x="186402" y="489597"/>
                </a:cubicBezTo>
                <a:lnTo>
                  <a:pt x="191165" y="503885"/>
                </a:lnTo>
                <a:cubicBezTo>
                  <a:pt x="191304" y="504717"/>
                  <a:pt x="199024" y="552940"/>
                  <a:pt x="200690" y="556272"/>
                </a:cubicBezTo>
                <a:cubicBezTo>
                  <a:pt x="203702" y="562296"/>
                  <a:pt x="210665" y="565386"/>
                  <a:pt x="214977" y="570560"/>
                </a:cubicBezTo>
                <a:cubicBezTo>
                  <a:pt x="234818" y="594370"/>
                  <a:pt x="212598" y="576911"/>
                  <a:pt x="238790" y="594372"/>
                </a:cubicBezTo>
                <a:cubicBezTo>
                  <a:pt x="246096" y="638214"/>
                  <a:pt x="238958" y="607931"/>
                  <a:pt x="253077" y="646760"/>
                </a:cubicBezTo>
                <a:cubicBezTo>
                  <a:pt x="261116" y="668867"/>
                  <a:pt x="258912" y="673764"/>
                  <a:pt x="272127" y="689622"/>
                </a:cubicBezTo>
                <a:cubicBezTo>
                  <a:pt x="276439" y="694796"/>
                  <a:pt x="280811" y="700174"/>
                  <a:pt x="286415" y="703910"/>
                </a:cubicBezTo>
                <a:cubicBezTo>
                  <a:pt x="290592" y="706695"/>
                  <a:pt x="295940" y="707085"/>
                  <a:pt x="300702" y="708672"/>
                </a:cubicBezTo>
                <a:cubicBezTo>
                  <a:pt x="305465" y="713435"/>
                  <a:pt x="309673" y="718825"/>
                  <a:pt x="314990" y="722960"/>
                </a:cubicBezTo>
                <a:cubicBezTo>
                  <a:pt x="324026" y="729988"/>
                  <a:pt x="335470" y="733915"/>
                  <a:pt x="343565" y="742010"/>
                </a:cubicBezTo>
                <a:cubicBezTo>
                  <a:pt x="348327" y="746772"/>
                  <a:pt x="352536" y="752162"/>
                  <a:pt x="357852" y="756297"/>
                </a:cubicBezTo>
                <a:cubicBezTo>
                  <a:pt x="366888" y="763325"/>
                  <a:pt x="386427" y="775347"/>
                  <a:pt x="386427" y="775347"/>
                </a:cubicBezTo>
                <a:cubicBezTo>
                  <a:pt x="404962" y="803150"/>
                  <a:pt x="384248" y="779020"/>
                  <a:pt x="415002" y="794397"/>
                </a:cubicBezTo>
                <a:cubicBezTo>
                  <a:pt x="428397" y="801095"/>
                  <a:pt x="440402" y="810272"/>
                  <a:pt x="453102" y="818210"/>
                </a:cubicBezTo>
                <a:cubicBezTo>
                  <a:pt x="459833" y="822417"/>
                  <a:pt x="465260" y="828559"/>
                  <a:pt x="472152" y="832497"/>
                </a:cubicBezTo>
                <a:cubicBezTo>
                  <a:pt x="476511" y="834988"/>
                  <a:pt x="481677" y="835672"/>
                  <a:pt x="486440" y="837260"/>
                </a:cubicBezTo>
                <a:cubicBezTo>
                  <a:pt x="492790" y="842022"/>
                  <a:pt x="499464" y="846381"/>
                  <a:pt x="505490" y="851547"/>
                </a:cubicBezTo>
                <a:cubicBezTo>
                  <a:pt x="526475" y="869535"/>
                  <a:pt x="513109" y="864049"/>
                  <a:pt x="538827" y="880122"/>
                </a:cubicBezTo>
                <a:cubicBezTo>
                  <a:pt x="544847" y="883885"/>
                  <a:pt x="551789" y="885994"/>
                  <a:pt x="557877" y="889647"/>
                </a:cubicBezTo>
                <a:cubicBezTo>
                  <a:pt x="567693" y="895537"/>
                  <a:pt x="575592" y="905077"/>
                  <a:pt x="586452" y="908697"/>
                </a:cubicBezTo>
                <a:cubicBezTo>
                  <a:pt x="604418" y="914686"/>
                  <a:pt x="612939" y="916134"/>
                  <a:pt x="629315" y="932510"/>
                </a:cubicBezTo>
                <a:cubicBezTo>
                  <a:pt x="671063" y="974258"/>
                  <a:pt x="618099" y="923162"/>
                  <a:pt x="657890" y="956322"/>
                </a:cubicBezTo>
                <a:cubicBezTo>
                  <a:pt x="699429" y="990938"/>
                  <a:pt x="641287" y="949227"/>
                  <a:pt x="691227" y="984897"/>
                </a:cubicBezTo>
                <a:cubicBezTo>
                  <a:pt x="695885" y="988224"/>
                  <a:pt x="700085" y="992612"/>
                  <a:pt x="705515" y="994422"/>
                </a:cubicBezTo>
                <a:cubicBezTo>
                  <a:pt x="714676" y="997476"/>
                  <a:pt x="724565" y="997597"/>
                  <a:pt x="734090" y="999185"/>
                </a:cubicBezTo>
                <a:lnTo>
                  <a:pt x="762665" y="1018235"/>
                </a:lnTo>
                <a:cubicBezTo>
                  <a:pt x="767427" y="1021410"/>
                  <a:pt x="772905" y="1023713"/>
                  <a:pt x="776952" y="1027760"/>
                </a:cubicBezTo>
                <a:cubicBezTo>
                  <a:pt x="781715" y="1032522"/>
                  <a:pt x="785924" y="1037912"/>
                  <a:pt x="791240" y="1042047"/>
                </a:cubicBezTo>
                <a:cubicBezTo>
                  <a:pt x="800276" y="1049075"/>
                  <a:pt x="810290" y="1054747"/>
                  <a:pt x="819815" y="1061097"/>
                </a:cubicBezTo>
                <a:cubicBezTo>
                  <a:pt x="824577" y="1064272"/>
                  <a:pt x="830055" y="1066575"/>
                  <a:pt x="834102" y="1070622"/>
                </a:cubicBezTo>
                <a:cubicBezTo>
                  <a:pt x="843627" y="1080147"/>
                  <a:pt x="851469" y="1091725"/>
                  <a:pt x="862677" y="1099197"/>
                </a:cubicBezTo>
                <a:cubicBezTo>
                  <a:pt x="903626" y="1126495"/>
                  <a:pt x="851816" y="1093766"/>
                  <a:pt x="891252" y="1113485"/>
                </a:cubicBezTo>
                <a:cubicBezTo>
                  <a:pt x="928173" y="1131946"/>
                  <a:pt x="883924" y="1115805"/>
                  <a:pt x="919827" y="1127772"/>
                </a:cubicBezTo>
                <a:cubicBezTo>
                  <a:pt x="924590" y="1130947"/>
                  <a:pt x="928995" y="1134737"/>
                  <a:pt x="934115" y="1137297"/>
                </a:cubicBezTo>
                <a:cubicBezTo>
                  <a:pt x="938605" y="1139542"/>
                  <a:pt x="944317" y="1139142"/>
                  <a:pt x="948402" y="1142060"/>
                </a:cubicBezTo>
                <a:cubicBezTo>
                  <a:pt x="987947" y="1170307"/>
                  <a:pt x="949460" y="1155113"/>
                  <a:pt x="981740" y="1165872"/>
                </a:cubicBezTo>
                <a:cubicBezTo>
                  <a:pt x="991265" y="1175397"/>
                  <a:pt x="998267" y="1188423"/>
                  <a:pt x="1010315" y="1194447"/>
                </a:cubicBezTo>
                <a:cubicBezTo>
                  <a:pt x="1016665" y="1197622"/>
                  <a:pt x="1023685" y="1199712"/>
                  <a:pt x="1029365" y="1203972"/>
                </a:cubicBezTo>
                <a:cubicBezTo>
                  <a:pt x="1036549" y="1209360"/>
                  <a:pt x="1041403" y="1217412"/>
                  <a:pt x="1048415" y="1223022"/>
                </a:cubicBezTo>
                <a:cubicBezTo>
                  <a:pt x="1057354" y="1230173"/>
                  <a:pt x="1076990" y="1242072"/>
                  <a:pt x="1076990" y="1242072"/>
                </a:cubicBezTo>
                <a:cubicBezTo>
                  <a:pt x="1086811" y="1255168"/>
                  <a:pt x="1090370" y="1264315"/>
                  <a:pt x="1105565" y="1270647"/>
                </a:cubicBezTo>
                <a:cubicBezTo>
                  <a:pt x="1119467" y="1276440"/>
                  <a:pt x="1135896" y="1276581"/>
                  <a:pt x="1148427" y="1284935"/>
                </a:cubicBezTo>
                <a:cubicBezTo>
                  <a:pt x="1169450" y="1298950"/>
                  <a:pt x="1157102" y="1293338"/>
                  <a:pt x="1186527" y="1299222"/>
                </a:cubicBezTo>
                <a:cubicBezTo>
                  <a:pt x="1221009" y="1322210"/>
                  <a:pt x="1204863" y="1313152"/>
                  <a:pt x="1234152" y="1327797"/>
                </a:cubicBezTo>
                <a:cubicBezTo>
                  <a:pt x="1240502" y="1337322"/>
                  <a:pt x="1243677" y="1350022"/>
                  <a:pt x="1253202" y="1356372"/>
                </a:cubicBezTo>
                <a:cubicBezTo>
                  <a:pt x="1257965" y="1359547"/>
                  <a:pt x="1262520" y="1363057"/>
                  <a:pt x="1267490" y="1365897"/>
                </a:cubicBezTo>
                <a:cubicBezTo>
                  <a:pt x="1273654" y="1369419"/>
                  <a:pt x="1280633" y="1371484"/>
                  <a:pt x="1286540" y="1375422"/>
                </a:cubicBezTo>
                <a:cubicBezTo>
                  <a:pt x="1294998" y="1381060"/>
                  <a:pt x="1302702" y="1387778"/>
                  <a:pt x="1310352" y="1394472"/>
                </a:cubicBezTo>
                <a:cubicBezTo>
                  <a:pt x="1325524" y="1407748"/>
                  <a:pt x="1331291" y="1420502"/>
                  <a:pt x="1353215" y="1427810"/>
                </a:cubicBezTo>
                <a:cubicBezTo>
                  <a:pt x="1392899" y="1441038"/>
                  <a:pt x="1370199" y="1430686"/>
                  <a:pt x="1396077" y="1446860"/>
                </a:cubicBezTo>
                <a:cubicBezTo>
                  <a:pt x="1403927" y="1451766"/>
                  <a:pt x="1412726" y="1455285"/>
                  <a:pt x="1419890" y="1461147"/>
                </a:cubicBezTo>
                <a:cubicBezTo>
                  <a:pt x="1430316" y="1469677"/>
                  <a:pt x="1437257" y="1482250"/>
                  <a:pt x="1448465" y="1489722"/>
                </a:cubicBezTo>
                <a:cubicBezTo>
                  <a:pt x="1453227" y="1492897"/>
                  <a:pt x="1457633" y="1496687"/>
                  <a:pt x="1462752" y="1499247"/>
                </a:cubicBezTo>
                <a:cubicBezTo>
                  <a:pt x="1467242" y="1501492"/>
                  <a:pt x="1472426" y="1502032"/>
                  <a:pt x="1477040" y="1504010"/>
                </a:cubicBezTo>
                <a:cubicBezTo>
                  <a:pt x="1483565" y="1506807"/>
                  <a:pt x="1489884" y="1510087"/>
                  <a:pt x="1496090" y="1513535"/>
                </a:cubicBezTo>
                <a:cubicBezTo>
                  <a:pt x="1529831" y="1532280"/>
                  <a:pt x="1508071" y="1523878"/>
                  <a:pt x="1534190" y="1532585"/>
                </a:cubicBezTo>
                <a:cubicBezTo>
                  <a:pt x="1552378" y="1559866"/>
                  <a:pt x="1533229" y="1534577"/>
                  <a:pt x="1562765" y="1561160"/>
                </a:cubicBezTo>
                <a:cubicBezTo>
                  <a:pt x="1601076" y="1595640"/>
                  <a:pt x="1575790" y="1585848"/>
                  <a:pt x="1610390" y="1594497"/>
                </a:cubicBezTo>
                <a:cubicBezTo>
                  <a:pt x="1616740" y="1597672"/>
                  <a:pt x="1622915" y="1601225"/>
                  <a:pt x="1629440" y="1604022"/>
                </a:cubicBezTo>
                <a:cubicBezTo>
                  <a:pt x="1634054" y="1606000"/>
                  <a:pt x="1640177" y="1605235"/>
                  <a:pt x="1643727" y="1608785"/>
                </a:cubicBezTo>
                <a:cubicBezTo>
                  <a:pt x="1647277" y="1612335"/>
                  <a:pt x="1644940" y="1619522"/>
                  <a:pt x="1648490" y="1623072"/>
                </a:cubicBezTo>
                <a:cubicBezTo>
                  <a:pt x="1652040" y="1626622"/>
                  <a:pt x="1658287" y="1625590"/>
                  <a:pt x="1662777" y="1627835"/>
                </a:cubicBezTo>
                <a:cubicBezTo>
                  <a:pt x="1667897" y="1630395"/>
                  <a:pt x="1671804" y="1635105"/>
                  <a:pt x="1677065" y="1637360"/>
                </a:cubicBezTo>
                <a:cubicBezTo>
                  <a:pt x="1683081" y="1639938"/>
                  <a:pt x="1689821" y="1640324"/>
                  <a:pt x="1696115" y="1642122"/>
                </a:cubicBezTo>
                <a:cubicBezTo>
                  <a:pt x="1700942" y="1643501"/>
                  <a:pt x="1705640" y="1645297"/>
                  <a:pt x="1710402" y="1646885"/>
                </a:cubicBezTo>
                <a:cubicBezTo>
                  <a:pt x="1716752" y="1651647"/>
                  <a:pt x="1722993" y="1656559"/>
                  <a:pt x="1729452" y="1661172"/>
                </a:cubicBezTo>
                <a:cubicBezTo>
                  <a:pt x="1734110" y="1664499"/>
                  <a:pt x="1739693" y="1666650"/>
                  <a:pt x="1743740" y="1670697"/>
                </a:cubicBezTo>
                <a:cubicBezTo>
                  <a:pt x="1747787" y="1674744"/>
                  <a:pt x="1748868" y="1681321"/>
                  <a:pt x="1753265" y="1684985"/>
                </a:cubicBezTo>
                <a:cubicBezTo>
                  <a:pt x="1758719" y="1689530"/>
                  <a:pt x="1766151" y="1690988"/>
                  <a:pt x="1772315" y="1694510"/>
                </a:cubicBezTo>
                <a:cubicBezTo>
                  <a:pt x="1777285" y="1697350"/>
                  <a:pt x="1781632" y="1701195"/>
                  <a:pt x="1786602" y="1704035"/>
                </a:cubicBezTo>
                <a:cubicBezTo>
                  <a:pt x="1792766" y="1707557"/>
                  <a:pt x="1799488" y="1710038"/>
                  <a:pt x="1805652" y="1713560"/>
                </a:cubicBezTo>
                <a:cubicBezTo>
                  <a:pt x="1810622" y="1716400"/>
                  <a:pt x="1814820" y="1720525"/>
                  <a:pt x="1819940" y="1723085"/>
                </a:cubicBezTo>
                <a:cubicBezTo>
                  <a:pt x="1824430" y="1725330"/>
                  <a:pt x="1829465" y="1726260"/>
                  <a:pt x="1834227" y="1727847"/>
                </a:cubicBezTo>
                <a:cubicBezTo>
                  <a:pt x="1838990" y="1734197"/>
                  <a:pt x="1842582" y="1741624"/>
                  <a:pt x="1848515" y="1746897"/>
                </a:cubicBezTo>
                <a:cubicBezTo>
                  <a:pt x="1857071" y="1754502"/>
                  <a:pt x="1867932" y="1759078"/>
                  <a:pt x="1877090" y="1765947"/>
                </a:cubicBezTo>
                <a:cubicBezTo>
                  <a:pt x="1900719" y="1783669"/>
                  <a:pt x="1889536" y="1775832"/>
                  <a:pt x="1910427" y="1789760"/>
                </a:cubicBezTo>
                <a:cubicBezTo>
                  <a:pt x="1913602" y="1794522"/>
                  <a:pt x="1915905" y="1800000"/>
                  <a:pt x="1919952" y="1804047"/>
                </a:cubicBezTo>
                <a:cubicBezTo>
                  <a:pt x="1933600" y="1817694"/>
                  <a:pt x="1933035" y="1810589"/>
                  <a:pt x="1948527" y="1818335"/>
                </a:cubicBezTo>
                <a:cubicBezTo>
                  <a:pt x="1985448" y="1836796"/>
                  <a:pt x="1941199" y="1820655"/>
                  <a:pt x="1977102" y="1832622"/>
                </a:cubicBezTo>
                <a:cubicBezTo>
                  <a:pt x="1980277" y="1837385"/>
                  <a:pt x="1981507" y="1849470"/>
                  <a:pt x="1986627" y="1846910"/>
                </a:cubicBezTo>
                <a:cubicBezTo>
                  <a:pt x="1996866" y="1841791"/>
                  <a:pt x="1999327" y="1827860"/>
                  <a:pt x="2005677" y="1818335"/>
                </a:cubicBezTo>
                <a:cubicBezTo>
                  <a:pt x="2015243" y="1803986"/>
                  <a:pt x="2017476" y="1801915"/>
                  <a:pt x="2024727" y="1784997"/>
                </a:cubicBezTo>
                <a:cubicBezTo>
                  <a:pt x="2036558" y="1757394"/>
                  <a:pt x="2020711" y="1783879"/>
                  <a:pt x="2039015" y="1756422"/>
                </a:cubicBezTo>
                <a:cubicBezTo>
                  <a:pt x="2034252" y="1751660"/>
                  <a:pt x="2030331" y="1745871"/>
                  <a:pt x="2024727" y="1742135"/>
                </a:cubicBezTo>
                <a:cubicBezTo>
                  <a:pt x="2020550" y="1739350"/>
                  <a:pt x="2014360" y="1740508"/>
                  <a:pt x="2010440" y="1737372"/>
                </a:cubicBezTo>
                <a:cubicBezTo>
                  <a:pt x="2005971" y="1733796"/>
                  <a:pt x="2005384" y="1726661"/>
                  <a:pt x="2000915" y="1723085"/>
                </a:cubicBezTo>
                <a:cubicBezTo>
                  <a:pt x="1996995" y="1719949"/>
                  <a:pt x="1991117" y="1720567"/>
                  <a:pt x="1986627" y="1718322"/>
                </a:cubicBezTo>
                <a:cubicBezTo>
                  <a:pt x="1949705" y="1699861"/>
                  <a:pt x="1993959" y="1716002"/>
                  <a:pt x="1958052" y="1704035"/>
                </a:cubicBezTo>
                <a:cubicBezTo>
                  <a:pt x="1953290" y="1700860"/>
                  <a:pt x="1947812" y="1698557"/>
                  <a:pt x="1943765" y="1694510"/>
                </a:cubicBezTo>
                <a:cubicBezTo>
                  <a:pt x="1939718" y="1690462"/>
                  <a:pt x="1939003" y="1683397"/>
                  <a:pt x="1934240" y="1680222"/>
                </a:cubicBezTo>
                <a:cubicBezTo>
                  <a:pt x="1928794" y="1676591"/>
                  <a:pt x="1921540" y="1677047"/>
                  <a:pt x="1915190" y="1675460"/>
                </a:cubicBezTo>
                <a:cubicBezTo>
                  <a:pt x="1874241" y="1648162"/>
                  <a:pt x="1926051" y="1680891"/>
                  <a:pt x="1886615" y="1661172"/>
                </a:cubicBezTo>
                <a:cubicBezTo>
                  <a:pt x="1868875" y="1652302"/>
                  <a:pt x="1873843" y="1650529"/>
                  <a:pt x="1858040" y="1637360"/>
                </a:cubicBezTo>
                <a:cubicBezTo>
                  <a:pt x="1853643" y="1633696"/>
                  <a:pt x="1848515" y="1631010"/>
                  <a:pt x="1843752" y="1627835"/>
                </a:cubicBezTo>
                <a:cubicBezTo>
                  <a:pt x="1827728" y="1606469"/>
                  <a:pt x="1808638" y="1579143"/>
                  <a:pt x="1786602" y="1565922"/>
                </a:cubicBezTo>
                <a:cubicBezTo>
                  <a:pt x="1778665" y="1561160"/>
                  <a:pt x="1770097" y="1557318"/>
                  <a:pt x="1762790" y="1551635"/>
                </a:cubicBezTo>
                <a:cubicBezTo>
                  <a:pt x="1693506" y="1497747"/>
                  <a:pt x="1780651" y="1557192"/>
                  <a:pt x="1729452" y="1523060"/>
                </a:cubicBezTo>
                <a:cubicBezTo>
                  <a:pt x="1726277" y="1518297"/>
                  <a:pt x="1723974" y="1512820"/>
                  <a:pt x="1719927" y="1508772"/>
                </a:cubicBezTo>
                <a:cubicBezTo>
                  <a:pt x="1708607" y="1497451"/>
                  <a:pt x="1691212" y="1494437"/>
                  <a:pt x="1677065" y="1489722"/>
                </a:cubicBezTo>
                <a:cubicBezTo>
                  <a:pt x="1642824" y="1478309"/>
                  <a:pt x="1685567" y="1492151"/>
                  <a:pt x="1643727" y="1480197"/>
                </a:cubicBezTo>
                <a:cubicBezTo>
                  <a:pt x="1638900" y="1478818"/>
                  <a:pt x="1634340" y="1476524"/>
                  <a:pt x="1629440" y="1475435"/>
                </a:cubicBezTo>
                <a:cubicBezTo>
                  <a:pt x="1579147" y="1464259"/>
                  <a:pt x="1618743" y="1476630"/>
                  <a:pt x="1586577" y="1465910"/>
                </a:cubicBezTo>
                <a:cubicBezTo>
                  <a:pt x="1581815" y="1462735"/>
                  <a:pt x="1577409" y="1458945"/>
                  <a:pt x="1572290" y="1456385"/>
                </a:cubicBezTo>
                <a:cubicBezTo>
                  <a:pt x="1567800" y="1454140"/>
                  <a:pt x="1562361" y="1454113"/>
                  <a:pt x="1558002" y="1451622"/>
                </a:cubicBezTo>
                <a:cubicBezTo>
                  <a:pt x="1516973" y="1428177"/>
                  <a:pt x="1560630" y="1445266"/>
                  <a:pt x="1519902" y="1427810"/>
                </a:cubicBezTo>
                <a:cubicBezTo>
                  <a:pt x="1503925" y="1420962"/>
                  <a:pt x="1505527" y="1426144"/>
                  <a:pt x="1491327" y="1413522"/>
                </a:cubicBezTo>
                <a:cubicBezTo>
                  <a:pt x="1481259" y="1404573"/>
                  <a:pt x="1473528" y="1393029"/>
                  <a:pt x="1462752" y="1384947"/>
                </a:cubicBezTo>
                <a:cubicBezTo>
                  <a:pt x="1439123" y="1367226"/>
                  <a:pt x="1450306" y="1375063"/>
                  <a:pt x="1429415" y="1361135"/>
                </a:cubicBezTo>
                <a:cubicBezTo>
                  <a:pt x="1426240" y="1356372"/>
                  <a:pt x="1423937" y="1350894"/>
                  <a:pt x="1419890" y="1346847"/>
                </a:cubicBezTo>
                <a:cubicBezTo>
                  <a:pt x="1410658" y="1337615"/>
                  <a:pt x="1402935" y="1336433"/>
                  <a:pt x="1391315" y="1332560"/>
                </a:cubicBezTo>
                <a:cubicBezTo>
                  <a:pt x="1357656" y="1310121"/>
                  <a:pt x="1399310" y="1338272"/>
                  <a:pt x="1357977" y="1308747"/>
                </a:cubicBezTo>
                <a:cubicBezTo>
                  <a:pt x="1353320" y="1305420"/>
                  <a:pt x="1348087" y="1302886"/>
                  <a:pt x="1343690" y="1299222"/>
                </a:cubicBezTo>
                <a:cubicBezTo>
                  <a:pt x="1338516" y="1294910"/>
                  <a:pt x="1335290" y="1288206"/>
                  <a:pt x="1329402" y="1284935"/>
                </a:cubicBezTo>
                <a:cubicBezTo>
                  <a:pt x="1320625" y="1280059"/>
                  <a:pt x="1300827" y="1275410"/>
                  <a:pt x="1300827" y="1275410"/>
                </a:cubicBezTo>
                <a:cubicBezTo>
                  <a:pt x="1291302" y="1267472"/>
                  <a:pt x="1282279" y="1258890"/>
                  <a:pt x="1272252" y="1251597"/>
                </a:cubicBezTo>
                <a:cubicBezTo>
                  <a:pt x="1264766" y="1246153"/>
                  <a:pt x="1255845" y="1242864"/>
                  <a:pt x="1248440" y="1237310"/>
                </a:cubicBezTo>
                <a:cubicBezTo>
                  <a:pt x="1243052" y="1233269"/>
                  <a:pt x="1239633" y="1226937"/>
                  <a:pt x="1234152" y="1223022"/>
                </a:cubicBezTo>
                <a:cubicBezTo>
                  <a:pt x="1228375" y="1218895"/>
                  <a:pt x="1221122" y="1217260"/>
                  <a:pt x="1215102" y="1213497"/>
                </a:cubicBezTo>
                <a:cubicBezTo>
                  <a:pt x="1208371" y="1209290"/>
                  <a:pt x="1202402" y="1203972"/>
                  <a:pt x="1196052" y="1199210"/>
                </a:cubicBezTo>
                <a:cubicBezTo>
                  <a:pt x="1187363" y="1186176"/>
                  <a:pt x="1187279" y="1182081"/>
                  <a:pt x="1172240" y="1175397"/>
                </a:cubicBezTo>
                <a:cubicBezTo>
                  <a:pt x="1163065" y="1171319"/>
                  <a:pt x="1152019" y="1171441"/>
                  <a:pt x="1143665" y="1165872"/>
                </a:cubicBezTo>
                <a:lnTo>
                  <a:pt x="1115090" y="1146822"/>
                </a:lnTo>
                <a:lnTo>
                  <a:pt x="1086515" y="1127772"/>
                </a:lnTo>
                <a:lnTo>
                  <a:pt x="1072227" y="1118247"/>
                </a:lnTo>
                <a:cubicBezTo>
                  <a:pt x="1064720" y="1108238"/>
                  <a:pt x="1054370" y="1092566"/>
                  <a:pt x="1043652" y="1084910"/>
                </a:cubicBezTo>
                <a:cubicBezTo>
                  <a:pt x="1037875" y="1080784"/>
                  <a:pt x="1030952" y="1078560"/>
                  <a:pt x="1024602" y="1075385"/>
                </a:cubicBezTo>
                <a:cubicBezTo>
                  <a:pt x="1019840" y="1070622"/>
                  <a:pt x="1015919" y="1064833"/>
                  <a:pt x="1010315" y="1061097"/>
                </a:cubicBezTo>
                <a:cubicBezTo>
                  <a:pt x="1006138" y="1058312"/>
                  <a:pt x="999947" y="1059471"/>
                  <a:pt x="996027" y="1056335"/>
                </a:cubicBezTo>
                <a:cubicBezTo>
                  <a:pt x="991557" y="1052759"/>
                  <a:pt x="990549" y="1046095"/>
                  <a:pt x="986502" y="1042047"/>
                </a:cubicBezTo>
                <a:cubicBezTo>
                  <a:pt x="975254" y="1030799"/>
                  <a:pt x="966237" y="1032334"/>
                  <a:pt x="953165" y="1022997"/>
                </a:cubicBezTo>
                <a:cubicBezTo>
                  <a:pt x="931593" y="1007589"/>
                  <a:pt x="943103" y="1000594"/>
                  <a:pt x="910302" y="989660"/>
                </a:cubicBezTo>
                <a:cubicBezTo>
                  <a:pt x="900777" y="986485"/>
                  <a:pt x="891467" y="982570"/>
                  <a:pt x="881727" y="980135"/>
                </a:cubicBezTo>
                <a:cubicBezTo>
                  <a:pt x="875377" y="978547"/>
                  <a:pt x="868946" y="977253"/>
                  <a:pt x="862677" y="975372"/>
                </a:cubicBezTo>
                <a:cubicBezTo>
                  <a:pt x="853060" y="972487"/>
                  <a:pt x="843843" y="968282"/>
                  <a:pt x="834102" y="965847"/>
                </a:cubicBezTo>
                <a:cubicBezTo>
                  <a:pt x="827992" y="964320"/>
                  <a:pt x="807602" y="959741"/>
                  <a:pt x="800765" y="956322"/>
                </a:cubicBezTo>
                <a:cubicBezTo>
                  <a:pt x="795645" y="953762"/>
                  <a:pt x="791056" y="950231"/>
                  <a:pt x="786477" y="946797"/>
                </a:cubicBezTo>
                <a:cubicBezTo>
                  <a:pt x="717282" y="894901"/>
                  <a:pt x="769615" y="930793"/>
                  <a:pt x="715040" y="894410"/>
                </a:cubicBezTo>
                <a:cubicBezTo>
                  <a:pt x="710277" y="891235"/>
                  <a:pt x="706182" y="886695"/>
                  <a:pt x="700752" y="884885"/>
                </a:cubicBezTo>
                <a:lnTo>
                  <a:pt x="657890" y="870597"/>
                </a:lnTo>
                <a:lnTo>
                  <a:pt x="643602" y="865835"/>
                </a:lnTo>
                <a:cubicBezTo>
                  <a:pt x="634077" y="859485"/>
                  <a:pt x="623122" y="854880"/>
                  <a:pt x="615027" y="846785"/>
                </a:cubicBezTo>
                <a:cubicBezTo>
                  <a:pt x="601762" y="833520"/>
                  <a:pt x="577770" y="805792"/>
                  <a:pt x="557877" y="799160"/>
                </a:cubicBezTo>
                <a:lnTo>
                  <a:pt x="543590" y="794397"/>
                </a:lnTo>
                <a:cubicBezTo>
                  <a:pt x="527549" y="775149"/>
                  <a:pt x="521467" y="763387"/>
                  <a:pt x="500727" y="751535"/>
                </a:cubicBezTo>
                <a:cubicBezTo>
                  <a:pt x="496368" y="749044"/>
                  <a:pt x="491202" y="748360"/>
                  <a:pt x="486440" y="746772"/>
                </a:cubicBezTo>
                <a:cubicBezTo>
                  <a:pt x="481677" y="742010"/>
                  <a:pt x="478040" y="735756"/>
                  <a:pt x="472152" y="732485"/>
                </a:cubicBezTo>
                <a:cubicBezTo>
                  <a:pt x="463375" y="727609"/>
                  <a:pt x="443577" y="722960"/>
                  <a:pt x="443577" y="722960"/>
                </a:cubicBezTo>
                <a:cubicBezTo>
                  <a:pt x="434052" y="716610"/>
                  <a:pt x="425241" y="709030"/>
                  <a:pt x="415002" y="703910"/>
                </a:cubicBezTo>
                <a:cubicBezTo>
                  <a:pt x="390833" y="691825"/>
                  <a:pt x="401859" y="698323"/>
                  <a:pt x="381665" y="684860"/>
                </a:cubicBezTo>
                <a:cubicBezTo>
                  <a:pt x="378490" y="680097"/>
                  <a:pt x="376610" y="674148"/>
                  <a:pt x="372140" y="670572"/>
                </a:cubicBezTo>
                <a:cubicBezTo>
                  <a:pt x="368220" y="667436"/>
                  <a:pt x="361402" y="669360"/>
                  <a:pt x="357852" y="665810"/>
                </a:cubicBezTo>
                <a:cubicBezTo>
                  <a:pt x="332452" y="640410"/>
                  <a:pt x="376903" y="659459"/>
                  <a:pt x="338802" y="646760"/>
                </a:cubicBezTo>
                <a:cubicBezTo>
                  <a:pt x="334040" y="638822"/>
                  <a:pt x="328655" y="631226"/>
                  <a:pt x="324515" y="622947"/>
                </a:cubicBezTo>
                <a:cubicBezTo>
                  <a:pt x="320510" y="614938"/>
                  <a:pt x="317282" y="597249"/>
                  <a:pt x="314990" y="589610"/>
                </a:cubicBezTo>
                <a:cubicBezTo>
                  <a:pt x="314980" y="589577"/>
                  <a:pt x="303089" y="553907"/>
                  <a:pt x="300702" y="546747"/>
                </a:cubicBezTo>
                <a:cubicBezTo>
                  <a:pt x="300701" y="546743"/>
                  <a:pt x="291179" y="518175"/>
                  <a:pt x="291177" y="518172"/>
                </a:cubicBezTo>
                <a:lnTo>
                  <a:pt x="281652" y="503885"/>
                </a:lnTo>
                <a:cubicBezTo>
                  <a:pt x="273271" y="478737"/>
                  <a:pt x="279674" y="493773"/>
                  <a:pt x="257840" y="461022"/>
                </a:cubicBezTo>
                <a:lnTo>
                  <a:pt x="248315" y="446735"/>
                </a:lnTo>
                <a:cubicBezTo>
                  <a:pt x="246727" y="424510"/>
                  <a:pt x="246155" y="402189"/>
                  <a:pt x="243552" y="380060"/>
                </a:cubicBezTo>
                <a:cubicBezTo>
                  <a:pt x="242965" y="375074"/>
                  <a:pt x="240169" y="370599"/>
                  <a:pt x="238790" y="365772"/>
                </a:cubicBezTo>
                <a:cubicBezTo>
                  <a:pt x="232625" y="344195"/>
                  <a:pt x="236607" y="347847"/>
                  <a:pt x="224502" y="327672"/>
                </a:cubicBezTo>
                <a:cubicBezTo>
                  <a:pt x="224492" y="327655"/>
                  <a:pt x="200695" y="291962"/>
                  <a:pt x="195927" y="284810"/>
                </a:cubicBezTo>
                <a:lnTo>
                  <a:pt x="186402" y="270522"/>
                </a:lnTo>
                <a:cubicBezTo>
                  <a:pt x="169038" y="218425"/>
                  <a:pt x="196731" y="297333"/>
                  <a:pt x="172115" y="241947"/>
                </a:cubicBezTo>
                <a:cubicBezTo>
                  <a:pt x="168037" y="232772"/>
                  <a:pt x="165765" y="222897"/>
                  <a:pt x="162590" y="213372"/>
                </a:cubicBezTo>
                <a:lnTo>
                  <a:pt x="157827" y="199085"/>
                </a:lnTo>
                <a:cubicBezTo>
                  <a:pt x="156239" y="194322"/>
                  <a:pt x="155850" y="188974"/>
                  <a:pt x="153065" y="184797"/>
                </a:cubicBezTo>
                <a:cubicBezTo>
                  <a:pt x="149890" y="180035"/>
                  <a:pt x="145865" y="175740"/>
                  <a:pt x="143540" y="170510"/>
                </a:cubicBezTo>
                <a:cubicBezTo>
                  <a:pt x="139462" y="161335"/>
                  <a:pt x="137190" y="151460"/>
                  <a:pt x="134015" y="141935"/>
                </a:cubicBezTo>
                <a:cubicBezTo>
                  <a:pt x="132427" y="137172"/>
                  <a:pt x="132037" y="131824"/>
                  <a:pt x="129252" y="127647"/>
                </a:cubicBezTo>
                <a:lnTo>
                  <a:pt x="119727" y="113360"/>
                </a:lnTo>
                <a:cubicBezTo>
                  <a:pt x="118140" y="99072"/>
                  <a:pt x="118451" y="84443"/>
                  <a:pt x="114965" y="70497"/>
                </a:cubicBezTo>
                <a:cubicBezTo>
                  <a:pt x="113577" y="64944"/>
                  <a:pt x="109104" y="60606"/>
                  <a:pt x="105440" y="56209"/>
                </a:cubicBezTo>
                <a:cubicBezTo>
                  <a:pt x="93983" y="42460"/>
                  <a:pt x="90911" y="41761"/>
                  <a:pt x="76865" y="32397"/>
                </a:cubicBezTo>
                <a:cubicBezTo>
                  <a:pt x="41567" y="-20551"/>
                  <a:pt x="70702" y="4102"/>
                  <a:pt x="48290" y="18109"/>
                </a:cubicBezTo>
                <a:cubicBezTo>
                  <a:pt x="39776" y="23430"/>
                  <a:pt x="29240" y="24459"/>
                  <a:pt x="19715" y="27634"/>
                </a:cubicBezTo>
                <a:cubicBezTo>
                  <a:pt x="3921" y="32899"/>
                  <a:pt x="3046" y="39540"/>
                  <a:pt x="665" y="46684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5. Academy St as </a:t>
            </a:r>
          </a:p>
          <a:p>
            <a:pPr algn="r"/>
            <a:r>
              <a:rPr lang="en-GB" b="1" dirty="0" smtClean="0">
                <a:latin typeface="Calibri" pitchFamily="34" charset="0"/>
              </a:rPr>
              <a:t>shared cultural space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1069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reeform 139"/>
          <p:cNvSpPr/>
          <p:nvPr/>
        </p:nvSpPr>
        <p:spPr>
          <a:xfrm>
            <a:off x="2080548" y="-70497"/>
            <a:ext cx="2039015" cy="1847261"/>
          </a:xfrm>
          <a:custGeom>
            <a:avLst/>
            <a:gdLst>
              <a:gd name="connsiteX0" fmla="*/ 665 w 2039015"/>
              <a:gd name="connsiteY0" fmla="*/ 46684 h 1847261"/>
              <a:gd name="connsiteX1" fmla="*/ 5427 w 2039015"/>
              <a:gd name="connsiteY1" fmla="*/ 70497 h 1847261"/>
              <a:gd name="connsiteX2" fmla="*/ 29240 w 2039015"/>
              <a:gd name="connsiteY2" fmla="*/ 113360 h 1847261"/>
              <a:gd name="connsiteX3" fmla="*/ 48290 w 2039015"/>
              <a:gd name="connsiteY3" fmla="*/ 141935 h 1847261"/>
              <a:gd name="connsiteX4" fmla="*/ 67340 w 2039015"/>
              <a:gd name="connsiteY4" fmla="*/ 175272 h 1847261"/>
              <a:gd name="connsiteX5" fmla="*/ 72102 w 2039015"/>
              <a:gd name="connsiteY5" fmla="*/ 194322 h 1847261"/>
              <a:gd name="connsiteX6" fmla="*/ 86390 w 2039015"/>
              <a:gd name="connsiteY6" fmla="*/ 222897 h 1847261"/>
              <a:gd name="connsiteX7" fmla="*/ 91152 w 2039015"/>
              <a:gd name="connsiteY7" fmla="*/ 256235 h 1847261"/>
              <a:gd name="connsiteX8" fmla="*/ 105440 w 2039015"/>
              <a:gd name="connsiteY8" fmla="*/ 303860 h 1847261"/>
              <a:gd name="connsiteX9" fmla="*/ 114965 w 2039015"/>
              <a:gd name="connsiteY9" fmla="*/ 332435 h 1847261"/>
              <a:gd name="connsiteX10" fmla="*/ 124490 w 2039015"/>
              <a:gd name="connsiteY10" fmla="*/ 346722 h 1847261"/>
              <a:gd name="connsiteX11" fmla="*/ 148302 w 2039015"/>
              <a:gd name="connsiteY11" fmla="*/ 389585 h 1847261"/>
              <a:gd name="connsiteX12" fmla="*/ 172115 w 2039015"/>
              <a:gd name="connsiteY12" fmla="*/ 446735 h 1847261"/>
              <a:gd name="connsiteX13" fmla="*/ 186402 w 2039015"/>
              <a:gd name="connsiteY13" fmla="*/ 489597 h 1847261"/>
              <a:gd name="connsiteX14" fmla="*/ 191165 w 2039015"/>
              <a:gd name="connsiteY14" fmla="*/ 503885 h 1847261"/>
              <a:gd name="connsiteX15" fmla="*/ 200690 w 2039015"/>
              <a:gd name="connsiteY15" fmla="*/ 556272 h 1847261"/>
              <a:gd name="connsiteX16" fmla="*/ 214977 w 2039015"/>
              <a:gd name="connsiteY16" fmla="*/ 570560 h 1847261"/>
              <a:gd name="connsiteX17" fmla="*/ 238790 w 2039015"/>
              <a:gd name="connsiteY17" fmla="*/ 594372 h 1847261"/>
              <a:gd name="connsiteX18" fmla="*/ 253077 w 2039015"/>
              <a:gd name="connsiteY18" fmla="*/ 646760 h 1847261"/>
              <a:gd name="connsiteX19" fmla="*/ 272127 w 2039015"/>
              <a:gd name="connsiteY19" fmla="*/ 689622 h 1847261"/>
              <a:gd name="connsiteX20" fmla="*/ 286415 w 2039015"/>
              <a:gd name="connsiteY20" fmla="*/ 703910 h 1847261"/>
              <a:gd name="connsiteX21" fmla="*/ 300702 w 2039015"/>
              <a:gd name="connsiteY21" fmla="*/ 708672 h 1847261"/>
              <a:gd name="connsiteX22" fmla="*/ 314990 w 2039015"/>
              <a:gd name="connsiteY22" fmla="*/ 722960 h 1847261"/>
              <a:gd name="connsiteX23" fmla="*/ 343565 w 2039015"/>
              <a:gd name="connsiteY23" fmla="*/ 742010 h 1847261"/>
              <a:gd name="connsiteX24" fmla="*/ 357852 w 2039015"/>
              <a:gd name="connsiteY24" fmla="*/ 756297 h 1847261"/>
              <a:gd name="connsiteX25" fmla="*/ 386427 w 2039015"/>
              <a:gd name="connsiteY25" fmla="*/ 775347 h 1847261"/>
              <a:gd name="connsiteX26" fmla="*/ 415002 w 2039015"/>
              <a:gd name="connsiteY26" fmla="*/ 794397 h 1847261"/>
              <a:gd name="connsiteX27" fmla="*/ 453102 w 2039015"/>
              <a:gd name="connsiteY27" fmla="*/ 818210 h 1847261"/>
              <a:gd name="connsiteX28" fmla="*/ 472152 w 2039015"/>
              <a:gd name="connsiteY28" fmla="*/ 832497 h 1847261"/>
              <a:gd name="connsiteX29" fmla="*/ 486440 w 2039015"/>
              <a:gd name="connsiteY29" fmla="*/ 837260 h 1847261"/>
              <a:gd name="connsiteX30" fmla="*/ 505490 w 2039015"/>
              <a:gd name="connsiteY30" fmla="*/ 851547 h 1847261"/>
              <a:gd name="connsiteX31" fmla="*/ 538827 w 2039015"/>
              <a:gd name="connsiteY31" fmla="*/ 880122 h 1847261"/>
              <a:gd name="connsiteX32" fmla="*/ 557877 w 2039015"/>
              <a:gd name="connsiteY32" fmla="*/ 889647 h 1847261"/>
              <a:gd name="connsiteX33" fmla="*/ 586452 w 2039015"/>
              <a:gd name="connsiteY33" fmla="*/ 908697 h 1847261"/>
              <a:gd name="connsiteX34" fmla="*/ 629315 w 2039015"/>
              <a:gd name="connsiteY34" fmla="*/ 932510 h 1847261"/>
              <a:gd name="connsiteX35" fmla="*/ 657890 w 2039015"/>
              <a:gd name="connsiteY35" fmla="*/ 956322 h 1847261"/>
              <a:gd name="connsiteX36" fmla="*/ 691227 w 2039015"/>
              <a:gd name="connsiteY36" fmla="*/ 984897 h 1847261"/>
              <a:gd name="connsiteX37" fmla="*/ 705515 w 2039015"/>
              <a:gd name="connsiteY37" fmla="*/ 994422 h 1847261"/>
              <a:gd name="connsiteX38" fmla="*/ 734090 w 2039015"/>
              <a:gd name="connsiteY38" fmla="*/ 999185 h 1847261"/>
              <a:gd name="connsiteX39" fmla="*/ 762665 w 2039015"/>
              <a:gd name="connsiteY39" fmla="*/ 1018235 h 1847261"/>
              <a:gd name="connsiteX40" fmla="*/ 776952 w 2039015"/>
              <a:gd name="connsiteY40" fmla="*/ 1027760 h 1847261"/>
              <a:gd name="connsiteX41" fmla="*/ 791240 w 2039015"/>
              <a:gd name="connsiteY41" fmla="*/ 1042047 h 1847261"/>
              <a:gd name="connsiteX42" fmla="*/ 819815 w 2039015"/>
              <a:gd name="connsiteY42" fmla="*/ 1061097 h 1847261"/>
              <a:gd name="connsiteX43" fmla="*/ 834102 w 2039015"/>
              <a:gd name="connsiteY43" fmla="*/ 1070622 h 1847261"/>
              <a:gd name="connsiteX44" fmla="*/ 862677 w 2039015"/>
              <a:gd name="connsiteY44" fmla="*/ 1099197 h 1847261"/>
              <a:gd name="connsiteX45" fmla="*/ 891252 w 2039015"/>
              <a:gd name="connsiteY45" fmla="*/ 1113485 h 1847261"/>
              <a:gd name="connsiteX46" fmla="*/ 919827 w 2039015"/>
              <a:gd name="connsiteY46" fmla="*/ 1127772 h 1847261"/>
              <a:gd name="connsiteX47" fmla="*/ 934115 w 2039015"/>
              <a:gd name="connsiteY47" fmla="*/ 1137297 h 1847261"/>
              <a:gd name="connsiteX48" fmla="*/ 948402 w 2039015"/>
              <a:gd name="connsiteY48" fmla="*/ 1142060 h 1847261"/>
              <a:gd name="connsiteX49" fmla="*/ 981740 w 2039015"/>
              <a:gd name="connsiteY49" fmla="*/ 1165872 h 1847261"/>
              <a:gd name="connsiteX50" fmla="*/ 1010315 w 2039015"/>
              <a:gd name="connsiteY50" fmla="*/ 1194447 h 1847261"/>
              <a:gd name="connsiteX51" fmla="*/ 1029365 w 2039015"/>
              <a:gd name="connsiteY51" fmla="*/ 1203972 h 1847261"/>
              <a:gd name="connsiteX52" fmla="*/ 1048415 w 2039015"/>
              <a:gd name="connsiteY52" fmla="*/ 1223022 h 1847261"/>
              <a:gd name="connsiteX53" fmla="*/ 1076990 w 2039015"/>
              <a:gd name="connsiteY53" fmla="*/ 1242072 h 1847261"/>
              <a:gd name="connsiteX54" fmla="*/ 1105565 w 2039015"/>
              <a:gd name="connsiteY54" fmla="*/ 1270647 h 1847261"/>
              <a:gd name="connsiteX55" fmla="*/ 1148427 w 2039015"/>
              <a:gd name="connsiteY55" fmla="*/ 1284935 h 1847261"/>
              <a:gd name="connsiteX56" fmla="*/ 1186527 w 2039015"/>
              <a:gd name="connsiteY56" fmla="*/ 1299222 h 1847261"/>
              <a:gd name="connsiteX57" fmla="*/ 1234152 w 2039015"/>
              <a:gd name="connsiteY57" fmla="*/ 1327797 h 1847261"/>
              <a:gd name="connsiteX58" fmla="*/ 1253202 w 2039015"/>
              <a:gd name="connsiteY58" fmla="*/ 1356372 h 1847261"/>
              <a:gd name="connsiteX59" fmla="*/ 1267490 w 2039015"/>
              <a:gd name="connsiteY59" fmla="*/ 1365897 h 1847261"/>
              <a:gd name="connsiteX60" fmla="*/ 1286540 w 2039015"/>
              <a:gd name="connsiteY60" fmla="*/ 1375422 h 1847261"/>
              <a:gd name="connsiteX61" fmla="*/ 1310352 w 2039015"/>
              <a:gd name="connsiteY61" fmla="*/ 1394472 h 1847261"/>
              <a:gd name="connsiteX62" fmla="*/ 1353215 w 2039015"/>
              <a:gd name="connsiteY62" fmla="*/ 1427810 h 1847261"/>
              <a:gd name="connsiteX63" fmla="*/ 1396077 w 2039015"/>
              <a:gd name="connsiteY63" fmla="*/ 1446860 h 1847261"/>
              <a:gd name="connsiteX64" fmla="*/ 1419890 w 2039015"/>
              <a:gd name="connsiteY64" fmla="*/ 1461147 h 1847261"/>
              <a:gd name="connsiteX65" fmla="*/ 1448465 w 2039015"/>
              <a:gd name="connsiteY65" fmla="*/ 1489722 h 1847261"/>
              <a:gd name="connsiteX66" fmla="*/ 1462752 w 2039015"/>
              <a:gd name="connsiteY66" fmla="*/ 1499247 h 1847261"/>
              <a:gd name="connsiteX67" fmla="*/ 1477040 w 2039015"/>
              <a:gd name="connsiteY67" fmla="*/ 1504010 h 1847261"/>
              <a:gd name="connsiteX68" fmla="*/ 1496090 w 2039015"/>
              <a:gd name="connsiteY68" fmla="*/ 1513535 h 1847261"/>
              <a:gd name="connsiteX69" fmla="*/ 1534190 w 2039015"/>
              <a:gd name="connsiteY69" fmla="*/ 1532585 h 1847261"/>
              <a:gd name="connsiteX70" fmla="*/ 1562765 w 2039015"/>
              <a:gd name="connsiteY70" fmla="*/ 1561160 h 1847261"/>
              <a:gd name="connsiteX71" fmla="*/ 1610390 w 2039015"/>
              <a:gd name="connsiteY71" fmla="*/ 1594497 h 1847261"/>
              <a:gd name="connsiteX72" fmla="*/ 1629440 w 2039015"/>
              <a:gd name="connsiteY72" fmla="*/ 1604022 h 1847261"/>
              <a:gd name="connsiteX73" fmla="*/ 1643727 w 2039015"/>
              <a:gd name="connsiteY73" fmla="*/ 1608785 h 1847261"/>
              <a:gd name="connsiteX74" fmla="*/ 1648490 w 2039015"/>
              <a:gd name="connsiteY74" fmla="*/ 1623072 h 1847261"/>
              <a:gd name="connsiteX75" fmla="*/ 1662777 w 2039015"/>
              <a:gd name="connsiteY75" fmla="*/ 1627835 h 1847261"/>
              <a:gd name="connsiteX76" fmla="*/ 1677065 w 2039015"/>
              <a:gd name="connsiteY76" fmla="*/ 1637360 h 1847261"/>
              <a:gd name="connsiteX77" fmla="*/ 1696115 w 2039015"/>
              <a:gd name="connsiteY77" fmla="*/ 1642122 h 1847261"/>
              <a:gd name="connsiteX78" fmla="*/ 1710402 w 2039015"/>
              <a:gd name="connsiteY78" fmla="*/ 1646885 h 1847261"/>
              <a:gd name="connsiteX79" fmla="*/ 1729452 w 2039015"/>
              <a:gd name="connsiteY79" fmla="*/ 1661172 h 1847261"/>
              <a:gd name="connsiteX80" fmla="*/ 1743740 w 2039015"/>
              <a:gd name="connsiteY80" fmla="*/ 1670697 h 1847261"/>
              <a:gd name="connsiteX81" fmla="*/ 1753265 w 2039015"/>
              <a:gd name="connsiteY81" fmla="*/ 1684985 h 1847261"/>
              <a:gd name="connsiteX82" fmla="*/ 1772315 w 2039015"/>
              <a:gd name="connsiteY82" fmla="*/ 1694510 h 1847261"/>
              <a:gd name="connsiteX83" fmla="*/ 1786602 w 2039015"/>
              <a:gd name="connsiteY83" fmla="*/ 1704035 h 1847261"/>
              <a:gd name="connsiteX84" fmla="*/ 1805652 w 2039015"/>
              <a:gd name="connsiteY84" fmla="*/ 1713560 h 1847261"/>
              <a:gd name="connsiteX85" fmla="*/ 1819940 w 2039015"/>
              <a:gd name="connsiteY85" fmla="*/ 1723085 h 1847261"/>
              <a:gd name="connsiteX86" fmla="*/ 1834227 w 2039015"/>
              <a:gd name="connsiteY86" fmla="*/ 1727847 h 1847261"/>
              <a:gd name="connsiteX87" fmla="*/ 1848515 w 2039015"/>
              <a:gd name="connsiteY87" fmla="*/ 1746897 h 1847261"/>
              <a:gd name="connsiteX88" fmla="*/ 1877090 w 2039015"/>
              <a:gd name="connsiteY88" fmla="*/ 1765947 h 1847261"/>
              <a:gd name="connsiteX89" fmla="*/ 1910427 w 2039015"/>
              <a:gd name="connsiteY89" fmla="*/ 1789760 h 1847261"/>
              <a:gd name="connsiteX90" fmla="*/ 1919952 w 2039015"/>
              <a:gd name="connsiteY90" fmla="*/ 1804047 h 1847261"/>
              <a:gd name="connsiteX91" fmla="*/ 1948527 w 2039015"/>
              <a:gd name="connsiteY91" fmla="*/ 1818335 h 1847261"/>
              <a:gd name="connsiteX92" fmla="*/ 1977102 w 2039015"/>
              <a:gd name="connsiteY92" fmla="*/ 1832622 h 1847261"/>
              <a:gd name="connsiteX93" fmla="*/ 1986627 w 2039015"/>
              <a:gd name="connsiteY93" fmla="*/ 1846910 h 1847261"/>
              <a:gd name="connsiteX94" fmla="*/ 2005677 w 2039015"/>
              <a:gd name="connsiteY94" fmla="*/ 1818335 h 1847261"/>
              <a:gd name="connsiteX95" fmla="*/ 2024727 w 2039015"/>
              <a:gd name="connsiteY95" fmla="*/ 1784997 h 1847261"/>
              <a:gd name="connsiteX96" fmla="*/ 2039015 w 2039015"/>
              <a:gd name="connsiteY96" fmla="*/ 1756422 h 1847261"/>
              <a:gd name="connsiteX97" fmla="*/ 2024727 w 2039015"/>
              <a:gd name="connsiteY97" fmla="*/ 1742135 h 1847261"/>
              <a:gd name="connsiteX98" fmla="*/ 2010440 w 2039015"/>
              <a:gd name="connsiteY98" fmla="*/ 1737372 h 1847261"/>
              <a:gd name="connsiteX99" fmla="*/ 2000915 w 2039015"/>
              <a:gd name="connsiteY99" fmla="*/ 1723085 h 1847261"/>
              <a:gd name="connsiteX100" fmla="*/ 1986627 w 2039015"/>
              <a:gd name="connsiteY100" fmla="*/ 1718322 h 1847261"/>
              <a:gd name="connsiteX101" fmla="*/ 1958052 w 2039015"/>
              <a:gd name="connsiteY101" fmla="*/ 1704035 h 1847261"/>
              <a:gd name="connsiteX102" fmla="*/ 1943765 w 2039015"/>
              <a:gd name="connsiteY102" fmla="*/ 1694510 h 1847261"/>
              <a:gd name="connsiteX103" fmla="*/ 1934240 w 2039015"/>
              <a:gd name="connsiteY103" fmla="*/ 1680222 h 1847261"/>
              <a:gd name="connsiteX104" fmla="*/ 1915190 w 2039015"/>
              <a:gd name="connsiteY104" fmla="*/ 1675460 h 1847261"/>
              <a:gd name="connsiteX105" fmla="*/ 1886615 w 2039015"/>
              <a:gd name="connsiteY105" fmla="*/ 1661172 h 1847261"/>
              <a:gd name="connsiteX106" fmla="*/ 1858040 w 2039015"/>
              <a:gd name="connsiteY106" fmla="*/ 1637360 h 1847261"/>
              <a:gd name="connsiteX107" fmla="*/ 1843752 w 2039015"/>
              <a:gd name="connsiteY107" fmla="*/ 1627835 h 1847261"/>
              <a:gd name="connsiteX108" fmla="*/ 1786602 w 2039015"/>
              <a:gd name="connsiteY108" fmla="*/ 1565922 h 1847261"/>
              <a:gd name="connsiteX109" fmla="*/ 1762790 w 2039015"/>
              <a:gd name="connsiteY109" fmla="*/ 1551635 h 1847261"/>
              <a:gd name="connsiteX110" fmla="*/ 1729452 w 2039015"/>
              <a:gd name="connsiteY110" fmla="*/ 1523060 h 1847261"/>
              <a:gd name="connsiteX111" fmla="*/ 1719927 w 2039015"/>
              <a:gd name="connsiteY111" fmla="*/ 1508772 h 1847261"/>
              <a:gd name="connsiteX112" fmla="*/ 1677065 w 2039015"/>
              <a:gd name="connsiteY112" fmla="*/ 1489722 h 1847261"/>
              <a:gd name="connsiteX113" fmla="*/ 1643727 w 2039015"/>
              <a:gd name="connsiteY113" fmla="*/ 1480197 h 1847261"/>
              <a:gd name="connsiteX114" fmla="*/ 1629440 w 2039015"/>
              <a:gd name="connsiteY114" fmla="*/ 1475435 h 1847261"/>
              <a:gd name="connsiteX115" fmla="*/ 1586577 w 2039015"/>
              <a:gd name="connsiteY115" fmla="*/ 1465910 h 1847261"/>
              <a:gd name="connsiteX116" fmla="*/ 1572290 w 2039015"/>
              <a:gd name="connsiteY116" fmla="*/ 1456385 h 1847261"/>
              <a:gd name="connsiteX117" fmla="*/ 1558002 w 2039015"/>
              <a:gd name="connsiteY117" fmla="*/ 1451622 h 1847261"/>
              <a:gd name="connsiteX118" fmla="*/ 1519902 w 2039015"/>
              <a:gd name="connsiteY118" fmla="*/ 1427810 h 1847261"/>
              <a:gd name="connsiteX119" fmla="*/ 1491327 w 2039015"/>
              <a:gd name="connsiteY119" fmla="*/ 1413522 h 1847261"/>
              <a:gd name="connsiteX120" fmla="*/ 1462752 w 2039015"/>
              <a:gd name="connsiteY120" fmla="*/ 1384947 h 1847261"/>
              <a:gd name="connsiteX121" fmla="*/ 1429415 w 2039015"/>
              <a:gd name="connsiteY121" fmla="*/ 1361135 h 1847261"/>
              <a:gd name="connsiteX122" fmla="*/ 1419890 w 2039015"/>
              <a:gd name="connsiteY122" fmla="*/ 1346847 h 1847261"/>
              <a:gd name="connsiteX123" fmla="*/ 1391315 w 2039015"/>
              <a:gd name="connsiteY123" fmla="*/ 1332560 h 1847261"/>
              <a:gd name="connsiteX124" fmla="*/ 1357977 w 2039015"/>
              <a:gd name="connsiteY124" fmla="*/ 1308747 h 1847261"/>
              <a:gd name="connsiteX125" fmla="*/ 1343690 w 2039015"/>
              <a:gd name="connsiteY125" fmla="*/ 1299222 h 1847261"/>
              <a:gd name="connsiteX126" fmla="*/ 1329402 w 2039015"/>
              <a:gd name="connsiteY126" fmla="*/ 1284935 h 1847261"/>
              <a:gd name="connsiteX127" fmla="*/ 1300827 w 2039015"/>
              <a:gd name="connsiteY127" fmla="*/ 1275410 h 1847261"/>
              <a:gd name="connsiteX128" fmla="*/ 1272252 w 2039015"/>
              <a:gd name="connsiteY128" fmla="*/ 1251597 h 1847261"/>
              <a:gd name="connsiteX129" fmla="*/ 1248440 w 2039015"/>
              <a:gd name="connsiteY129" fmla="*/ 1237310 h 1847261"/>
              <a:gd name="connsiteX130" fmla="*/ 1234152 w 2039015"/>
              <a:gd name="connsiteY130" fmla="*/ 1223022 h 1847261"/>
              <a:gd name="connsiteX131" fmla="*/ 1215102 w 2039015"/>
              <a:gd name="connsiteY131" fmla="*/ 1213497 h 1847261"/>
              <a:gd name="connsiteX132" fmla="*/ 1196052 w 2039015"/>
              <a:gd name="connsiteY132" fmla="*/ 1199210 h 1847261"/>
              <a:gd name="connsiteX133" fmla="*/ 1172240 w 2039015"/>
              <a:gd name="connsiteY133" fmla="*/ 1175397 h 1847261"/>
              <a:gd name="connsiteX134" fmla="*/ 1143665 w 2039015"/>
              <a:gd name="connsiteY134" fmla="*/ 1165872 h 1847261"/>
              <a:gd name="connsiteX135" fmla="*/ 1115090 w 2039015"/>
              <a:gd name="connsiteY135" fmla="*/ 1146822 h 1847261"/>
              <a:gd name="connsiteX136" fmla="*/ 1086515 w 2039015"/>
              <a:gd name="connsiteY136" fmla="*/ 1127772 h 1847261"/>
              <a:gd name="connsiteX137" fmla="*/ 1072227 w 2039015"/>
              <a:gd name="connsiteY137" fmla="*/ 1118247 h 1847261"/>
              <a:gd name="connsiteX138" fmla="*/ 1043652 w 2039015"/>
              <a:gd name="connsiteY138" fmla="*/ 1084910 h 1847261"/>
              <a:gd name="connsiteX139" fmla="*/ 1024602 w 2039015"/>
              <a:gd name="connsiteY139" fmla="*/ 1075385 h 1847261"/>
              <a:gd name="connsiteX140" fmla="*/ 1010315 w 2039015"/>
              <a:gd name="connsiteY140" fmla="*/ 1061097 h 1847261"/>
              <a:gd name="connsiteX141" fmla="*/ 996027 w 2039015"/>
              <a:gd name="connsiteY141" fmla="*/ 1056335 h 1847261"/>
              <a:gd name="connsiteX142" fmla="*/ 986502 w 2039015"/>
              <a:gd name="connsiteY142" fmla="*/ 1042047 h 1847261"/>
              <a:gd name="connsiteX143" fmla="*/ 953165 w 2039015"/>
              <a:gd name="connsiteY143" fmla="*/ 1022997 h 1847261"/>
              <a:gd name="connsiteX144" fmla="*/ 910302 w 2039015"/>
              <a:gd name="connsiteY144" fmla="*/ 989660 h 1847261"/>
              <a:gd name="connsiteX145" fmla="*/ 881727 w 2039015"/>
              <a:gd name="connsiteY145" fmla="*/ 980135 h 1847261"/>
              <a:gd name="connsiteX146" fmla="*/ 862677 w 2039015"/>
              <a:gd name="connsiteY146" fmla="*/ 975372 h 1847261"/>
              <a:gd name="connsiteX147" fmla="*/ 834102 w 2039015"/>
              <a:gd name="connsiteY147" fmla="*/ 965847 h 1847261"/>
              <a:gd name="connsiteX148" fmla="*/ 800765 w 2039015"/>
              <a:gd name="connsiteY148" fmla="*/ 956322 h 1847261"/>
              <a:gd name="connsiteX149" fmla="*/ 786477 w 2039015"/>
              <a:gd name="connsiteY149" fmla="*/ 946797 h 1847261"/>
              <a:gd name="connsiteX150" fmla="*/ 715040 w 2039015"/>
              <a:gd name="connsiteY150" fmla="*/ 894410 h 1847261"/>
              <a:gd name="connsiteX151" fmla="*/ 700752 w 2039015"/>
              <a:gd name="connsiteY151" fmla="*/ 884885 h 1847261"/>
              <a:gd name="connsiteX152" fmla="*/ 657890 w 2039015"/>
              <a:gd name="connsiteY152" fmla="*/ 870597 h 1847261"/>
              <a:gd name="connsiteX153" fmla="*/ 643602 w 2039015"/>
              <a:gd name="connsiteY153" fmla="*/ 865835 h 1847261"/>
              <a:gd name="connsiteX154" fmla="*/ 615027 w 2039015"/>
              <a:gd name="connsiteY154" fmla="*/ 846785 h 1847261"/>
              <a:gd name="connsiteX155" fmla="*/ 557877 w 2039015"/>
              <a:gd name="connsiteY155" fmla="*/ 799160 h 1847261"/>
              <a:gd name="connsiteX156" fmla="*/ 543590 w 2039015"/>
              <a:gd name="connsiteY156" fmla="*/ 794397 h 1847261"/>
              <a:gd name="connsiteX157" fmla="*/ 500727 w 2039015"/>
              <a:gd name="connsiteY157" fmla="*/ 751535 h 1847261"/>
              <a:gd name="connsiteX158" fmla="*/ 486440 w 2039015"/>
              <a:gd name="connsiteY158" fmla="*/ 746772 h 1847261"/>
              <a:gd name="connsiteX159" fmla="*/ 472152 w 2039015"/>
              <a:gd name="connsiteY159" fmla="*/ 732485 h 1847261"/>
              <a:gd name="connsiteX160" fmla="*/ 443577 w 2039015"/>
              <a:gd name="connsiteY160" fmla="*/ 722960 h 1847261"/>
              <a:gd name="connsiteX161" fmla="*/ 415002 w 2039015"/>
              <a:gd name="connsiteY161" fmla="*/ 703910 h 1847261"/>
              <a:gd name="connsiteX162" fmla="*/ 381665 w 2039015"/>
              <a:gd name="connsiteY162" fmla="*/ 684860 h 1847261"/>
              <a:gd name="connsiteX163" fmla="*/ 372140 w 2039015"/>
              <a:gd name="connsiteY163" fmla="*/ 670572 h 1847261"/>
              <a:gd name="connsiteX164" fmla="*/ 357852 w 2039015"/>
              <a:gd name="connsiteY164" fmla="*/ 665810 h 1847261"/>
              <a:gd name="connsiteX165" fmla="*/ 338802 w 2039015"/>
              <a:gd name="connsiteY165" fmla="*/ 646760 h 1847261"/>
              <a:gd name="connsiteX166" fmla="*/ 324515 w 2039015"/>
              <a:gd name="connsiteY166" fmla="*/ 622947 h 1847261"/>
              <a:gd name="connsiteX167" fmla="*/ 314990 w 2039015"/>
              <a:gd name="connsiteY167" fmla="*/ 589610 h 1847261"/>
              <a:gd name="connsiteX168" fmla="*/ 300702 w 2039015"/>
              <a:gd name="connsiteY168" fmla="*/ 546747 h 1847261"/>
              <a:gd name="connsiteX169" fmla="*/ 291177 w 2039015"/>
              <a:gd name="connsiteY169" fmla="*/ 518172 h 1847261"/>
              <a:gd name="connsiteX170" fmla="*/ 281652 w 2039015"/>
              <a:gd name="connsiteY170" fmla="*/ 503885 h 1847261"/>
              <a:gd name="connsiteX171" fmla="*/ 257840 w 2039015"/>
              <a:gd name="connsiteY171" fmla="*/ 461022 h 1847261"/>
              <a:gd name="connsiteX172" fmla="*/ 248315 w 2039015"/>
              <a:gd name="connsiteY172" fmla="*/ 446735 h 1847261"/>
              <a:gd name="connsiteX173" fmla="*/ 243552 w 2039015"/>
              <a:gd name="connsiteY173" fmla="*/ 380060 h 1847261"/>
              <a:gd name="connsiteX174" fmla="*/ 238790 w 2039015"/>
              <a:gd name="connsiteY174" fmla="*/ 365772 h 1847261"/>
              <a:gd name="connsiteX175" fmla="*/ 224502 w 2039015"/>
              <a:gd name="connsiteY175" fmla="*/ 327672 h 1847261"/>
              <a:gd name="connsiteX176" fmla="*/ 195927 w 2039015"/>
              <a:gd name="connsiteY176" fmla="*/ 284810 h 1847261"/>
              <a:gd name="connsiteX177" fmla="*/ 186402 w 2039015"/>
              <a:gd name="connsiteY177" fmla="*/ 270522 h 1847261"/>
              <a:gd name="connsiteX178" fmla="*/ 172115 w 2039015"/>
              <a:gd name="connsiteY178" fmla="*/ 241947 h 1847261"/>
              <a:gd name="connsiteX179" fmla="*/ 162590 w 2039015"/>
              <a:gd name="connsiteY179" fmla="*/ 213372 h 1847261"/>
              <a:gd name="connsiteX180" fmla="*/ 157827 w 2039015"/>
              <a:gd name="connsiteY180" fmla="*/ 199085 h 1847261"/>
              <a:gd name="connsiteX181" fmla="*/ 153065 w 2039015"/>
              <a:gd name="connsiteY181" fmla="*/ 184797 h 1847261"/>
              <a:gd name="connsiteX182" fmla="*/ 143540 w 2039015"/>
              <a:gd name="connsiteY182" fmla="*/ 170510 h 1847261"/>
              <a:gd name="connsiteX183" fmla="*/ 134015 w 2039015"/>
              <a:gd name="connsiteY183" fmla="*/ 141935 h 1847261"/>
              <a:gd name="connsiteX184" fmla="*/ 129252 w 2039015"/>
              <a:gd name="connsiteY184" fmla="*/ 127647 h 1847261"/>
              <a:gd name="connsiteX185" fmla="*/ 119727 w 2039015"/>
              <a:gd name="connsiteY185" fmla="*/ 113360 h 1847261"/>
              <a:gd name="connsiteX186" fmla="*/ 114965 w 2039015"/>
              <a:gd name="connsiteY186" fmla="*/ 70497 h 1847261"/>
              <a:gd name="connsiteX187" fmla="*/ 105440 w 2039015"/>
              <a:gd name="connsiteY187" fmla="*/ 56209 h 1847261"/>
              <a:gd name="connsiteX188" fmla="*/ 76865 w 2039015"/>
              <a:gd name="connsiteY188" fmla="*/ 32397 h 1847261"/>
              <a:gd name="connsiteX189" fmla="*/ 48290 w 2039015"/>
              <a:gd name="connsiteY189" fmla="*/ 18109 h 1847261"/>
              <a:gd name="connsiteX190" fmla="*/ 19715 w 2039015"/>
              <a:gd name="connsiteY190" fmla="*/ 27634 h 1847261"/>
              <a:gd name="connsiteX191" fmla="*/ 665 w 2039015"/>
              <a:gd name="connsiteY191" fmla="*/ 46684 h 184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039015" h="1847261">
                <a:moveTo>
                  <a:pt x="665" y="46684"/>
                </a:moveTo>
                <a:cubicBezTo>
                  <a:pt x="-1716" y="53828"/>
                  <a:pt x="2867" y="62818"/>
                  <a:pt x="5427" y="70497"/>
                </a:cubicBezTo>
                <a:cubicBezTo>
                  <a:pt x="8609" y="80044"/>
                  <a:pt x="24967" y="106646"/>
                  <a:pt x="29240" y="113360"/>
                </a:cubicBezTo>
                <a:cubicBezTo>
                  <a:pt x="35386" y="123018"/>
                  <a:pt x="48290" y="141935"/>
                  <a:pt x="48290" y="141935"/>
                </a:cubicBezTo>
                <a:cubicBezTo>
                  <a:pt x="60812" y="192029"/>
                  <a:pt x="42119" y="131136"/>
                  <a:pt x="67340" y="175272"/>
                </a:cubicBezTo>
                <a:cubicBezTo>
                  <a:pt x="70587" y="180955"/>
                  <a:pt x="70304" y="188028"/>
                  <a:pt x="72102" y="194322"/>
                </a:cubicBezTo>
                <a:cubicBezTo>
                  <a:pt x="77031" y="211574"/>
                  <a:pt x="75955" y="207244"/>
                  <a:pt x="86390" y="222897"/>
                </a:cubicBezTo>
                <a:cubicBezTo>
                  <a:pt x="87977" y="234010"/>
                  <a:pt x="89144" y="245191"/>
                  <a:pt x="91152" y="256235"/>
                </a:cubicBezTo>
                <a:cubicBezTo>
                  <a:pt x="94030" y="272065"/>
                  <a:pt x="100472" y="288956"/>
                  <a:pt x="105440" y="303860"/>
                </a:cubicBezTo>
                <a:cubicBezTo>
                  <a:pt x="105441" y="303864"/>
                  <a:pt x="114963" y="332432"/>
                  <a:pt x="114965" y="332435"/>
                </a:cubicBezTo>
                <a:lnTo>
                  <a:pt x="124490" y="346722"/>
                </a:lnTo>
                <a:cubicBezTo>
                  <a:pt x="137657" y="386229"/>
                  <a:pt x="115555" y="324090"/>
                  <a:pt x="148302" y="389585"/>
                </a:cubicBezTo>
                <a:cubicBezTo>
                  <a:pt x="179178" y="451337"/>
                  <a:pt x="159806" y="405706"/>
                  <a:pt x="172115" y="446735"/>
                </a:cubicBezTo>
                <a:cubicBezTo>
                  <a:pt x="176443" y="461160"/>
                  <a:pt x="181640" y="475310"/>
                  <a:pt x="186402" y="489597"/>
                </a:cubicBezTo>
                <a:lnTo>
                  <a:pt x="191165" y="503885"/>
                </a:lnTo>
                <a:cubicBezTo>
                  <a:pt x="191304" y="504717"/>
                  <a:pt x="199024" y="552940"/>
                  <a:pt x="200690" y="556272"/>
                </a:cubicBezTo>
                <a:cubicBezTo>
                  <a:pt x="203702" y="562296"/>
                  <a:pt x="210665" y="565386"/>
                  <a:pt x="214977" y="570560"/>
                </a:cubicBezTo>
                <a:cubicBezTo>
                  <a:pt x="234818" y="594370"/>
                  <a:pt x="212598" y="576911"/>
                  <a:pt x="238790" y="594372"/>
                </a:cubicBezTo>
                <a:cubicBezTo>
                  <a:pt x="246096" y="638214"/>
                  <a:pt x="238958" y="607931"/>
                  <a:pt x="253077" y="646760"/>
                </a:cubicBezTo>
                <a:cubicBezTo>
                  <a:pt x="261116" y="668867"/>
                  <a:pt x="258912" y="673764"/>
                  <a:pt x="272127" y="689622"/>
                </a:cubicBezTo>
                <a:cubicBezTo>
                  <a:pt x="276439" y="694796"/>
                  <a:pt x="280811" y="700174"/>
                  <a:pt x="286415" y="703910"/>
                </a:cubicBezTo>
                <a:cubicBezTo>
                  <a:pt x="290592" y="706695"/>
                  <a:pt x="295940" y="707085"/>
                  <a:pt x="300702" y="708672"/>
                </a:cubicBezTo>
                <a:cubicBezTo>
                  <a:pt x="305465" y="713435"/>
                  <a:pt x="309673" y="718825"/>
                  <a:pt x="314990" y="722960"/>
                </a:cubicBezTo>
                <a:cubicBezTo>
                  <a:pt x="324026" y="729988"/>
                  <a:pt x="335470" y="733915"/>
                  <a:pt x="343565" y="742010"/>
                </a:cubicBezTo>
                <a:cubicBezTo>
                  <a:pt x="348327" y="746772"/>
                  <a:pt x="352536" y="752162"/>
                  <a:pt x="357852" y="756297"/>
                </a:cubicBezTo>
                <a:cubicBezTo>
                  <a:pt x="366888" y="763325"/>
                  <a:pt x="386427" y="775347"/>
                  <a:pt x="386427" y="775347"/>
                </a:cubicBezTo>
                <a:cubicBezTo>
                  <a:pt x="404962" y="803150"/>
                  <a:pt x="384248" y="779020"/>
                  <a:pt x="415002" y="794397"/>
                </a:cubicBezTo>
                <a:cubicBezTo>
                  <a:pt x="428397" y="801095"/>
                  <a:pt x="440402" y="810272"/>
                  <a:pt x="453102" y="818210"/>
                </a:cubicBezTo>
                <a:cubicBezTo>
                  <a:pt x="459833" y="822417"/>
                  <a:pt x="465260" y="828559"/>
                  <a:pt x="472152" y="832497"/>
                </a:cubicBezTo>
                <a:cubicBezTo>
                  <a:pt x="476511" y="834988"/>
                  <a:pt x="481677" y="835672"/>
                  <a:pt x="486440" y="837260"/>
                </a:cubicBezTo>
                <a:cubicBezTo>
                  <a:pt x="492790" y="842022"/>
                  <a:pt x="499464" y="846381"/>
                  <a:pt x="505490" y="851547"/>
                </a:cubicBezTo>
                <a:cubicBezTo>
                  <a:pt x="526475" y="869535"/>
                  <a:pt x="513109" y="864049"/>
                  <a:pt x="538827" y="880122"/>
                </a:cubicBezTo>
                <a:cubicBezTo>
                  <a:pt x="544847" y="883885"/>
                  <a:pt x="551789" y="885994"/>
                  <a:pt x="557877" y="889647"/>
                </a:cubicBezTo>
                <a:cubicBezTo>
                  <a:pt x="567693" y="895537"/>
                  <a:pt x="575592" y="905077"/>
                  <a:pt x="586452" y="908697"/>
                </a:cubicBezTo>
                <a:cubicBezTo>
                  <a:pt x="604418" y="914686"/>
                  <a:pt x="612939" y="916134"/>
                  <a:pt x="629315" y="932510"/>
                </a:cubicBezTo>
                <a:cubicBezTo>
                  <a:pt x="671063" y="974258"/>
                  <a:pt x="618099" y="923162"/>
                  <a:pt x="657890" y="956322"/>
                </a:cubicBezTo>
                <a:cubicBezTo>
                  <a:pt x="699429" y="990938"/>
                  <a:pt x="641287" y="949227"/>
                  <a:pt x="691227" y="984897"/>
                </a:cubicBezTo>
                <a:cubicBezTo>
                  <a:pt x="695885" y="988224"/>
                  <a:pt x="700085" y="992612"/>
                  <a:pt x="705515" y="994422"/>
                </a:cubicBezTo>
                <a:cubicBezTo>
                  <a:pt x="714676" y="997476"/>
                  <a:pt x="724565" y="997597"/>
                  <a:pt x="734090" y="999185"/>
                </a:cubicBezTo>
                <a:lnTo>
                  <a:pt x="762665" y="1018235"/>
                </a:lnTo>
                <a:cubicBezTo>
                  <a:pt x="767427" y="1021410"/>
                  <a:pt x="772905" y="1023713"/>
                  <a:pt x="776952" y="1027760"/>
                </a:cubicBezTo>
                <a:cubicBezTo>
                  <a:pt x="781715" y="1032522"/>
                  <a:pt x="785924" y="1037912"/>
                  <a:pt x="791240" y="1042047"/>
                </a:cubicBezTo>
                <a:cubicBezTo>
                  <a:pt x="800276" y="1049075"/>
                  <a:pt x="810290" y="1054747"/>
                  <a:pt x="819815" y="1061097"/>
                </a:cubicBezTo>
                <a:cubicBezTo>
                  <a:pt x="824577" y="1064272"/>
                  <a:pt x="830055" y="1066575"/>
                  <a:pt x="834102" y="1070622"/>
                </a:cubicBezTo>
                <a:cubicBezTo>
                  <a:pt x="843627" y="1080147"/>
                  <a:pt x="851469" y="1091725"/>
                  <a:pt x="862677" y="1099197"/>
                </a:cubicBezTo>
                <a:cubicBezTo>
                  <a:pt x="903626" y="1126495"/>
                  <a:pt x="851816" y="1093766"/>
                  <a:pt x="891252" y="1113485"/>
                </a:cubicBezTo>
                <a:cubicBezTo>
                  <a:pt x="928173" y="1131946"/>
                  <a:pt x="883924" y="1115805"/>
                  <a:pt x="919827" y="1127772"/>
                </a:cubicBezTo>
                <a:cubicBezTo>
                  <a:pt x="924590" y="1130947"/>
                  <a:pt x="928995" y="1134737"/>
                  <a:pt x="934115" y="1137297"/>
                </a:cubicBezTo>
                <a:cubicBezTo>
                  <a:pt x="938605" y="1139542"/>
                  <a:pt x="944317" y="1139142"/>
                  <a:pt x="948402" y="1142060"/>
                </a:cubicBezTo>
                <a:cubicBezTo>
                  <a:pt x="987947" y="1170307"/>
                  <a:pt x="949460" y="1155113"/>
                  <a:pt x="981740" y="1165872"/>
                </a:cubicBezTo>
                <a:cubicBezTo>
                  <a:pt x="991265" y="1175397"/>
                  <a:pt x="998267" y="1188423"/>
                  <a:pt x="1010315" y="1194447"/>
                </a:cubicBezTo>
                <a:cubicBezTo>
                  <a:pt x="1016665" y="1197622"/>
                  <a:pt x="1023685" y="1199712"/>
                  <a:pt x="1029365" y="1203972"/>
                </a:cubicBezTo>
                <a:cubicBezTo>
                  <a:pt x="1036549" y="1209360"/>
                  <a:pt x="1041403" y="1217412"/>
                  <a:pt x="1048415" y="1223022"/>
                </a:cubicBezTo>
                <a:cubicBezTo>
                  <a:pt x="1057354" y="1230173"/>
                  <a:pt x="1076990" y="1242072"/>
                  <a:pt x="1076990" y="1242072"/>
                </a:cubicBezTo>
                <a:cubicBezTo>
                  <a:pt x="1086811" y="1255168"/>
                  <a:pt x="1090370" y="1264315"/>
                  <a:pt x="1105565" y="1270647"/>
                </a:cubicBezTo>
                <a:cubicBezTo>
                  <a:pt x="1119467" y="1276440"/>
                  <a:pt x="1135896" y="1276581"/>
                  <a:pt x="1148427" y="1284935"/>
                </a:cubicBezTo>
                <a:cubicBezTo>
                  <a:pt x="1169450" y="1298950"/>
                  <a:pt x="1157102" y="1293338"/>
                  <a:pt x="1186527" y="1299222"/>
                </a:cubicBezTo>
                <a:cubicBezTo>
                  <a:pt x="1221009" y="1322210"/>
                  <a:pt x="1204863" y="1313152"/>
                  <a:pt x="1234152" y="1327797"/>
                </a:cubicBezTo>
                <a:cubicBezTo>
                  <a:pt x="1240502" y="1337322"/>
                  <a:pt x="1243677" y="1350022"/>
                  <a:pt x="1253202" y="1356372"/>
                </a:cubicBezTo>
                <a:cubicBezTo>
                  <a:pt x="1257965" y="1359547"/>
                  <a:pt x="1262520" y="1363057"/>
                  <a:pt x="1267490" y="1365897"/>
                </a:cubicBezTo>
                <a:cubicBezTo>
                  <a:pt x="1273654" y="1369419"/>
                  <a:pt x="1280633" y="1371484"/>
                  <a:pt x="1286540" y="1375422"/>
                </a:cubicBezTo>
                <a:cubicBezTo>
                  <a:pt x="1294998" y="1381060"/>
                  <a:pt x="1302702" y="1387778"/>
                  <a:pt x="1310352" y="1394472"/>
                </a:cubicBezTo>
                <a:cubicBezTo>
                  <a:pt x="1325524" y="1407748"/>
                  <a:pt x="1331291" y="1420502"/>
                  <a:pt x="1353215" y="1427810"/>
                </a:cubicBezTo>
                <a:cubicBezTo>
                  <a:pt x="1392899" y="1441038"/>
                  <a:pt x="1370199" y="1430686"/>
                  <a:pt x="1396077" y="1446860"/>
                </a:cubicBezTo>
                <a:cubicBezTo>
                  <a:pt x="1403927" y="1451766"/>
                  <a:pt x="1412726" y="1455285"/>
                  <a:pt x="1419890" y="1461147"/>
                </a:cubicBezTo>
                <a:cubicBezTo>
                  <a:pt x="1430316" y="1469677"/>
                  <a:pt x="1437257" y="1482250"/>
                  <a:pt x="1448465" y="1489722"/>
                </a:cubicBezTo>
                <a:cubicBezTo>
                  <a:pt x="1453227" y="1492897"/>
                  <a:pt x="1457633" y="1496687"/>
                  <a:pt x="1462752" y="1499247"/>
                </a:cubicBezTo>
                <a:cubicBezTo>
                  <a:pt x="1467242" y="1501492"/>
                  <a:pt x="1472426" y="1502032"/>
                  <a:pt x="1477040" y="1504010"/>
                </a:cubicBezTo>
                <a:cubicBezTo>
                  <a:pt x="1483565" y="1506807"/>
                  <a:pt x="1489884" y="1510087"/>
                  <a:pt x="1496090" y="1513535"/>
                </a:cubicBezTo>
                <a:cubicBezTo>
                  <a:pt x="1529831" y="1532280"/>
                  <a:pt x="1508071" y="1523878"/>
                  <a:pt x="1534190" y="1532585"/>
                </a:cubicBezTo>
                <a:cubicBezTo>
                  <a:pt x="1552378" y="1559866"/>
                  <a:pt x="1533229" y="1534577"/>
                  <a:pt x="1562765" y="1561160"/>
                </a:cubicBezTo>
                <a:cubicBezTo>
                  <a:pt x="1601076" y="1595640"/>
                  <a:pt x="1575790" y="1585848"/>
                  <a:pt x="1610390" y="1594497"/>
                </a:cubicBezTo>
                <a:cubicBezTo>
                  <a:pt x="1616740" y="1597672"/>
                  <a:pt x="1622915" y="1601225"/>
                  <a:pt x="1629440" y="1604022"/>
                </a:cubicBezTo>
                <a:cubicBezTo>
                  <a:pt x="1634054" y="1606000"/>
                  <a:pt x="1640177" y="1605235"/>
                  <a:pt x="1643727" y="1608785"/>
                </a:cubicBezTo>
                <a:cubicBezTo>
                  <a:pt x="1647277" y="1612335"/>
                  <a:pt x="1644940" y="1619522"/>
                  <a:pt x="1648490" y="1623072"/>
                </a:cubicBezTo>
                <a:cubicBezTo>
                  <a:pt x="1652040" y="1626622"/>
                  <a:pt x="1658287" y="1625590"/>
                  <a:pt x="1662777" y="1627835"/>
                </a:cubicBezTo>
                <a:cubicBezTo>
                  <a:pt x="1667897" y="1630395"/>
                  <a:pt x="1671804" y="1635105"/>
                  <a:pt x="1677065" y="1637360"/>
                </a:cubicBezTo>
                <a:cubicBezTo>
                  <a:pt x="1683081" y="1639938"/>
                  <a:pt x="1689821" y="1640324"/>
                  <a:pt x="1696115" y="1642122"/>
                </a:cubicBezTo>
                <a:cubicBezTo>
                  <a:pt x="1700942" y="1643501"/>
                  <a:pt x="1705640" y="1645297"/>
                  <a:pt x="1710402" y="1646885"/>
                </a:cubicBezTo>
                <a:cubicBezTo>
                  <a:pt x="1716752" y="1651647"/>
                  <a:pt x="1722993" y="1656559"/>
                  <a:pt x="1729452" y="1661172"/>
                </a:cubicBezTo>
                <a:cubicBezTo>
                  <a:pt x="1734110" y="1664499"/>
                  <a:pt x="1739693" y="1666650"/>
                  <a:pt x="1743740" y="1670697"/>
                </a:cubicBezTo>
                <a:cubicBezTo>
                  <a:pt x="1747787" y="1674744"/>
                  <a:pt x="1748868" y="1681321"/>
                  <a:pt x="1753265" y="1684985"/>
                </a:cubicBezTo>
                <a:cubicBezTo>
                  <a:pt x="1758719" y="1689530"/>
                  <a:pt x="1766151" y="1690988"/>
                  <a:pt x="1772315" y="1694510"/>
                </a:cubicBezTo>
                <a:cubicBezTo>
                  <a:pt x="1777285" y="1697350"/>
                  <a:pt x="1781632" y="1701195"/>
                  <a:pt x="1786602" y="1704035"/>
                </a:cubicBezTo>
                <a:cubicBezTo>
                  <a:pt x="1792766" y="1707557"/>
                  <a:pt x="1799488" y="1710038"/>
                  <a:pt x="1805652" y="1713560"/>
                </a:cubicBezTo>
                <a:cubicBezTo>
                  <a:pt x="1810622" y="1716400"/>
                  <a:pt x="1814820" y="1720525"/>
                  <a:pt x="1819940" y="1723085"/>
                </a:cubicBezTo>
                <a:cubicBezTo>
                  <a:pt x="1824430" y="1725330"/>
                  <a:pt x="1829465" y="1726260"/>
                  <a:pt x="1834227" y="1727847"/>
                </a:cubicBezTo>
                <a:cubicBezTo>
                  <a:pt x="1838990" y="1734197"/>
                  <a:pt x="1842582" y="1741624"/>
                  <a:pt x="1848515" y="1746897"/>
                </a:cubicBezTo>
                <a:cubicBezTo>
                  <a:pt x="1857071" y="1754502"/>
                  <a:pt x="1867932" y="1759078"/>
                  <a:pt x="1877090" y="1765947"/>
                </a:cubicBezTo>
                <a:cubicBezTo>
                  <a:pt x="1900719" y="1783669"/>
                  <a:pt x="1889536" y="1775832"/>
                  <a:pt x="1910427" y="1789760"/>
                </a:cubicBezTo>
                <a:cubicBezTo>
                  <a:pt x="1913602" y="1794522"/>
                  <a:pt x="1915905" y="1800000"/>
                  <a:pt x="1919952" y="1804047"/>
                </a:cubicBezTo>
                <a:cubicBezTo>
                  <a:pt x="1933600" y="1817694"/>
                  <a:pt x="1933035" y="1810589"/>
                  <a:pt x="1948527" y="1818335"/>
                </a:cubicBezTo>
                <a:cubicBezTo>
                  <a:pt x="1985448" y="1836796"/>
                  <a:pt x="1941199" y="1820655"/>
                  <a:pt x="1977102" y="1832622"/>
                </a:cubicBezTo>
                <a:cubicBezTo>
                  <a:pt x="1980277" y="1837385"/>
                  <a:pt x="1981507" y="1849470"/>
                  <a:pt x="1986627" y="1846910"/>
                </a:cubicBezTo>
                <a:cubicBezTo>
                  <a:pt x="1996866" y="1841791"/>
                  <a:pt x="1999327" y="1827860"/>
                  <a:pt x="2005677" y="1818335"/>
                </a:cubicBezTo>
                <a:cubicBezTo>
                  <a:pt x="2015243" y="1803986"/>
                  <a:pt x="2017476" y="1801915"/>
                  <a:pt x="2024727" y="1784997"/>
                </a:cubicBezTo>
                <a:cubicBezTo>
                  <a:pt x="2036558" y="1757394"/>
                  <a:pt x="2020711" y="1783879"/>
                  <a:pt x="2039015" y="1756422"/>
                </a:cubicBezTo>
                <a:cubicBezTo>
                  <a:pt x="2034252" y="1751660"/>
                  <a:pt x="2030331" y="1745871"/>
                  <a:pt x="2024727" y="1742135"/>
                </a:cubicBezTo>
                <a:cubicBezTo>
                  <a:pt x="2020550" y="1739350"/>
                  <a:pt x="2014360" y="1740508"/>
                  <a:pt x="2010440" y="1737372"/>
                </a:cubicBezTo>
                <a:cubicBezTo>
                  <a:pt x="2005971" y="1733796"/>
                  <a:pt x="2005384" y="1726661"/>
                  <a:pt x="2000915" y="1723085"/>
                </a:cubicBezTo>
                <a:cubicBezTo>
                  <a:pt x="1996995" y="1719949"/>
                  <a:pt x="1991117" y="1720567"/>
                  <a:pt x="1986627" y="1718322"/>
                </a:cubicBezTo>
                <a:cubicBezTo>
                  <a:pt x="1949705" y="1699861"/>
                  <a:pt x="1993959" y="1716002"/>
                  <a:pt x="1958052" y="1704035"/>
                </a:cubicBezTo>
                <a:cubicBezTo>
                  <a:pt x="1953290" y="1700860"/>
                  <a:pt x="1947812" y="1698557"/>
                  <a:pt x="1943765" y="1694510"/>
                </a:cubicBezTo>
                <a:cubicBezTo>
                  <a:pt x="1939718" y="1690462"/>
                  <a:pt x="1939003" y="1683397"/>
                  <a:pt x="1934240" y="1680222"/>
                </a:cubicBezTo>
                <a:cubicBezTo>
                  <a:pt x="1928794" y="1676591"/>
                  <a:pt x="1921540" y="1677047"/>
                  <a:pt x="1915190" y="1675460"/>
                </a:cubicBezTo>
                <a:cubicBezTo>
                  <a:pt x="1874241" y="1648162"/>
                  <a:pt x="1926051" y="1680891"/>
                  <a:pt x="1886615" y="1661172"/>
                </a:cubicBezTo>
                <a:cubicBezTo>
                  <a:pt x="1868875" y="1652302"/>
                  <a:pt x="1873843" y="1650529"/>
                  <a:pt x="1858040" y="1637360"/>
                </a:cubicBezTo>
                <a:cubicBezTo>
                  <a:pt x="1853643" y="1633696"/>
                  <a:pt x="1848515" y="1631010"/>
                  <a:pt x="1843752" y="1627835"/>
                </a:cubicBezTo>
                <a:cubicBezTo>
                  <a:pt x="1827728" y="1606469"/>
                  <a:pt x="1808638" y="1579143"/>
                  <a:pt x="1786602" y="1565922"/>
                </a:cubicBezTo>
                <a:cubicBezTo>
                  <a:pt x="1778665" y="1561160"/>
                  <a:pt x="1770097" y="1557318"/>
                  <a:pt x="1762790" y="1551635"/>
                </a:cubicBezTo>
                <a:cubicBezTo>
                  <a:pt x="1693506" y="1497747"/>
                  <a:pt x="1780651" y="1557192"/>
                  <a:pt x="1729452" y="1523060"/>
                </a:cubicBezTo>
                <a:cubicBezTo>
                  <a:pt x="1726277" y="1518297"/>
                  <a:pt x="1723974" y="1512820"/>
                  <a:pt x="1719927" y="1508772"/>
                </a:cubicBezTo>
                <a:cubicBezTo>
                  <a:pt x="1708607" y="1497451"/>
                  <a:pt x="1691212" y="1494437"/>
                  <a:pt x="1677065" y="1489722"/>
                </a:cubicBezTo>
                <a:cubicBezTo>
                  <a:pt x="1642824" y="1478309"/>
                  <a:pt x="1685567" y="1492151"/>
                  <a:pt x="1643727" y="1480197"/>
                </a:cubicBezTo>
                <a:cubicBezTo>
                  <a:pt x="1638900" y="1478818"/>
                  <a:pt x="1634340" y="1476524"/>
                  <a:pt x="1629440" y="1475435"/>
                </a:cubicBezTo>
                <a:cubicBezTo>
                  <a:pt x="1579147" y="1464259"/>
                  <a:pt x="1618743" y="1476630"/>
                  <a:pt x="1586577" y="1465910"/>
                </a:cubicBezTo>
                <a:cubicBezTo>
                  <a:pt x="1581815" y="1462735"/>
                  <a:pt x="1577409" y="1458945"/>
                  <a:pt x="1572290" y="1456385"/>
                </a:cubicBezTo>
                <a:cubicBezTo>
                  <a:pt x="1567800" y="1454140"/>
                  <a:pt x="1562361" y="1454113"/>
                  <a:pt x="1558002" y="1451622"/>
                </a:cubicBezTo>
                <a:cubicBezTo>
                  <a:pt x="1516973" y="1428177"/>
                  <a:pt x="1560630" y="1445266"/>
                  <a:pt x="1519902" y="1427810"/>
                </a:cubicBezTo>
                <a:cubicBezTo>
                  <a:pt x="1503925" y="1420962"/>
                  <a:pt x="1505527" y="1426144"/>
                  <a:pt x="1491327" y="1413522"/>
                </a:cubicBezTo>
                <a:cubicBezTo>
                  <a:pt x="1481259" y="1404573"/>
                  <a:pt x="1473528" y="1393029"/>
                  <a:pt x="1462752" y="1384947"/>
                </a:cubicBezTo>
                <a:cubicBezTo>
                  <a:pt x="1439123" y="1367226"/>
                  <a:pt x="1450306" y="1375063"/>
                  <a:pt x="1429415" y="1361135"/>
                </a:cubicBezTo>
                <a:cubicBezTo>
                  <a:pt x="1426240" y="1356372"/>
                  <a:pt x="1423937" y="1350894"/>
                  <a:pt x="1419890" y="1346847"/>
                </a:cubicBezTo>
                <a:cubicBezTo>
                  <a:pt x="1410658" y="1337615"/>
                  <a:pt x="1402935" y="1336433"/>
                  <a:pt x="1391315" y="1332560"/>
                </a:cubicBezTo>
                <a:cubicBezTo>
                  <a:pt x="1357656" y="1310121"/>
                  <a:pt x="1399310" y="1338272"/>
                  <a:pt x="1357977" y="1308747"/>
                </a:cubicBezTo>
                <a:cubicBezTo>
                  <a:pt x="1353320" y="1305420"/>
                  <a:pt x="1348087" y="1302886"/>
                  <a:pt x="1343690" y="1299222"/>
                </a:cubicBezTo>
                <a:cubicBezTo>
                  <a:pt x="1338516" y="1294910"/>
                  <a:pt x="1335290" y="1288206"/>
                  <a:pt x="1329402" y="1284935"/>
                </a:cubicBezTo>
                <a:cubicBezTo>
                  <a:pt x="1320625" y="1280059"/>
                  <a:pt x="1300827" y="1275410"/>
                  <a:pt x="1300827" y="1275410"/>
                </a:cubicBezTo>
                <a:cubicBezTo>
                  <a:pt x="1291302" y="1267472"/>
                  <a:pt x="1282279" y="1258890"/>
                  <a:pt x="1272252" y="1251597"/>
                </a:cubicBezTo>
                <a:cubicBezTo>
                  <a:pt x="1264766" y="1246153"/>
                  <a:pt x="1255845" y="1242864"/>
                  <a:pt x="1248440" y="1237310"/>
                </a:cubicBezTo>
                <a:cubicBezTo>
                  <a:pt x="1243052" y="1233269"/>
                  <a:pt x="1239633" y="1226937"/>
                  <a:pt x="1234152" y="1223022"/>
                </a:cubicBezTo>
                <a:cubicBezTo>
                  <a:pt x="1228375" y="1218895"/>
                  <a:pt x="1221122" y="1217260"/>
                  <a:pt x="1215102" y="1213497"/>
                </a:cubicBezTo>
                <a:cubicBezTo>
                  <a:pt x="1208371" y="1209290"/>
                  <a:pt x="1202402" y="1203972"/>
                  <a:pt x="1196052" y="1199210"/>
                </a:cubicBezTo>
                <a:cubicBezTo>
                  <a:pt x="1187363" y="1186176"/>
                  <a:pt x="1187279" y="1182081"/>
                  <a:pt x="1172240" y="1175397"/>
                </a:cubicBezTo>
                <a:cubicBezTo>
                  <a:pt x="1163065" y="1171319"/>
                  <a:pt x="1152019" y="1171441"/>
                  <a:pt x="1143665" y="1165872"/>
                </a:cubicBezTo>
                <a:lnTo>
                  <a:pt x="1115090" y="1146822"/>
                </a:lnTo>
                <a:lnTo>
                  <a:pt x="1086515" y="1127772"/>
                </a:lnTo>
                <a:lnTo>
                  <a:pt x="1072227" y="1118247"/>
                </a:lnTo>
                <a:cubicBezTo>
                  <a:pt x="1064720" y="1108238"/>
                  <a:pt x="1054370" y="1092566"/>
                  <a:pt x="1043652" y="1084910"/>
                </a:cubicBezTo>
                <a:cubicBezTo>
                  <a:pt x="1037875" y="1080784"/>
                  <a:pt x="1030952" y="1078560"/>
                  <a:pt x="1024602" y="1075385"/>
                </a:cubicBezTo>
                <a:cubicBezTo>
                  <a:pt x="1019840" y="1070622"/>
                  <a:pt x="1015919" y="1064833"/>
                  <a:pt x="1010315" y="1061097"/>
                </a:cubicBezTo>
                <a:cubicBezTo>
                  <a:pt x="1006138" y="1058312"/>
                  <a:pt x="999947" y="1059471"/>
                  <a:pt x="996027" y="1056335"/>
                </a:cubicBezTo>
                <a:cubicBezTo>
                  <a:pt x="991557" y="1052759"/>
                  <a:pt x="990549" y="1046095"/>
                  <a:pt x="986502" y="1042047"/>
                </a:cubicBezTo>
                <a:cubicBezTo>
                  <a:pt x="975254" y="1030799"/>
                  <a:pt x="966237" y="1032334"/>
                  <a:pt x="953165" y="1022997"/>
                </a:cubicBezTo>
                <a:cubicBezTo>
                  <a:pt x="931593" y="1007589"/>
                  <a:pt x="943103" y="1000594"/>
                  <a:pt x="910302" y="989660"/>
                </a:cubicBezTo>
                <a:cubicBezTo>
                  <a:pt x="900777" y="986485"/>
                  <a:pt x="891467" y="982570"/>
                  <a:pt x="881727" y="980135"/>
                </a:cubicBezTo>
                <a:cubicBezTo>
                  <a:pt x="875377" y="978547"/>
                  <a:pt x="868946" y="977253"/>
                  <a:pt x="862677" y="975372"/>
                </a:cubicBezTo>
                <a:cubicBezTo>
                  <a:pt x="853060" y="972487"/>
                  <a:pt x="843843" y="968282"/>
                  <a:pt x="834102" y="965847"/>
                </a:cubicBezTo>
                <a:cubicBezTo>
                  <a:pt x="827992" y="964320"/>
                  <a:pt x="807602" y="959741"/>
                  <a:pt x="800765" y="956322"/>
                </a:cubicBezTo>
                <a:cubicBezTo>
                  <a:pt x="795645" y="953762"/>
                  <a:pt x="791056" y="950231"/>
                  <a:pt x="786477" y="946797"/>
                </a:cubicBezTo>
                <a:cubicBezTo>
                  <a:pt x="717282" y="894901"/>
                  <a:pt x="769615" y="930793"/>
                  <a:pt x="715040" y="894410"/>
                </a:cubicBezTo>
                <a:cubicBezTo>
                  <a:pt x="710277" y="891235"/>
                  <a:pt x="706182" y="886695"/>
                  <a:pt x="700752" y="884885"/>
                </a:cubicBezTo>
                <a:lnTo>
                  <a:pt x="657890" y="870597"/>
                </a:lnTo>
                <a:lnTo>
                  <a:pt x="643602" y="865835"/>
                </a:lnTo>
                <a:cubicBezTo>
                  <a:pt x="634077" y="859485"/>
                  <a:pt x="623122" y="854880"/>
                  <a:pt x="615027" y="846785"/>
                </a:cubicBezTo>
                <a:cubicBezTo>
                  <a:pt x="601762" y="833520"/>
                  <a:pt x="577770" y="805792"/>
                  <a:pt x="557877" y="799160"/>
                </a:cubicBezTo>
                <a:lnTo>
                  <a:pt x="543590" y="794397"/>
                </a:lnTo>
                <a:cubicBezTo>
                  <a:pt x="527549" y="775149"/>
                  <a:pt x="521467" y="763387"/>
                  <a:pt x="500727" y="751535"/>
                </a:cubicBezTo>
                <a:cubicBezTo>
                  <a:pt x="496368" y="749044"/>
                  <a:pt x="491202" y="748360"/>
                  <a:pt x="486440" y="746772"/>
                </a:cubicBezTo>
                <a:cubicBezTo>
                  <a:pt x="481677" y="742010"/>
                  <a:pt x="478040" y="735756"/>
                  <a:pt x="472152" y="732485"/>
                </a:cubicBezTo>
                <a:cubicBezTo>
                  <a:pt x="463375" y="727609"/>
                  <a:pt x="443577" y="722960"/>
                  <a:pt x="443577" y="722960"/>
                </a:cubicBezTo>
                <a:cubicBezTo>
                  <a:pt x="434052" y="716610"/>
                  <a:pt x="425241" y="709030"/>
                  <a:pt x="415002" y="703910"/>
                </a:cubicBezTo>
                <a:cubicBezTo>
                  <a:pt x="390833" y="691825"/>
                  <a:pt x="401859" y="698323"/>
                  <a:pt x="381665" y="684860"/>
                </a:cubicBezTo>
                <a:cubicBezTo>
                  <a:pt x="378490" y="680097"/>
                  <a:pt x="376610" y="674148"/>
                  <a:pt x="372140" y="670572"/>
                </a:cubicBezTo>
                <a:cubicBezTo>
                  <a:pt x="368220" y="667436"/>
                  <a:pt x="361402" y="669360"/>
                  <a:pt x="357852" y="665810"/>
                </a:cubicBezTo>
                <a:cubicBezTo>
                  <a:pt x="332452" y="640410"/>
                  <a:pt x="376903" y="659459"/>
                  <a:pt x="338802" y="646760"/>
                </a:cubicBezTo>
                <a:cubicBezTo>
                  <a:pt x="334040" y="638822"/>
                  <a:pt x="328655" y="631226"/>
                  <a:pt x="324515" y="622947"/>
                </a:cubicBezTo>
                <a:cubicBezTo>
                  <a:pt x="320510" y="614938"/>
                  <a:pt x="317282" y="597249"/>
                  <a:pt x="314990" y="589610"/>
                </a:cubicBezTo>
                <a:cubicBezTo>
                  <a:pt x="314980" y="589577"/>
                  <a:pt x="303089" y="553907"/>
                  <a:pt x="300702" y="546747"/>
                </a:cubicBezTo>
                <a:cubicBezTo>
                  <a:pt x="300701" y="546743"/>
                  <a:pt x="291179" y="518175"/>
                  <a:pt x="291177" y="518172"/>
                </a:cubicBezTo>
                <a:lnTo>
                  <a:pt x="281652" y="503885"/>
                </a:lnTo>
                <a:cubicBezTo>
                  <a:pt x="273271" y="478737"/>
                  <a:pt x="279674" y="493773"/>
                  <a:pt x="257840" y="461022"/>
                </a:cubicBezTo>
                <a:lnTo>
                  <a:pt x="248315" y="446735"/>
                </a:lnTo>
                <a:cubicBezTo>
                  <a:pt x="246727" y="424510"/>
                  <a:pt x="246155" y="402189"/>
                  <a:pt x="243552" y="380060"/>
                </a:cubicBezTo>
                <a:cubicBezTo>
                  <a:pt x="242965" y="375074"/>
                  <a:pt x="240169" y="370599"/>
                  <a:pt x="238790" y="365772"/>
                </a:cubicBezTo>
                <a:cubicBezTo>
                  <a:pt x="232625" y="344195"/>
                  <a:pt x="236607" y="347847"/>
                  <a:pt x="224502" y="327672"/>
                </a:cubicBezTo>
                <a:cubicBezTo>
                  <a:pt x="224492" y="327655"/>
                  <a:pt x="200695" y="291962"/>
                  <a:pt x="195927" y="284810"/>
                </a:cubicBezTo>
                <a:lnTo>
                  <a:pt x="186402" y="270522"/>
                </a:lnTo>
                <a:cubicBezTo>
                  <a:pt x="169038" y="218425"/>
                  <a:pt x="196731" y="297333"/>
                  <a:pt x="172115" y="241947"/>
                </a:cubicBezTo>
                <a:cubicBezTo>
                  <a:pt x="168037" y="232772"/>
                  <a:pt x="165765" y="222897"/>
                  <a:pt x="162590" y="213372"/>
                </a:cubicBezTo>
                <a:lnTo>
                  <a:pt x="157827" y="199085"/>
                </a:lnTo>
                <a:cubicBezTo>
                  <a:pt x="156239" y="194322"/>
                  <a:pt x="155850" y="188974"/>
                  <a:pt x="153065" y="184797"/>
                </a:cubicBezTo>
                <a:cubicBezTo>
                  <a:pt x="149890" y="180035"/>
                  <a:pt x="145865" y="175740"/>
                  <a:pt x="143540" y="170510"/>
                </a:cubicBezTo>
                <a:cubicBezTo>
                  <a:pt x="139462" y="161335"/>
                  <a:pt x="137190" y="151460"/>
                  <a:pt x="134015" y="141935"/>
                </a:cubicBezTo>
                <a:cubicBezTo>
                  <a:pt x="132427" y="137172"/>
                  <a:pt x="132037" y="131824"/>
                  <a:pt x="129252" y="127647"/>
                </a:cubicBezTo>
                <a:lnTo>
                  <a:pt x="119727" y="113360"/>
                </a:lnTo>
                <a:cubicBezTo>
                  <a:pt x="118140" y="99072"/>
                  <a:pt x="118451" y="84443"/>
                  <a:pt x="114965" y="70497"/>
                </a:cubicBezTo>
                <a:cubicBezTo>
                  <a:pt x="113577" y="64944"/>
                  <a:pt x="109104" y="60606"/>
                  <a:pt x="105440" y="56209"/>
                </a:cubicBezTo>
                <a:cubicBezTo>
                  <a:pt x="93983" y="42460"/>
                  <a:pt x="90911" y="41761"/>
                  <a:pt x="76865" y="32397"/>
                </a:cubicBezTo>
                <a:cubicBezTo>
                  <a:pt x="41567" y="-20551"/>
                  <a:pt x="70702" y="4102"/>
                  <a:pt x="48290" y="18109"/>
                </a:cubicBezTo>
                <a:cubicBezTo>
                  <a:pt x="39776" y="23430"/>
                  <a:pt x="29240" y="24459"/>
                  <a:pt x="19715" y="27634"/>
                </a:cubicBezTo>
                <a:cubicBezTo>
                  <a:pt x="3921" y="32899"/>
                  <a:pt x="3046" y="39540"/>
                  <a:pt x="665" y="46684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>
                <a:latin typeface="Calibri" pitchFamily="34" charset="0"/>
              </a:rPr>
              <a:t>6</a:t>
            </a:r>
            <a:r>
              <a:rPr lang="en-GB" b="1" dirty="0" smtClean="0">
                <a:latin typeface="Calibri" pitchFamily="34" charset="0"/>
              </a:rPr>
              <a:t>. Cultural and learning hub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/>
          <p:cNvGrpSpPr/>
          <p:nvPr/>
        </p:nvGrpSpPr>
        <p:grpSpPr>
          <a:xfrm>
            <a:off x="3258335" y="2968234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50225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/>
          <p:cNvSpPr/>
          <p:nvPr/>
        </p:nvSpPr>
        <p:spPr>
          <a:xfrm>
            <a:off x="2616591" y="745588"/>
            <a:ext cx="1392701" cy="2546252"/>
          </a:xfrm>
          <a:custGeom>
            <a:avLst/>
            <a:gdLst>
              <a:gd name="connsiteX0" fmla="*/ 0 w 1392701"/>
              <a:gd name="connsiteY0" fmla="*/ 0 h 2546252"/>
              <a:gd name="connsiteX1" fmla="*/ 126609 w 1392701"/>
              <a:gd name="connsiteY1" fmla="*/ 379827 h 2546252"/>
              <a:gd name="connsiteX2" fmla="*/ 1294227 w 1392701"/>
              <a:gd name="connsiteY2" fmla="*/ 2194560 h 2546252"/>
              <a:gd name="connsiteX3" fmla="*/ 1392701 w 1392701"/>
              <a:gd name="connsiteY3" fmla="*/ 2546252 h 2546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2701" h="2546252">
                <a:moveTo>
                  <a:pt x="0" y="0"/>
                </a:moveTo>
                <a:lnTo>
                  <a:pt x="126609" y="379827"/>
                </a:lnTo>
                <a:lnTo>
                  <a:pt x="1294227" y="2194560"/>
                </a:lnTo>
                <a:lnTo>
                  <a:pt x="1392701" y="2546252"/>
                </a:lnTo>
              </a:path>
            </a:pathLst>
          </a:custGeom>
          <a:noFill/>
          <a:ln w="762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 139"/>
          <p:cNvSpPr/>
          <p:nvPr/>
        </p:nvSpPr>
        <p:spPr>
          <a:xfrm>
            <a:off x="2080548" y="-70497"/>
            <a:ext cx="2039015" cy="1847261"/>
          </a:xfrm>
          <a:custGeom>
            <a:avLst/>
            <a:gdLst>
              <a:gd name="connsiteX0" fmla="*/ 665 w 2039015"/>
              <a:gd name="connsiteY0" fmla="*/ 46684 h 1847261"/>
              <a:gd name="connsiteX1" fmla="*/ 5427 w 2039015"/>
              <a:gd name="connsiteY1" fmla="*/ 70497 h 1847261"/>
              <a:gd name="connsiteX2" fmla="*/ 29240 w 2039015"/>
              <a:gd name="connsiteY2" fmla="*/ 113360 h 1847261"/>
              <a:gd name="connsiteX3" fmla="*/ 48290 w 2039015"/>
              <a:gd name="connsiteY3" fmla="*/ 141935 h 1847261"/>
              <a:gd name="connsiteX4" fmla="*/ 67340 w 2039015"/>
              <a:gd name="connsiteY4" fmla="*/ 175272 h 1847261"/>
              <a:gd name="connsiteX5" fmla="*/ 72102 w 2039015"/>
              <a:gd name="connsiteY5" fmla="*/ 194322 h 1847261"/>
              <a:gd name="connsiteX6" fmla="*/ 86390 w 2039015"/>
              <a:gd name="connsiteY6" fmla="*/ 222897 h 1847261"/>
              <a:gd name="connsiteX7" fmla="*/ 91152 w 2039015"/>
              <a:gd name="connsiteY7" fmla="*/ 256235 h 1847261"/>
              <a:gd name="connsiteX8" fmla="*/ 105440 w 2039015"/>
              <a:gd name="connsiteY8" fmla="*/ 303860 h 1847261"/>
              <a:gd name="connsiteX9" fmla="*/ 114965 w 2039015"/>
              <a:gd name="connsiteY9" fmla="*/ 332435 h 1847261"/>
              <a:gd name="connsiteX10" fmla="*/ 124490 w 2039015"/>
              <a:gd name="connsiteY10" fmla="*/ 346722 h 1847261"/>
              <a:gd name="connsiteX11" fmla="*/ 148302 w 2039015"/>
              <a:gd name="connsiteY11" fmla="*/ 389585 h 1847261"/>
              <a:gd name="connsiteX12" fmla="*/ 172115 w 2039015"/>
              <a:gd name="connsiteY12" fmla="*/ 446735 h 1847261"/>
              <a:gd name="connsiteX13" fmla="*/ 186402 w 2039015"/>
              <a:gd name="connsiteY13" fmla="*/ 489597 h 1847261"/>
              <a:gd name="connsiteX14" fmla="*/ 191165 w 2039015"/>
              <a:gd name="connsiteY14" fmla="*/ 503885 h 1847261"/>
              <a:gd name="connsiteX15" fmla="*/ 200690 w 2039015"/>
              <a:gd name="connsiteY15" fmla="*/ 556272 h 1847261"/>
              <a:gd name="connsiteX16" fmla="*/ 214977 w 2039015"/>
              <a:gd name="connsiteY16" fmla="*/ 570560 h 1847261"/>
              <a:gd name="connsiteX17" fmla="*/ 238790 w 2039015"/>
              <a:gd name="connsiteY17" fmla="*/ 594372 h 1847261"/>
              <a:gd name="connsiteX18" fmla="*/ 253077 w 2039015"/>
              <a:gd name="connsiteY18" fmla="*/ 646760 h 1847261"/>
              <a:gd name="connsiteX19" fmla="*/ 272127 w 2039015"/>
              <a:gd name="connsiteY19" fmla="*/ 689622 h 1847261"/>
              <a:gd name="connsiteX20" fmla="*/ 286415 w 2039015"/>
              <a:gd name="connsiteY20" fmla="*/ 703910 h 1847261"/>
              <a:gd name="connsiteX21" fmla="*/ 300702 w 2039015"/>
              <a:gd name="connsiteY21" fmla="*/ 708672 h 1847261"/>
              <a:gd name="connsiteX22" fmla="*/ 314990 w 2039015"/>
              <a:gd name="connsiteY22" fmla="*/ 722960 h 1847261"/>
              <a:gd name="connsiteX23" fmla="*/ 343565 w 2039015"/>
              <a:gd name="connsiteY23" fmla="*/ 742010 h 1847261"/>
              <a:gd name="connsiteX24" fmla="*/ 357852 w 2039015"/>
              <a:gd name="connsiteY24" fmla="*/ 756297 h 1847261"/>
              <a:gd name="connsiteX25" fmla="*/ 386427 w 2039015"/>
              <a:gd name="connsiteY25" fmla="*/ 775347 h 1847261"/>
              <a:gd name="connsiteX26" fmla="*/ 415002 w 2039015"/>
              <a:gd name="connsiteY26" fmla="*/ 794397 h 1847261"/>
              <a:gd name="connsiteX27" fmla="*/ 453102 w 2039015"/>
              <a:gd name="connsiteY27" fmla="*/ 818210 h 1847261"/>
              <a:gd name="connsiteX28" fmla="*/ 472152 w 2039015"/>
              <a:gd name="connsiteY28" fmla="*/ 832497 h 1847261"/>
              <a:gd name="connsiteX29" fmla="*/ 486440 w 2039015"/>
              <a:gd name="connsiteY29" fmla="*/ 837260 h 1847261"/>
              <a:gd name="connsiteX30" fmla="*/ 505490 w 2039015"/>
              <a:gd name="connsiteY30" fmla="*/ 851547 h 1847261"/>
              <a:gd name="connsiteX31" fmla="*/ 538827 w 2039015"/>
              <a:gd name="connsiteY31" fmla="*/ 880122 h 1847261"/>
              <a:gd name="connsiteX32" fmla="*/ 557877 w 2039015"/>
              <a:gd name="connsiteY32" fmla="*/ 889647 h 1847261"/>
              <a:gd name="connsiteX33" fmla="*/ 586452 w 2039015"/>
              <a:gd name="connsiteY33" fmla="*/ 908697 h 1847261"/>
              <a:gd name="connsiteX34" fmla="*/ 629315 w 2039015"/>
              <a:gd name="connsiteY34" fmla="*/ 932510 h 1847261"/>
              <a:gd name="connsiteX35" fmla="*/ 657890 w 2039015"/>
              <a:gd name="connsiteY35" fmla="*/ 956322 h 1847261"/>
              <a:gd name="connsiteX36" fmla="*/ 691227 w 2039015"/>
              <a:gd name="connsiteY36" fmla="*/ 984897 h 1847261"/>
              <a:gd name="connsiteX37" fmla="*/ 705515 w 2039015"/>
              <a:gd name="connsiteY37" fmla="*/ 994422 h 1847261"/>
              <a:gd name="connsiteX38" fmla="*/ 734090 w 2039015"/>
              <a:gd name="connsiteY38" fmla="*/ 999185 h 1847261"/>
              <a:gd name="connsiteX39" fmla="*/ 762665 w 2039015"/>
              <a:gd name="connsiteY39" fmla="*/ 1018235 h 1847261"/>
              <a:gd name="connsiteX40" fmla="*/ 776952 w 2039015"/>
              <a:gd name="connsiteY40" fmla="*/ 1027760 h 1847261"/>
              <a:gd name="connsiteX41" fmla="*/ 791240 w 2039015"/>
              <a:gd name="connsiteY41" fmla="*/ 1042047 h 1847261"/>
              <a:gd name="connsiteX42" fmla="*/ 819815 w 2039015"/>
              <a:gd name="connsiteY42" fmla="*/ 1061097 h 1847261"/>
              <a:gd name="connsiteX43" fmla="*/ 834102 w 2039015"/>
              <a:gd name="connsiteY43" fmla="*/ 1070622 h 1847261"/>
              <a:gd name="connsiteX44" fmla="*/ 862677 w 2039015"/>
              <a:gd name="connsiteY44" fmla="*/ 1099197 h 1847261"/>
              <a:gd name="connsiteX45" fmla="*/ 891252 w 2039015"/>
              <a:gd name="connsiteY45" fmla="*/ 1113485 h 1847261"/>
              <a:gd name="connsiteX46" fmla="*/ 919827 w 2039015"/>
              <a:gd name="connsiteY46" fmla="*/ 1127772 h 1847261"/>
              <a:gd name="connsiteX47" fmla="*/ 934115 w 2039015"/>
              <a:gd name="connsiteY47" fmla="*/ 1137297 h 1847261"/>
              <a:gd name="connsiteX48" fmla="*/ 948402 w 2039015"/>
              <a:gd name="connsiteY48" fmla="*/ 1142060 h 1847261"/>
              <a:gd name="connsiteX49" fmla="*/ 981740 w 2039015"/>
              <a:gd name="connsiteY49" fmla="*/ 1165872 h 1847261"/>
              <a:gd name="connsiteX50" fmla="*/ 1010315 w 2039015"/>
              <a:gd name="connsiteY50" fmla="*/ 1194447 h 1847261"/>
              <a:gd name="connsiteX51" fmla="*/ 1029365 w 2039015"/>
              <a:gd name="connsiteY51" fmla="*/ 1203972 h 1847261"/>
              <a:gd name="connsiteX52" fmla="*/ 1048415 w 2039015"/>
              <a:gd name="connsiteY52" fmla="*/ 1223022 h 1847261"/>
              <a:gd name="connsiteX53" fmla="*/ 1076990 w 2039015"/>
              <a:gd name="connsiteY53" fmla="*/ 1242072 h 1847261"/>
              <a:gd name="connsiteX54" fmla="*/ 1105565 w 2039015"/>
              <a:gd name="connsiteY54" fmla="*/ 1270647 h 1847261"/>
              <a:gd name="connsiteX55" fmla="*/ 1148427 w 2039015"/>
              <a:gd name="connsiteY55" fmla="*/ 1284935 h 1847261"/>
              <a:gd name="connsiteX56" fmla="*/ 1186527 w 2039015"/>
              <a:gd name="connsiteY56" fmla="*/ 1299222 h 1847261"/>
              <a:gd name="connsiteX57" fmla="*/ 1234152 w 2039015"/>
              <a:gd name="connsiteY57" fmla="*/ 1327797 h 1847261"/>
              <a:gd name="connsiteX58" fmla="*/ 1253202 w 2039015"/>
              <a:gd name="connsiteY58" fmla="*/ 1356372 h 1847261"/>
              <a:gd name="connsiteX59" fmla="*/ 1267490 w 2039015"/>
              <a:gd name="connsiteY59" fmla="*/ 1365897 h 1847261"/>
              <a:gd name="connsiteX60" fmla="*/ 1286540 w 2039015"/>
              <a:gd name="connsiteY60" fmla="*/ 1375422 h 1847261"/>
              <a:gd name="connsiteX61" fmla="*/ 1310352 w 2039015"/>
              <a:gd name="connsiteY61" fmla="*/ 1394472 h 1847261"/>
              <a:gd name="connsiteX62" fmla="*/ 1353215 w 2039015"/>
              <a:gd name="connsiteY62" fmla="*/ 1427810 h 1847261"/>
              <a:gd name="connsiteX63" fmla="*/ 1396077 w 2039015"/>
              <a:gd name="connsiteY63" fmla="*/ 1446860 h 1847261"/>
              <a:gd name="connsiteX64" fmla="*/ 1419890 w 2039015"/>
              <a:gd name="connsiteY64" fmla="*/ 1461147 h 1847261"/>
              <a:gd name="connsiteX65" fmla="*/ 1448465 w 2039015"/>
              <a:gd name="connsiteY65" fmla="*/ 1489722 h 1847261"/>
              <a:gd name="connsiteX66" fmla="*/ 1462752 w 2039015"/>
              <a:gd name="connsiteY66" fmla="*/ 1499247 h 1847261"/>
              <a:gd name="connsiteX67" fmla="*/ 1477040 w 2039015"/>
              <a:gd name="connsiteY67" fmla="*/ 1504010 h 1847261"/>
              <a:gd name="connsiteX68" fmla="*/ 1496090 w 2039015"/>
              <a:gd name="connsiteY68" fmla="*/ 1513535 h 1847261"/>
              <a:gd name="connsiteX69" fmla="*/ 1534190 w 2039015"/>
              <a:gd name="connsiteY69" fmla="*/ 1532585 h 1847261"/>
              <a:gd name="connsiteX70" fmla="*/ 1562765 w 2039015"/>
              <a:gd name="connsiteY70" fmla="*/ 1561160 h 1847261"/>
              <a:gd name="connsiteX71" fmla="*/ 1610390 w 2039015"/>
              <a:gd name="connsiteY71" fmla="*/ 1594497 h 1847261"/>
              <a:gd name="connsiteX72" fmla="*/ 1629440 w 2039015"/>
              <a:gd name="connsiteY72" fmla="*/ 1604022 h 1847261"/>
              <a:gd name="connsiteX73" fmla="*/ 1643727 w 2039015"/>
              <a:gd name="connsiteY73" fmla="*/ 1608785 h 1847261"/>
              <a:gd name="connsiteX74" fmla="*/ 1648490 w 2039015"/>
              <a:gd name="connsiteY74" fmla="*/ 1623072 h 1847261"/>
              <a:gd name="connsiteX75" fmla="*/ 1662777 w 2039015"/>
              <a:gd name="connsiteY75" fmla="*/ 1627835 h 1847261"/>
              <a:gd name="connsiteX76" fmla="*/ 1677065 w 2039015"/>
              <a:gd name="connsiteY76" fmla="*/ 1637360 h 1847261"/>
              <a:gd name="connsiteX77" fmla="*/ 1696115 w 2039015"/>
              <a:gd name="connsiteY77" fmla="*/ 1642122 h 1847261"/>
              <a:gd name="connsiteX78" fmla="*/ 1710402 w 2039015"/>
              <a:gd name="connsiteY78" fmla="*/ 1646885 h 1847261"/>
              <a:gd name="connsiteX79" fmla="*/ 1729452 w 2039015"/>
              <a:gd name="connsiteY79" fmla="*/ 1661172 h 1847261"/>
              <a:gd name="connsiteX80" fmla="*/ 1743740 w 2039015"/>
              <a:gd name="connsiteY80" fmla="*/ 1670697 h 1847261"/>
              <a:gd name="connsiteX81" fmla="*/ 1753265 w 2039015"/>
              <a:gd name="connsiteY81" fmla="*/ 1684985 h 1847261"/>
              <a:gd name="connsiteX82" fmla="*/ 1772315 w 2039015"/>
              <a:gd name="connsiteY82" fmla="*/ 1694510 h 1847261"/>
              <a:gd name="connsiteX83" fmla="*/ 1786602 w 2039015"/>
              <a:gd name="connsiteY83" fmla="*/ 1704035 h 1847261"/>
              <a:gd name="connsiteX84" fmla="*/ 1805652 w 2039015"/>
              <a:gd name="connsiteY84" fmla="*/ 1713560 h 1847261"/>
              <a:gd name="connsiteX85" fmla="*/ 1819940 w 2039015"/>
              <a:gd name="connsiteY85" fmla="*/ 1723085 h 1847261"/>
              <a:gd name="connsiteX86" fmla="*/ 1834227 w 2039015"/>
              <a:gd name="connsiteY86" fmla="*/ 1727847 h 1847261"/>
              <a:gd name="connsiteX87" fmla="*/ 1848515 w 2039015"/>
              <a:gd name="connsiteY87" fmla="*/ 1746897 h 1847261"/>
              <a:gd name="connsiteX88" fmla="*/ 1877090 w 2039015"/>
              <a:gd name="connsiteY88" fmla="*/ 1765947 h 1847261"/>
              <a:gd name="connsiteX89" fmla="*/ 1910427 w 2039015"/>
              <a:gd name="connsiteY89" fmla="*/ 1789760 h 1847261"/>
              <a:gd name="connsiteX90" fmla="*/ 1919952 w 2039015"/>
              <a:gd name="connsiteY90" fmla="*/ 1804047 h 1847261"/>
              <a:gd name="connsiteX91" fmla="*/ 1948527 w 2039015"/>
              <a:gd name="connsiteY91" fmla="*/ 1818335 h 1847261"/>
              <a:gd name="connsiteX92" fmla="*/ 1977102 w 2039015"/>
              <a:gd name="connsiteY92" fmla="*/ 1832622 h 1847261"/>
              <a:gd name="connsiteX93" fmla="*/ 1986627 w 2039015"/>
              <a:gd name="connsiteY93" fmla="*/ 1846910 h 1847261"/>
              <a:gd name="connsiteX94" fmla="*/ 2005677 w 2039015"/>
              <a:gd name="connsiteY94" fmla="*/ 1818335 h 1847261"/>
              <a:gd name="connsiteX95" fmla="*/ 2024727 w 2039015"/>
              <a:gd name="connsiteY95" fmla="*/ 1784997 h 1847261"/>
              <a:gd name="connsiteX96" fmla="*/ 2039015 w 2039015"/>
              <a:gd name="connsiteY96" fmla="*/ 1756422 h 1847261"/>
              <a:gd name="connsiteX97" fmla="*/ 2024727 w 2039015"/>
              <a:gd name="connsiteY97" fmla="*/ 1742135 h 1847261"/>
              <a:gd name="connsiteX98" fmla="*/ 2010440 w 2039015"/>
              <a:gd name="connsiteY98" fmla="*/ 1737372 h 1847261"/>
              <a:gd name="connsiteX99" fmla="*/ 2000915 w 2039015"/>
              <a:gd name="connsiteY99" fmla="*/ 1723085 h 1847261"/>
              <a:gd name="connsiteX100" fmla="*/ 1986627 w 2039015"/>
              <a:gd name="connsiteY100" fmla="*/ 1718322 h 1847261"/>
              <a:gd name="connsiteX101" fmla="*/ 1958052 w 2039015"/>
              <a:gd name="connsiteY101" fmla="*/ 1704035 h 1847261"/>
              <a:gd name="connsiteX102" fmla="*/ 1943765 w 2039015"/>
              <a:gd name="connsiteY102" fmla="*/ 1694510 h 1847261"/>
              <a:gd name="connsiteX103" fmla="*/ 1934240 w 2039015"/>
              <a:gd name="connsiteY103" fmla="*/ 1680222 h 1847261"/>
              <a:gd name="connsiteX104" fmla="*/ 1915190 w 2039015"/>
              <a:gd name="connsiteY104" fmla="*/ 1675460 h 1847261"/>
              <a:gd name="connsiteX105" fmla="*/ 1886615 w 2039015"/>
              <a:gd name="connsiteY105" fmla="*/ 1661172 h 1847261"/>
              <a:gd name="connsiteX106" fmla="*/ 1858040 w 2039015"/>
              <a:gd name="connsiteY106" fmla="*/ 1637360 h 1847261"/>
              <a:gd name="connsiteX107" fmla="*/ 1843752 w 2039015"/>
              <a:gd name="connsiteY107" fmla="*/ 1627835 h 1847261"/>
              <a:gd name="connsiteX108" fmla="*/ 1786602 w 2039015"/>
              <a:gd name="connsiteY108" fmla="*/ 1565922 h 1847261"/>
              <a:gd name="connsiteX109" fmla="*/ 1762790 w 2039015"/>
              <a:gd name="connsiteY109" fmla="*/ 1551635 h 1847261"/>
              <a:gd name="connsiteX110" fmla="*/ 1729452 w 2039015"/>
              <a:gd name="connsiteY110" fmla="*/ 1523060 h 1847261"/>
              <a:gd name="connsiteX111" fmla="*/ 1719927 w 2039015"/>
              <a:gd name="connsiteY111" fmla="*/ 1508772 h 1847261"/>
              <a:gd name="connsiteX112" fmla="*/ 1677065 w 2039015"/>
              <a:gd name="connsiteY112" fmla="*/ 1489722 h 1847261"/>
              <a:gd name="connsiteX113" fmla="*/ 1643727 w 2039015"/>
              <a:gd name="connsiteY113" fmla="*/ 1480197 h 1847261"/>
              <a:gd name="connsiteX114" fmla="*/ 1629440 w 2039015"/>
              <a:gd name="connsiteY114" fmla="*/ 1475435 h 1847261"/>
              <a:gd name="connsiteX115" fmla="*/ 1586577 w 2039015"/>
              <a:gd name="connsiteY115" fmla="*/ 1465910 h 1847261"/>
              <a:gd name="connsiteX116" fmla="*/ 1572290 w 2039015"/>
              <a:gd name="connsiteY116" fmla="*/ 1456385 h 1847261"/>
              <a:gd name="connsiteX117" fmla="*/ 1558002 w 2039015"/>
              <a:gd name="connsiteY117" fmla="*/ 1451622 h 1847261"/>
              <a:gd name="connsiteX118" fmla="*/ 1519902 w 2039015"/>
              <a:gd name="connsiteY118" fmla="*/ 1427810 h 1847261"/>
              <a:gd name="connsiteX119" fmla="*/ 1491327 w 2039015"/>
              <a:gd name="connsiteY119" fmla="*/ 1413522 h 1847261"/>
              <a:gd name="connsiteX120" fmla="*/ 1462752 w 2039015"/>
              <a:gd name="connsiteY120" fmla="*/ 1384947 h 1847261"/>
              <a:gd name="connsiteX121" fmla="*/ 1429415 w 2039015"/>
              <a:gd name="connsiteY121" fmla="*/ 1361135 h 1847261"/>
              <a:gd name="connsiteX122" fmla="*/ 1419890 w 2039015"/>
              <a:gd name="connsiteY122" fmla="*/ 1346847 h 1847261"/>
              <a:gd name="connsiteX123" fmla="*/ 1391315 w 2039015"/>
              <a:gd name="connsiteY123" fmla="*/ 1332560 h 1847261"/>
              <a:gd name="connsiteX124" fmla="*/ 1357977 w 2039015"/>
              <a:gd name="connsiteY124" fmla="*/ 1308747 h 1847261"/>
              <a:gd name="connsiteX125" fmla="*/ 1343690 w 2039015"/>
              <a:gd name="connsiteY125" fmla="*/ 1299222 h 1847261"/>
              <a:gd name="connsiteX126" fmla="*/ 1329402 w 2039015"/>
              <a:gd name="connsiteY126" fmla="*/ 1284935 h 1847261"/>
              <a:gd name="connsiteX127" fmla="*/ 1300827 w 2039015"/>
              <a:gd name="connsiteY127" fmla="*/ 1275410 h 1847261"/>
              <a:gd name="connsiteX128" fmla="*/ 1272252 w 2039015"/>
              <a:gd name="connsiteY128" fmla="*/ 1251597 h 1847261"/>
              <a:gd name="connsiteX129" fmla="*/ 1248440 w 2039015"/>
              <a:gd name="connsiteY129" fmla="*/ 1237310 h 1847261"/>
              <a:gd name="connsiteX130" fmla="*/ 1234152 w 2039015"/>
              <a:gd name="connsiteY130" fmla="*/ 1223022 h 1847261"/>
              <a:gd name="connsiteX131" fmla="*/ 1215102 w 2039015"/>
              <a:gd name="connsiteY131" fmla="*/ 1213497 h 1847261"/>
              <a:gd name="connsiteX132" fmla="*/ 1196052 w 2039015"/>
              <a:gd name="connsiteY132" fmla="*/ 1199210 h 1847261"/>
              <a:gd name="connsiteX133" fmla="*/ 1172240 w 2039015"/>
              <a:gd name="connsiteY133" fmla="*/ 1175397 h 1847261"/>
              <a:gd name="connsiteX134" fmla="*/ 1143665 w 2039015"/>
              <a:gd name="connsiteY134" fmla="*/ 1165872 h 1847261"/>
              <a:gd name="connsiteX135" fmla="*/ 1115090 w 2039015"/>
              <a:gd name="connsiteY135" fmla="*/ 1146822 h 1847261"/>
              <a:gd name="connsiteX136" fmla="*/ 1086515 w 2039015"/>
              <a:gd name="connsiteY136" fmla="*/ 1127772 h 1847261"/>
              <a:gd name="connsiteX137" fmla="*/ 1072227 w 2039015"/>
              <a:gd name="connsiteY137" fmla="*/ 1118247 h 1847261"/>
              <a:gd name="connsiteX138" fmla="*/ 1043652 w 2039015"/>
              <a:gd name="connsiteY138" fmla="*/ 1084910 h 1847261"/>
              <a:gd name="connsiteX139" fmla="*/ 1024602 w 2039015"/>
              <a:gd name="connsiteY139" fmla="*/ 1075385 h 1847261"/>
              <a:gd name="connsiteX140" fmla="*/ 1010315 w 2039015"/>
              <a:gd name="connsiteY140" fmla="*/ 1061097 h 1847261"/>
              <a:gd name="connsiteX141" fmla="*/ 996027 w 2039015"/>
              <a:gd name="connsiteY141" fmla="*/ 1056335 h 1847261"/>
              <a:gd name="connsiteX142" fmla="*/ 986502 w 2039015"/>
              <a:gd name="connsiteY142" fmla="*/ 1042047 h 1847261"/>
              <a:gd name="connsiteX143" fmla="*/ 953165 w 2039015"/>
              <a:gd name="connsiteY143" fmla="*/ 1022997 h 1847261"/>
              <a:gd name="connsiteX144" fmla="*/ 910302 w 2039015"/>
              <a:gd name="connsiteY144" fmla="*/ 989660 h 1847261"/>
              <a:gd name="connsiteX145" fmla="*/ 881727 w 2039015"/>
              <a:gd name="connsiteY145" fmla="*/ 980135 h 1847261"/>
              <a:gd name="connsiteX146" fmla="*/ 862677 w 2039015"/>
              <a:gd name="connsiteY146" fmla="*/ 975372 h 1847261"/>
              <a:gd name="connsiteX147" fmla="*/ 834102 w 2039015"/>
              <a:gd name="connsiteY147" fmla="*/ 965847 h 1847261"/>
              <a:gd name="connsiteX148" fmla="*/ 800765 w 2039015"/>
              <a:gd name="connsiteY148" fmla="*/ 956322 h 1847261"/>
              <a:gd name="connsiteX149" fmla="*/ 786477 w 2039015"/>
              <a:gd name="connsiteY149" fmla="*/ 946797 h 1847261"/>
              <a:gd name="connsiteX150" fmla="*/ 715040 w 2039015"/>
              <a:gd name="connsiteY150" fmla="*/ 894410 h 1847261"/>
              <a:gd name="connsiteX151" fmla="*/ 700752 w 2039015"/>
              <a:gd name="connsiteY151" fmla="*/ 884885 h 1847261"/>
              <a:gd name="connsiteX152" fmla="*/ 657890 w 2039015"/>
              <a:gd name="connsiteY152" fmla="*/ 870597 h 1847261"/>
              <a:gd name="connsiteX153" fmla="*/ 643602 w 2039015"/>
              <a:gd name="connsiteY153" fmla="*/ 865835 h 1847261"/>
              <a:gd name="connsiteX154" fmla="*/ 615027 w 2039015"/>
              <a:gd name="connsiteY154" fmla="*/ 846785 h 1847261"/>
              <a:gd name="connsiteX155" fmla="*/ 557877 w 2039015"/>
              <a:gd name="connsiteY155" fmla="*/ 799160 h 1847261"/>
              <a:gd name="connsiteX156" fmla="*/ 543590 w 2039015"/>
              <a:gd name="connsiteY156" fmla="*/ 794397 h 1847261"/>
              <a:gd name="connsiteX157" fmla="*/ 500727 w 2039015"/>
              <a:gd name="connsiteY157" fmla="*/ 751535 h 1847261"/>
              <a:gd name="connsiteX158" fmla="*/ 486440 w 2039015"/>
              <a:gd name="connsiteY158" fmla="*/ 746772 h 1847261"/>
              <a:gd name="connsiteX159" fmla="*/ 472152 w 2039015"/>
              <a:gd name="connsiteY159" fmla="*/ 732485 h 1847261"/>
              <a:gd name="connsiteX160" fmla="*/ 443577 w 2039015"/>
              <a:gd name="connsiteY160" fmla="*/ 722960 h 1847261"/>
              <a:gd name="connsiteX161" fmla="*/ 415002 w 2039015"/>
              <a:gd name="connsiteY161" fmla="*/ 703910 h 1847261"/>
              <a:gd name="connsiteX162" fmla="*/ 381665 w 2039015"/>
              <a:gd name="connsiteY162" fmla="*/ 684860 h 1847261"/>
              <a:gd name="connsiteX163" fmla="*/ 372140 w 2039015"/>
              <a:gd name="connsiteY163" fmla="*/ 670572 h 1847261"/>
              <a:gd name="connsiteX164" fmla="*/ 357852 w 2039015"/>
              <a:gd name="connsiteY164" fmla="*/ 665810 h 1847261"/>
              <a:gd name="connsiteX165" fmla="*/ 338802 w 2039015"/>
              <a:gd name="connsiteY165" fmla="*/ 646760 h 1847261"/>
              <a:gd name="connsiteX166" fmla="*/ 324515 w 2039015"/>
              <a:gd name="connsiteY166" fmla="*/ 622947 h 1847261"/>
              <a:gd name="connsiteX167" fmla="*/ 314990 w 2039015"/>
              <a:gd name="connsiteY167" fmla="*/ 589610 h 1847261"/>
              <a:gd name="connsiteX168" fmla="*/ 300702 w 2039015"/>
              <a:gd name="connsiteY168" fmla="*/ 546747 h 1847261"/>
              <a:gd name="connsiteX169" fmla="*/ 291177 w 2039015"/>
              <a:gd name="connsiteY169" fmla="*/ 518172 h 1847261"/>
              <a:gd name="connsiteX170" fmla="*/ 281652 w 2039015"/>
              <a:gd name="connsiteY170" fmla="*/ 503885 h 1847261"/>
              <a:gd name="connsiteX171" fmla="*/ 257840 w 2039015"/>
              <a:gd name="connsiteY171" fmla="*/ 461022 h 1847261"/>
              <a:gd name="connsiteX172" fmla="*/ 248315 w 2039015"/>
              <a:gd name="connsiteY172" fmla="*/ 446735 h 1847261"/>
              <a:gd name="connsiteX173" fmla="*/ 243552 w 2039015"/>
              <a:gd name="connsiteY173" fmla="*/ 380060 h 1847261"/>
              <a:gd name="connsiteX174" fmla="*/ 238790 w 2039015"/>
              <a:gd name="connsiteY174" fmla="*/ 365772 h 1847261"/>
              <a:gd name="connsiteX175" fmla="*/ 224502 w 2039015"/>
              <a:gd name="connsiteY175" fmla="*/ 327672 h 1847261"/>
              <a:gd name="connsiteX176" fmla="*/ 195927 w 2039015"/>
              <a:gd name="connsiteY176" fmla="*/ 284810 h 1847261"/>
              <a:gd name="connsiteX177" fmla="*/ 186402 w 2039015"/>
              <a:gd name="connsiteY177" fmla="*/ 270522 h 1847261"/>
              <a:gd name="connsiteX178" fmla="*/ 172115 w 2039015"/>
              <a:gd name="connsiteY178" fmla="*/ 241947 h 1847261"/>
              <a:gd name="connsiteX179" fmla="*/ 162590 w 2039015"/>
              <a:gd name="connsiteY179" fmla="*/ 213372 h 1847261"/>
              <a:gd name="connsiteX180" fmla="*/ 157827 w 2039015"/>
              <a:gd name="connsiteY180" fmla="*/ 199085 h 1847261"/>
              <a:gd name="connsiteX181" fmla="*/ 153065 w 2039015"/>
              <a:gd name="connsiteY181" fmla="*/ 184797 h 1847261"/>
              <a:gd name="connsiteX182" fmla="*/ 143540 w 2039015"/>
              <a:gd name="connsiteY182" fmla="*/ 170510 h 1847261"/>
              <a:gd name="connsiteX183" fmla="*/ 134015 w 2039015"/>
              <a:gd name="connsiteY183" fmla="*/ 141935 h 1847261"/>
              <a:gd name="connsiteX184" fmla="*/ 129252 w 2039015"/>
              <a:gd name="connsiteY184" fmla="*/ 127647 h 1847261"/>
              <a:gd name="connsiteX185" fmla="*/ 119727 w 2039015"/>
              <a:gd name="connsiteY185" fmla="*/ 113360 h 1847261"/>
              <a:gd name="connsiteX186" fmla="*/ 114965 w 2039015"/>
              <a:gd name="connsiteY186" fmla="*/ 70497 h 1847261"/>
              <a:gd name="connsiteX187" fmla="*/ 105440 w 2039015"/>
              <a:gd name="connsiteY187" fmla="*/ 56209 h 1847261"/>
              <a:gd name="connsiteX188" fmla="*/ 76865 w 2039015"/>
              <a:gd name="connsiteY188" fmla="*/ 32397 h 1847261"/>
              <a:gd name="connsiteX189" fmla="*/ 48290 w 2039015"/>
              <a:gd name="connsiteY189" fmla="*/ 18109 h 1847261"/>
              <a:gd name="connsiteX190" fmla="*/ 19715 w 2039015"/>
              <a:gd name="connsiteY190" fmla="*/ 27634 h 1847261"/>
              <a:gd name="connsiteX191" fmla="*/ 665 w 2039015"/>
              <a:gd name="connsiteY191" fmla="*/ 46684 h 184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039015" h="1847261">
                <a:moveTo>
                  <a:pt x="665" y="46684"/>
                </a:moveTo>
                <a:cubicBezTo>
                  <a:pt x="-1716" y="53828"/>
                  <a:pt x="2867" y="62818"/>
                  <a:pt x="5427" y="70497"/>
                </a:cubicBezTo>
                <a:cubicBezTo>
                  <a:pt x="8609" y="80044"/>
                  <a:pt x="24967" y="106646"/>
                  <a:pt x="29240" y="113360"/>
                </a:cubicBezTo>
                <a:cubicBezTo>
                  <a:pt x="35386" y="123018"/>
                  <a:pt x="48290" y="141935"/>
                  <a:pt x="48290" y="141935"/>
                </a:cubicBezTo>
                <a:cubicBezTo>
                  <a:pt x="60812" y="192029"/>
                  <a:pt x="42119" y="131136"/>
                  <a:pt x="67340" y="175272"/>
                </a:cubicBezTo>
                <a:cubicBezTo>
                  <a:pt x="70587" y="180955"/>
                  <a:pt x="70304" y="188028"/>
                  <a:pt x="72102" y="194322"/>
                </a:cubicBezTo>
                <a:cubicBezTo>
                  <a:pt x="77031" y="211574"/>
                  <a:pt x="75955" y="207244"/>
                  <a:pt x="86390" y="222897"/>
                </a:cubicBezTo>
                <a:cubicBezTo>
                  <a:pt x="87977" y="234010"/>
                  <a:pt x="89144" y="245191"/>
                  <a:pt x="91152" y="256235"/>
                </a:cubicBezTo>
                <a:cubicBezTo>
                  <a:pt x="94030" y="272065"/>
                  <a:pt x="100472" y="288956"/>
                  <a:pt x="105440" y="303860"/>
                </a:cubicBezTo>
                <a:cubicBezTo>
                  <a:pt x="105441" y="303864"/>
                  <a:pt x="114963" y="332432"/>
                  <a:pt x="114965" y="332435"/>
                </a:cubicBezTo>
                <a:lnTo>
                  <a:pt x="124490" y="346722"/>
                </a:lnTo>
                <a:cubicBezTo>
                  <a:pt x="137657" y="386229"/>
                  <a:pt x="115555" y="324090"/>
                  <a:pt x="148302" y="389585"/>
                </a:cubicBezTo>
                <a:cubicBezTo>
                  <a:pt x="179178" y="451337"/>
                  <a:pt x="159806" y="405706"/>
                  <a:pt x="172115" y="446735"/>
                </a:cubicBezTo>
                <a:cubicBezTo>
                  <a:pt x="176443" y="461160"/>
                  <a:pt x="181640" y="475310"/>
                  <a:pt x="186402" y="489597"/>
                </a:cubicBezTo>
                <a:lnTo>
                  <a:pt x="191165" y="503885"/>
                </a:lnTo>
                <a:cubicBezTo>
                  <a:pt x="191304" y="504717"/>
                  <a:pt x="199024" y="552940"/>
                  <a:pt x="200690" y="556272"/>
                </a:cubicBezTo>
                <a:cubicBezTo>
                  <a:pt x="203702" y="562296"/>
                  <a:pt x="210665" y="565386"/>
                  <a:pt x="214977" y="570560"/>
                </a:cubicBezTo>
                <a:cubicBezTo>
                  <a:pt x="234818" y="594370"/>
                  <a:pt x="212598" y="576911"/>
                  <a:pt x="238790" y="594372"/>
                </a:cubicBezTo>
                <a:cubicBezTo>
                  <a:pt x="246096" y="638214"/>
                  <a:pt x="238958" y="607931"/>
                  <a:pt x="253077" y="646760"/>
                </a:cubicBezTo>
                <a:cubicBezTo>
                  <a:pt x="261116" y="668867"/>
                  <a:pt x="258912" y="673764"/>
                  <a:pt x="272127" y="689622"/>
                </a:cubicBezTo>
                <a:cubicBezTo>
                  <a:pt x="276439" y="694796"/>
                  <a:pt x="280811" y="700174"/>
                  <a:pt x="286415" y="703910"/>
                </a:cubicBezTo>
                <a:cubicBezTo>
                  <a:pt x="290592" y="706695"/>
                  <a:pt x="295940" y="707085"/>
                  <a:pt x="300702" y="708672"/>
                </a:cubicBezTo>
                <a:cubicBezTo>
                  <a:pt x="305465" y="713435"/>
                  <a:pt x="309673" y="718825"/>
                  <a:pt x="314990" y="722960"/>
                </a:cubicBezTo>
                <a:cubicBezTo>
                  <a:pt x="324026" y="729988"/>
                  <a:pt x="335470" y="733915"/>
                  <a:pt x="343565" y="742010"/>
                </a:cubicBezTo>
                <a:cubicBezTo>
                  <a:pt x="348327" y="746772"/>
                  <a:pt x="352536" y="752162"/>
                  <a:pt x="357852" y="756297"/>
                </a:cubicBezTo>
                <a:cubicBezTo>
                  <a:pt x="366888" y="763325"/>
                  <a:pt x="386427" y="775347"/>
                  <a:pt x="386427" y="775347"/>
                </a:cubicBezTo>
                <a:cubicBezTo>
                  <a:pt x="404962" y="803150"/>
                  <a:pt x="384248" y="779020"/>
                  <a:pt x="415002" y="794397"/>
                </a:cubicBezTo>
                <a:cubicBezTo>
                  <a:pt x="428397" y="801095"/>
                  <a:pt x="440402" y="810272"/>
                  <a:pt x="453102" y="818210"/>
                </a:cubicBezTo>
                <a:cubicBezTo>
                  <a:pt x="459833" y="822417"/>
                  <a:pt x="465260" y="828559"/>
                  <a:pt x="472152" y="832497"/>
                </a:cubicBezTo>
                <a:cubicBezTo>
                  <a:pt x="476511" y="834988"/>
                  <a:pt x="481677" y="835672"/>
                  <a:pt x="486440" y="837260"/>
                </a:cubicBezTo>
                <a:cubicBezTo>
                  <a:pt x="492790" y="842022"/>
                  <a:pt x="499464" y="846381"/>
                  <a:pt x="505490" y="851547"/>
                </a:cubicBezTo>
                <a:cubicBezTo>
                  <a:pt x="526475" y="869535"/>
                  <a:pt x="513109" y="864049"/>
                  <a:pt x="538827" y="880122"/>
                </a:cubicBezTo>
                <a:cubicBezTo>
                  <a:pt x="544847" y="883885"/>
                  <a:pt x="551789" y="885994"/>
                  <a:pt x="557877" y="889647"/>
                </a:cubicBezTo>
                <a:cubicBezTo>
                  <a:pt x="567693" y="895537"/>
                  <a:pt x="575592" y="905077"/>
                  <a:pt x="586452" y="908697"/>
                </a:cubicBezTo>
                <a:cubicBezTo>
                  <a:pt x="604418" y="914686"/>
                  <a:pt x="612939" y="916134"/>
                  <a:pt x="629315" y="932510"/>
                </a:cubicBezTo>
                <a:cubicBezTo>
                  <a:pt x="671063" y="974258"/>
                  <a:pt x="618099" y="923162"/>
                  <a:pt x="657890" y="956322"/>
                </a:cubicBezTo>
                <a:cubicBezTo>
                  <a:pt x="699429" y="990938"/>
                  <a:pt x="641287" y="949227"/>
                  <a:pt x="691227" y="984897"/>
                </a:cubicBezTo>
                <a:cubicBezTo>
                  <a:pt x="695885" y="988224"/>
                  <a:pt x="700085" y="992612"/>
                  <a:pt x="705515" y="994422"/>
                </a:cubicBezTo>
                <a:cubicBezTo>
                  <a:pt x="714676" y="997476"/>
                  <a:pt x="724565" y="997597"/>
                  <a:pt x="734090" y="999185"/>
                </a:cubicBezTo>
                <a:lnTo>
                  <a:pt x="762665" y="1018235"/>
                </a:lnTo>
                <a:cubicBezTo>
                  <a:pt x="767427" y="1021410"/>
                  <a:pt x="772905" y="1023713"/>
                  <a:pt x="776952" y="1027760"/>
                </a:cubicBezTo>
                <a:cubicBezTo>
                  <a:pt x="781715" y="1032522"/>
                  <a:pt x="785924" y="1037912"/>
                  <a:pt x="791240" y="1042047"/>
                </a:cubicBezTo>
                <a:cubicBezTo>
                  <a:pt x="800276" y="1049075"/>
                  <a:pt x="810290" y="1054747"/>
                  <a:pt x="819815" y="1061097"/>
                </a:cubicBezTo>
                <a:cubicBezTo>
                  <a:pt x="824577" y="1064272"/>
                  <a:pt x="830055" y="1066575"/>
                  <a:pt x="834102" y="1070622"/>
                </a:cubicBezTo>
                <a:cubicBezTo>
                  <a:pt x="843627" y="1080147"/>
                  <a:pt x="851469" y="1091725"/>
                  <a:pt x="862677" y="1099197"/>
                </a:cubicBezTo>
                <a:cubicBezTo>
                  <a:pt x="903626" y="1126495"/>
                  <a:pt x="851816" y="1093766"/>
                  <a:pt x="891252" y="1113485"/>
                </a:cubicBezTo>
                <a:cubicBezTo>
                  <a:pt x="928173" y="1131946"/>
                  <a:pt x="883924" y="1115805"/>
                  <a:pt x="919827" y="1127772"/>
                </a:cubicBezTo>
                <a:cubicBezTo>
                  <a:pt x="924590" y="1130947"/>
                  <a:pt x="928995" y="1134737"/>
                  <a:pt x="934115" y="1137297"/>
                </a:cubicBezTo>
                <a:cubicBezTo>
                  <a:pt x="938605" y="1139542"/>
                  <a:pt x="944317" y="1139142"/>
                  <a:pt x="948402" y="1142060"/>
                </a:cubicBezTo>
                <a:cubicBezTo>
                  <a:pt x="987947" y="1170307"/>
                  <a:pt x="949460" y="1155113"/>
                  <a:pt x="981740" y="1165872"/>
                </a:cubicBezTo>
                <a:cubicBezTo>
                  <a:pt x="991265" y="1175397"/>
                  <a:pt x="998267" y="1188423"/>
                  <a:pt x="1010315" y="1194447"/>
                </a:cubicBezTo>
                <a:cubicBezTo>
                  <a:pt x="1016665" y="1197622"/>
                  <a:pt x="1023685" y="1199712"/>
                  <a:pt x="1029365" y="1203972"/>
                </a:cubicBezTo>
                <a:cubicBezTo>
                  <a:pt x="1036549" y="1209360"/>
                  <a:pt x="1041403" y="1217412"/>
                  <a:pt x="1048415" y="1223022"/>
                </a:cubicBezTo>
                <a:cubicBezTo>
                  <a:pt x="1057354" y="1230173"/>
                  <a:pt x="1076990" y="1242072"/>
                  <a:pt x="1076990" y="1242072"/>
                </a:cubicBezTo>
                <a:cubicBezTo>
                  <a:pt x="1086811" y="1255168"/>
                  <a:pt x="1090370" y="1264315"/>
                  <a:pt x="1105565" y="1270647"/>
                </a:cubicBezTo>
                <a:cubicBezTo>
                  <a:pt x="1119467" y="1276440"/>
                  <a:pt x="1135896" y="1276581"/>
                  <a:pt x="1148427" y="1284935"/>
                </a:cubicBezTo>
                <a:cubicBezTo>
                  <a:pt x="1169450" y="1298950"/>
                  <a:pt x="1157102" y="1293338"/>
                  <a:pt x="1186527" y="1299222"/>
                </a:cubicBezTo>
                <a:cubicBezTo>
                  <a:pt x="1221009" y="1322210"/>
                  <a:pt x="1204863" y="1313152"/>
                  <a:pt x="1234152" y="1327797"/>
                </a:cubicBezTo>
                <a:cubicBezTo>
                  <a:pt x="1240502" y="1337322"/>
                  <a:pt x="1243677" y="1350022"/>
                  <a:pt x="1253202" y="1356372"/>
                </a:cubicBezTo>
                <a:cubicBezTo>
                  <a:pt x="1257965" y="1359547"/>
                  <a:pt x="1262520" y="1363057"/>
                  <a:pt x="1267490" y="1365897"/>
                </a:cubicBezTo>
                <a:cubicBezTo>
                  <a:pt x="1273654" y="1369419"/>
                  <a:pt x="1280633" y="1371484"/>
                  <a:pt x="1286540" y="1375422"/>
                </a:cubicBezTo>
                <a:cubicBezTo>
                  <a:pt x="1294998" y="1381060"/>
                  <a:pt x="1302702" y="1387778"/>
                  <a:pt x="1310352" y="1394472"/>
                </a:cubicBezTo>
                <a:cubicBezTo>
                  <a:pt x="1325524" y="1407748"/>
                  <a:pt x="1331291" y="1420502"/>
                  <a:pt x="1353215" y="1427810"/>
                </a:cubicBezTo>
                <a:cubicBezTo>
                  <a:pt x="1392899" y="1441038"/>
                  <a:pt x="1370199" y="1430686"/>
                  <a:pt x="1396077" y="1446860"/>
                </a:cubicBezTo>
                <a:cubicBezTo>
                  <a:pt x="1403927" y="1451766"/>
                  <a:pt x="1412726" y="1455285"/>
                  <a:pt x="1419890" y="1461147"/>
                </a:cubicBezTo>
                <a:cubicBezTo>
                  <a:pt x="1430316" y="1469677"/>
                  <a:pt x="1437257" y="1482250"/>
                  <a:pt x="1448465" y="1489722"/>
                </a:cubicBezTo>
                <a:cubicBezTo>
                  <a:pt x="1453227" y="1492897"/>
                  <a:pt x="1457633" y="1496687"/>
                  <a:pt x="1462752" y="1499247"/>
                </a:cubicBezTo>
                <a:cubicBezTo>
                  <a:pt x="1467242" y="1501492"/>
                  <a:pt x="1472426" y="1502032"/>
                  <a:pt x="1477040" y="1504010"/>
                </a:cubicBezTo>
                <a:cubicBezTo>
                  <a:pt x="1483565" y="1506807"/>
                  <a:pt x="1489884" y="1510087"/>
                  <a:pt x="1496090" y="1513535"/>
                </a:cubicBezTo>
                <a:cubicBezTo>
                  <a:pt x="1529831" y="1532280"/>
                  <a:pt x="1508071" y="1523878"/>
                  <a:pt x="1534190" y="1532585"/>
                </a:cubicBezTo>
                <a:cubicBezTo>
                  <a:pt x="1552378" y="1559866"/>
                  <a:pt x="1533229" y="1534577"/>
                  <a:pt x="1562765" y="1561160"/>
                </a:cubicBezTo>
                <a:cubicBezTo>
                  <a:pt x="1601076" y="1595640"/>
                  <a:pt x="1575790" y="1585848"/>
                  <a:pt x="1610390" y="1594497"/>
                </a:cubicBezTo>
                <a:cubicBezTo>
                  <a:pt x="1616740" y="1597672"/>
                  <a:pt x="1622915" y="1601225"/>
                  <a:pt x="1629440" y="1604022"/>
                </a:cubicBezTo>
                <a:cubicBezTo>
                  <a:pt x="1634054" y="1606000"/>
                  <a:pt x="1640177" y="1605235"/>
                  <a:pt x="1643727" y="1608785"/>
                </a:cubicBezTo>
                <a:cubicBezTo>
                  <a:pt x="1647277" y="1612335"/>
                  <a:pt x="1644940" y="1619522"/>
                  <a:pt x="1648490" y="1623072"/>
                </a:cubicBezTo>
                <a:cubicBezTo>
                  <a:pt x="1652040" y="1626622"/>
                  <a:pt x="1658287" y="1625590"/>
                  <a:pt x="1662777" y="1627835"/>
                </a:cubicBezTo>
                <a:cubicBezTo>
                  <a:pt x="1667897" y="1630395"/>
                  <a:pt x="1671804" y="1635105"/>
                  <a:pt x="1677065" y="1637360"/>
                </a:cubicBezTo>
                <a:cubicBezTo>
                  <a:pt x="1683081" y="1639938"/>
                  <a:pt x="1689821" y="1640324"/>
                  <a:pt x="1696115" y="1642122"/>
                </a:cubicBezTo>
                <a:cubicBezTo>
                  <a:pt x="1700942" y="1643501"/>
                  <a:pt x="1705640" y="1645297"/>
                  <a:pt x="1710402" y="1646885"/>
                </a:cubicBezTo>
                <a:cubicBezTo>
                  <a:pt x="1716752" y="1651647"/>
                  <a:pt x="1722993" y="1656559"/>
                  <a:pt x="1729452" y="1661172"/>
                </a:cubicBezTo>
                <a:cubicBezTo>
                  <a:pt x="1734110" y="1664499"/>
                  <a:pt x="1739693" y="1666650"/>
                  <a:pt x="1743740" y="1670697"/>
                </a:cubicBezTo>
                <a:cubicBezTo>
                  <a:pt x="1747787" y="1674744"/>
                  <a:pt x="1748868" y="1681321"/>
                  <a:pt x="1753265" y="1684985"/>
                </a:cubicBezTo>
                <a:cubicBezTo>
                  <a:pt x="1758719" y="1689530"/>
                  <a:pt x="1766151" y="1690988"/>
                  <a:pt x="1772315" y="1694510"/>
                </a:cubicBezTo>
                <a:cubicBezTo>
                  <a:pt x="1777285" y="1697350"/>
                  <a:pt x="1781632" y="1701195"/>
                  <a:pt x="1786602" y="1704035"/>
                </a:cubicBezTo>
                <a:cubicBezTo>
                  <a:pt x="1792766" y="1707557"/>
                  <a:pt x="1799488" y="1710038"/>
                  <a:pt x="1805652" y="1713560"/>
                </a:cubicBezTo>
                <a:cubicBezTo>
                  <a:pt x="1810622" y="1716400"/>
                  <a:pt x="1814820" y="1720525"/>
                  <a:pt x="1819940" y="1723085"/>
                </a:cubicBezTo>
                <a:cubicBezTo>
                  <a:pt x="1824430" y="1725330"/>
                  <a:pt x="1829465" y="1726260"/>
                  <a:pt x="1834227" y="1727847"/>
                </a:cubicBezTo>
                <a:cubicBezTo>
                  <a:pt x="1838990" y="1734197"/>
                  <a:pt x="1842582" y="1741624"/>
                  <a:pt x="1848515" y="1746897"/>
                </a:cubicBezTo>
                <a:cubicBezTo>
                  <a:pt x="1857071" y="1754502"/>
                  <a:pt x="1867932" y="1759078"/>
                  <a:pt x="1877090" y="1765947"/>
                </a:cubicBezTo>
                <a:cubicBezTo>
                  <a:pt x="1900719" y="1783669"/>
                  <a:pt x="1889536" y="1775832"/>
                  <a:pt x="1910427" y="1789760"/>
                </a:cubicBezTo>
                <a:cubicBezTo>
                  <a:pt x="1913602" y="1794522"/>
                  <a:pt x="1915905" y="1800000"/>
                  <a:pt x="1919952" y="1804047"/>
                </a:cubicBezTo>
                <a:cubicBezTo>
                  <a:pt x="1933600" y="1817694"/>
                  <a:pt x="1933035" y="1810589"/>
                  <a:pt x="1948527" y="1818335"/>
                </a:cubicBezTo>
                <a:cubicBezTo>
                  <a:pt x="1985448" y="1836796"/>
                  <a:pt x="1941199" y="1820655"/>
                  <a:pt x="1977102" y="1832622"/>
                </a:cubicBezTo>
                <a:cubicBezTo>
                  <a:pt x="1980277" y="1837385"/>
                  <a:pt x="1981507" y="1849470"/>
                  <a:pt x="1986627" y="1846910"/>
                </a:cubicBezTo>
                <a:cubicBezTo>
                  <a:pt x="1996866" y="1841791"/>
                  <a:pt x="1999327" y="1827860"/>
                  <a:pt x="2005677" y="1818335"/>
                </a:cubicBezTo>
                <a:cubicBezTo>
                  <a:pt x="2015243" y="1803986"/>
                  <a:pt x="2017476" y="1801915"/>
                  <a:pt x="2024727" y="1784997"/>
                </a:cubicBezTo>
                <a:cubicBezTo>
                  <a:pt x="2036558" y="1757394"/>
                  <a:pt x="2020711" y="1783879"/>
                  <a:pt x="2039015" y="1756422"/>
                </a:cubicBezTo>
                <a:cubicBezTo>
                  <a:pt x="2034252" y="1751660"/>
                  <a:pt x="2030331" y="1745871"/>
                  <a:pt x="2024727" y="1742135"/>
                </a:cubicBezTo>
                <a:cubicBezTo>
                  <a:pt x="2020550" y="1739350"/>
                  <a:pt x="2014360" y="1740508"/>
                  <a:pt x="2010440" y="1737372"/>
                </a:cubicBezTo>
                <a:cubicBezTo>
                  <a:pt x="2005971" y="1733796"/>
                  <a:pt x="2005384" y="1726661"/>
                  <a:pt x="2000915" y="1723085"/>
                </a:cubicBezTo>
                <a:cubicBezTo>
                  <a:pt x="1996995" y="1719949"/>
                  <a:pt x="1991117" y="1720567"/>
                  <a:pt x="1986627" y="1718322"/>
                </a:cubicBezTo>
                <a:cubicBezTo>
                  <a:pt x="1949705" y="1699861"/>
                  <a:pt x="1993959" y="1716002"/>
                  <a:pt x="1958052" y="1704035"/>
                </a:cubicBezTo>
                <a:cubicBezTo>
                  <a:pt x="1953290" y="1700860"/>
                  <a:pt x="1947812" y="1698557"/>
                  <a:pt x="1943765" y="1694510"/>
                </a:cubicBezTo>
                <a:cubicBezTo>
                  <a:pt x="1939718" y="1690462"/>
                  <a:pt x="1939003" y="1683397"/>
                  <a:pt x="1934240" y="1680222"/>
                </a:cubicBezTo>
                <a:cubicBezTo>
                  <a:pt x="1928794" y="1676591"/>
                  <a:pt x="1921540" y="1677047"/>
                  <a:pt x="1915190" y="1675460"/>
                </a:cubicBezTo>
                <a:cubicBezTo>
                  <a:pt x="1874241" y="1648162"/>
                  <a:pt x="1926051" y="1680891"/>
                  <a:pt x="1886615" y="1661172"/>
                </a:cubicBezTo>
                <a:cubicBezTo>
                  <a:pt x="1868875" y="1652302"/>
                  <a:pt x="1873843" y="1650529"/>
                  <a:pt x="1858040" y="1637360"/>
                </a:cubicBezTo>
                <a:cubicBezTo>
                  <a:pt x="1853643" y="1633696"/>
                  <a:pt x="1848515" y="1631010"/>
                  <a:pt x="1843752" y="1627835"/>
                </a:cubicBezTo>
                <a:cubicBezTo>
                  <a:pt x="1827728" y="1606469"/>
                  <a:pt x="1808638" y="1579143"/>
                  <a:pt x="1786602" y="1565922"/>
                </a:cubicBezTo>
                <a:cubicBezTo>
                  <a:pt x="1778665" y="1561160"/>
                  <a:pt x="1770097" y="1557318"/>
                  <a:pt x="1762790" y="1551635"/>
                </a:cubicBezTo>
                <a:cubicBezTo>
                  <a:pt x="1693506" y="1497747"/>
                  <a:pt x="1780651" y="1557192"/>
                  <a:pt x="1729452" y="1523060"/>
                </a:cubicBezTo>
                <a:cubicBezTo>
                  <a:pt x="1726277" y="1518297"/>
                  <a:pt x="1723974" y="1512820"/>
                  <a:pt x="1719927" y="1508772"/>
                </a:cubicBezTo>
                <a:cubicBezTo>
                  <a:pt x="1708607" y="1497451"/>
                  <a:pt x="1691212" y="1494437"/>
                  <a:pt x="1677065" y="1489722"/>
                </a:cubicBezTo>
                <a:cubicBezTo>
                  <a:pt x="1642824" y="1478309"/>
                  <a:pt x="1685567" y="1492151"/>
                  <a:pt x="1643727" y="1480197"/>
                </a:cubicBezTo>
                <a:cubicBezTo>
                  <a:pt x="1638900" y="1478818"/>
                  <a:pt x="1634340" y="1476524"/>
                  <a:pt x="1629440" y="1475435"/>
                </a:cubicBezTo>
                <a:cubicBezTo>
                  <a:pt x="1579147" y="1464259"/>
                  <a:pt x="1618743" y="1476630"/>
                  <a:pt x="1586577" y="1465910"/>
                </a:cubicBezTo>
                <a:cubicBezTo>
                  <a:pt x="1581815" y="1462735"/>
                  <a:pt x="1577409" y="1458945"/>
                  <a:pt x="1572290" y="1456385"/>
                </a:cubicBezTo>
                <a:cubicBezTo>
                  <a:pt x="1567800" y="1454140"/>
                  <a:pt x="1562361" y="1454113"/>
                  <a:pt x="1558002" y="1451622"/>
                </a:cubicBezTo>
                <a:cubicBezTo>
                  <a:pt x="1516973" y="1428177"/>
                  <a:pt x="1560630" y="1445266"/>
                  <a:pt x="1519902" y="1427810"/>
                </a:cubicBezTo>
                <a:cubicBezTo>
                  <a:pt x="1503925" y="1420962"/>
                  <a:pt x="1505527" y="1426144"/>
                  <a:pt x="1491327" y="1413522"/>
                </a:cubicBezTo>
                <a:cubicBezTo>
                  <a:pt x="1481259" y="1404573"/>
                  <a:pt x="1473528" y="1393029"/>
                  <a:pt x="1462752" y="1384947"/>
                </a:cubicBezTo>
                <a:cubicBezTo>
                  <a:pt x="1439123" y="1367226"/>
                  <a:pt x="1450306" y="1375063"/>
                  <a:pt x="1429415" y="1361135"/>
                </a:cubicBezTo>
                <a:cubicBezTo>
                  <a:pt x="1426240" y="1356372"/>
                  <a:pt x="1423937" y="1350894"/>
                  <a:pt x="1419890" y="1346847"/>
                </a:cubicBezTo>
                <a:cubicBezTo>
                  <a:pt x="1410658" y="1337615"/>
                  <a:pt x="1402935" y="1336433"/>
                  <a:pt x="1391315" y="1332560"/>
                </a:cubicBezTo>
                <a:cubicBezTo>
                  <a:pt x="1357656" y="1310121"/>
                  <a:pt x="1399310" y="1338272"/>
                  <a:pt x="1357977" y="1308747"/>
                </a:cubicBezTo>
                <a:cubicBezTo>
                  <a:pt x="1353320" y="1305420"/>
                  <a:pt x="1348087" y="1302886"/>
                  <a:pt x="1343690" y="1299222"/>
                </a:cubicBezTo>
                <a:cubicBezTo>
                  <a:pt x="1338516" y="1294910"/>
                  <a:pt x="1335290" y="1288206"/>
                  <a:pt x="1329402" y="1284935"/>
                </a:cubicBezTo>
                <a:cubicBezTo>
                  <a:pt x="1320625" y="1280059"/>
                  <a:pt x="1300827" y="1275410"/>
                  <a:pt x="1300827" y="1275410"/>
                </a:cubicBezTo>
                <a:cubicBezTo>
                  <a:pt x="1291302" y="1267472"/>
                  <a:pt x="1282279" y="1258890"/>
                  <a:pt x="1272252" y="1251597"/>
                </a:cubicBezTo>
                <a:cubicBezTo>
                  <a:pt x="1264766" y="1246153"/>
                  <a:pt x="1255845" y="1242864"/>
                  <a:pt x="1248440" y="1237310"/>
                </a:cubicBezTo>
                <a:cubicBezTo>
                  <a:pt x="1243052" y="1233269"/>
                  <a:pt x="1239633" y="1226937"/>
                  <a:pt x="1234152" y="1223022"/>
                </a:cubicBezTo>
                <a:cubicBezTo>
                  <a:pt x="1228375" y="1218895"/>
                  <a:pt x="1221122" y="1217260"/>
                  <a:pt x="1215102" y="1213497"/>
                </a:cubicBezTo>
                <a:cubicBezTo>
                  <a:pt x="1208371" y="1209290"/>
                  <a:pt x="1202402" y="1203972"/>
                  <a:pt x="1196052" y="1199210"/>
                </a:cubicBezTo>
                <a:cubicBezTo>
                  <a:pt x="1187363" y="1186176"/>
                  <a:pt x="1187279" y="1182081"/>
                  <a:pt x="1172240" y="1175397"/>
                </a:cubicBezTo>
                <a:cubicBezTo>
                  <a:pt x="1163065" y="1171319"/>
                  <a:pt x="1152019" y="1171441"/>
                  <a:pt x="1143665" y="1165872"/>
                </a:cubicBezTo>
                <a:lnTo>
                  <a:pt x="1115090" y="1146822"/>
                </a:lnTo>
                <a:lnTo>
                  <a:pt x="1086515" y="1127772"/>
                </a:lnTo>
                <a:lnTo>
                  <a:pt x="1072227" y="1118247"/>
                </a:lnTo>
                <a:cubicBezTo>
                  <a:pt x="1064720" y="1108238"/>
                  <a:pt x="1054370" y="1092566"/>
                  <a:pt x="1043652" y="1084910"/>
                </a:cubicBezTo>
                <a:cubicBezTo>
                  <a:pt x="1037875" y="1080784"/>
                  <a:pt x="1030952" y="1078560"/>
                  <a:pt x="1024602" y="1075385"/>
                </a:cubicBezTo>
                <a:cubicBezTo>
                  <a:pt x="1019840" y="1070622"/>
                  <a:pt x="1015919" y="1064833"/>
                  <a:pt x="1010315" y="1061097"/>
                </a:cubicBezTo>
                <a:cubicBezTo>
                  <a:pt x="1006138" y="1058312"/>
                  <a:pt x="999947" y="1059471"/>
                  <a:pt x="996027" y="1056335"/>
                </a:cubicBezTo>
                <a:cubicBezTo>
                  <a:pt x="991557" y="1052759"/>
                  <a:pt x="990549" y="1046095"/>
                  <a:pt x="986502" y="1042047"/>
                </a:cubicBezTo>
                <a:cubicBezTo>
                  <a:pt x="975254" y="1030799"/>
                  <a:pt x="966237" y="1032334"/>
                  <a:pt x="953165" y="1022997"/>
                </a:cubicBezTo>
                <a:cubicBezTo>
                  <a:pt x="931593" y="1007589"/>
                  <a:pt x="943103" y="1000594"/>
                  <a:pt x="910302" y="989660"/>
                </a:cubicBezTo>
                <a:cubicBezTo>
                  <a:pt x="900777" y="986485"/>
                  <a:pt x="891467" y="982570"/>
                  <a:pt x="881727" y="980135"/>
                </a:cubicBezTo>
                <a:cubicBezTo>
                  <a:pt x="875377" y="978547"/>
                  <a:pt x="868946" y="977253"/>
                  <a:pt x="862677" y="975372"/>
                </a:cubicBezTo>
                <a:cubicBezTo>
                  <a:pt x="853060" y="972487"/>
                  <a:pt x="843843" y="968282"/>
                  <a:pt x="834102" y="965847"/>
                </a:cubicBezTo>
                <a:cubicBezTo>
                  <a:pt x="827992" y="964320"/>
                  <a:pt x="807602" y="959741"/>
                  <a:pt x="800765" y="956322"/>
                </a:cubicBezTo>
                <a:cubicBezTo>
                  <a:pt x="795645" y="953762"/>
                  <a:pt x="791056" y="950231"/>
                  <a:pt x="786477" y="946797"/>
                </a:cubicBezTo>
                <a:cubicBezTo>
                  <a:pt x="717282" y="894901"/>
                  <a:pt x="769615" y="930793"/>
                  <a:pt x="715040" y="894410"/>
                </a:cubicBezTo>
                <a:cubicBezTo>
                  <a:pt x="710277" y="891235"/>
                  <a:pt x="706182" y="886695"/>
                  <a:pt x="700752" y="884885"/>
                </a:cubicBezTo>
                <a:lnTo>
                  <a:pt x="657890" y="870597"/>
                </a:lnTo>
                <a:lnTo>
                  <a:pt x="643602" y="865835"/>
                </a:lnTo>
                <a:cubicBezTo>
                  <a:pt x="634077" y="859485"/>
                  <a:pt x="623122" y="854880"/>
                  <a:pt x="615027" y="846785"/>
                </a:cubicBezTo>
                <a:cubicBezTo>
                  <a:pt x="601762" y="833520"/>
                  <a:pt x="577770" y="805792"/>
                  <a:pt x="557877" y="799160"/>
                </a:cubicBezTo>
                <a:lnTo>
                  <a:pt x="543590" y="794397"/>
                </a:lnTo>
                <a:cubicBezTo>
                  <a:pt x="527549" y="775149"/>
                  <a:pt x="521467" y="763387"/>
                  <a:pt x="500727" y="751535"/>
                </a:cubicBezTo>
                <a:cubicBezTo>
                  <a:pt x="496368" y="749044"/>
                  <a:pt x="491202" y="748360"/>
                  <a:pt x="486440" y="746772"/>
                </a:cubicBezTo>
                <a:cubicBezTo>
                  <a:pt x="481677" y="742010"/>
                  <a:pt x="478040" y="735756"/>
                  <a:pt x="472152" y="732485"/>
                </a:cubicBezTo>
                <a:cubicBezTo>
                  <a:pt x="463375" y="727609"/>
                  <a:pt x="443577" y="722960"/>
                  <a:pt x="443577" y="722960"/>
                </a:cubicBezTo>
                <a:cubicBezTo>
                  <a:pt x="434052" y="716610"/>
                  <a:pt x="425241" y="709030"/>
                  <a:pt x="415002" y="703910"/>
                </a:cubicBezTo>
                <a:cubicBezTo>
                  <a:pt x="390833" y="691825"/>
                  <a:pt x="401859" y="698323"/>
                  <a:pt x="381665" y="684860"/>
                </a:cubicBezTo>
                <a:cubicBezTo>
                  <a:pt x="378490" y="680097"/>
                  <a:pt x="376610" y="674148"/>
                  <a:pt x="372140" y="670572"/>
                </a:cubicBezTo>
                <a:cubicBezTo>
                  <a:pt x="368220" y="667436"/>
                  <a:pt x="361402" y="669360"/>
                  <a:pt x="357852" y="665810"/>
                </a:cubicBezTo>
                <a:cubicBezTo>
                  <a:pt x="332452" y="640410"/>
                  <a:pt x="376903" y="659459"/>
                  <a:pt x="338802" y="646760"/>
                </a:cubicBezTo>
                <a:cubicBezTo>
                  <a:pt x="334040" y="638822"/>
                  <a:pt x="328655" y="631226"/>
                  <a:pt x="324515" y="622947"/>
                </a:cubicBezTo>
                <a:cubicBezTo>
                  <a:pt x="320510" y="614938"/>
                  <a:pt x="317282" y="597249"/>
                  <a:pt x="314990" y="589610"/>
                </a:cubicBezTo>
                <a:cubicBezTo>
                  <a:pt x="314980" y="589577"/>
                  <a:pt x="303089" y="553907"/>
                  <a:pt x="300702" y="546747"/>
                </a:cubicBezTo>
                <a:cubicBezTo>
                  <a:pt x="300701" y="546743"/>
                  <a:pt x="291179" y="518175"/>
                  <a:pt x="291177" y="518172"/>
                </a:cubicBezTo>
                <a:lnTo>
                  <a:pt x="281652" y="503885"/>
                </a:lnTo>
                <a:cubicBezTo>
                  <a:pt x="273271" y="478737"/>
                  <a:pt x="279674" y="493773"/>
                  <a:pt x="257840" y="461022"/>
                </a:cubicBezTo>
                <a:lnTo>
                  <a:pt x="248315" y="446735"/>
                </a:lnTo>
                <a:cubicBezTo>
                  <a:pt x="246727" y="424510"/>
                  <a:pt x="246155" y="402189"/>
                  <a:pt x="243552" y="380060"/>
                </a:cubicBezTo>
                <a:cubicBezTo>
                  <a:pt x="242965" y="375074"/>
                  <a:pt x="240169" y="370599"/>
                  <a:pt x="238790" y="365772"/>
                </a:cubicBezTo>
                <a:cubicBezTo>
                  <a:pt x="232625" y="344195"/>
                  <a:pt x="236607" y="347847"/>
                  <a:pt x="224502" y="327672"/>
                </a:cubicBezTo>
                <a:cubicBezTo>
                  <a:pt x="224492" y="327655"/>
                  <a:pt x="200695" y="291962"/>
                  <a:pt x="195927" y="284810"/>
                </a:cubicBezTo>
                <a:lnTo>
                  <a:pt x="186402" y="270522"/>
                </a:lnTo>
                <a:cubicBezTo>
                  <a:pt x="169038" y="218425"/>
                  <a:pt x="196731" y="297333"/>
                  <a:pt x="172115" y="241947"/>
                </a:cubicBezTo>
                <a:cubicBezTo>
                  <a:pt x="168037" y="232772"/>
                  <a:pt x="165765" y="222897"/>
                  <a:pt x="162590" y="213372"/>
                </a:cubicBezTo>
                <a:lnTo>
                  <a:pt x="157827" y="199085"/>
                </a:lnTo>
                <a:cubicBezTo>
                  <a:pt x="156239" y="194322"/>
                  <a:pt x="155850" y="188974"/>
                  <a:pt x="153065" y="184797"/>
                </a:cubicBezTo>
                <a:cubicBezTo>
                  <a:pt x="149890" y="180035"/>
                  <a:pt x="145865" y="175740"/>
                  <a:pt x="143540" y="170510"/>
                </a:cubicBezTo>
                <a:cubicBezTo>
                  <a:pt x="139462" y="161335"/>
                  <a:pt x="137190" y="151460"/>
                  <a:pt x="134015" y="141935"/>
                </a:cubicBezTo>
                <a:cubicBezTo>
                  <a:pt x="132427" y="137172"/>
                  <a:pt x="132037" y="131824"/>
                  <a:pt x="129252" y="127647"/>
                </a:cubicBezTo>
                <a:lnTo>
                  <a:pt x="119727" y="113360"/>
                </a:lnTo>
                <a:cubicBezTo>
                  <a:pt x="118140" y="99072"/>
                  <a:pt x="118451" y="84443"/>
                  <a:pt x="114965" y="70497"/>
                </a:cubicBezTo>
                <a:cubicBezTo>
                  <a:pt x="113577" y="64944"/>
                  <a:pt x="109104" y="60606"/>
                  <a:pt x="105440" y="56209"/>
                </a:cubicBezTo>
                <a:cubicBezTo>
                  <a:pt x="93983" y="42460"/>
                  <a:pt x="90911" y="41761"/>
                  <a:pt x="76865" y="32397"/>
                </a:cubicBezTo>
                <a:cubicBezTo>
                  <a:pt x="41567" y="-20551"/>
                  <a:pt x="70702" y="4102"/>
                  <a:pt x="48290" y="18109"/>
                </a:cubicBezTo>
                <a:cubicBezTo>
                  <a:pt x="39776" y="23430"/>
                  <a:pt x="29240" y="24459"/>
                  <a:pt x="19715" y="27634"/>
                </a:cubicBezTo>
                <a:cubicBezTo>
                  <a:pt x="3921" y="32899"/>
                  <a:pt x="3046" y="39540"/>
                  <a:pt x="665" y="46684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7. Fine grain linkages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Freeform 150"/>
          <p:cNvSpPr/>
          <p:nvPr/>
        </p:nvSpPr>
        <p:spPr>
          <a:xfrm>
            <a:off x="2588455" y="1181686"/>
            <a:ext cx="675250" cy="492369"/>
          </a:xfrm>
          <a:custGeom>
            <a:avLst/>
            <a:gdLst>
              <a:gd name="connsiteX0" fmla="*/ 675250 w 675250"/>
              <a:gd name="connsiteY0" fmla="*/ 0 h 492369"/>
              <a:gd name="connsiteX1" fmla="*/ 0 w 675250"/>
              <a:gd name="connsiteY1" fmla="*/ 492369 h 49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5250" h="492369">
                <a:moveTo>
                  <a:pt x="675250" y="0"/>
                </a:moveTo>
                <a:lnTo>
                  <a:pt x="0" y="492369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Freeform 151"/>
          <p:cNvSpPr/>
          <p:nvPr/>
        </p:nvSpPr>
        <p:spPr>
          <a:xfrm>
            <a:off x="2883877" y="1589649"/>
            <a:ext cx="928468" cy="548640"/>
          </a:xfrm>
          <a:custGeom>
            <a:avLst/>
            <a:gdLst>
              <a:gd name="connsiteX0" fmla="*/ 928468 w 928468"/>
              <a:gd name="connsiteY0" fmla="*/ 0 h 548640"/>
              <a:gd name="connsiteX1" fmla="*/ 0 w 928468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28468" h="548640">
                <a:moveTo>
                  <a:pt x="928468" y="0"/>
                </a:moveTo>
                <a:lnTo>
                  <a:pt x="0" y="548640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Freeform 154"/>
          <p:cNvSpPr/>
          <p:nvPr/>
        </p:nvSpPr>
        <p:spPr>
          <a:xfrm>
            <a:off x="3432517" y="2489982"/>
            <a:ext cx="1223889" cy="618978"/>
          </a:xfrm>
          <a:custGeom>
            <a:avLst/>
            <a:gdLst>
              <a:gd name="connsiteX0" fmla="*/ 1223889 w 1223889"/>
              <a:gd name="connsiteY0" fmla="*/ 0 h 618978"/>
              <a:gd name="connsiteX1" fmla="*/ 0 w 1223889"/>
              <a:gd name="connsiteY1" fmla="*/ 618978 h 618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3889" h="618978">
                <a:moveTo>
                  <a:pt x="1223889" y="0"/>
                </a:moveTo>
                <a:lnTo>
                  <a:pt x="0" y="618978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Freeform 156"/>
          <p:cNvSpPr/>
          <p:nvPr/>
        </p:nvSpPr>
        <p:spPr>
          <a:xfrm>
            <a:off x="3249637" y="2067951"/>
            <a:ext cx="1209821" cy="689317"/>
          </a:xfrm>
          <a:custGeom>
            <a:avLst/>
            <a:gdLst>
              <a:gd name="connsiteX0" fmla="*/ 1209821 w 1209821"/>
              <a:gd name="connsiteY0" fmla="*/ 0 h 689317"/>
              <a:gd name="connsiteX1" fmla="*/ 675249 w 1209821"/>
              <a:gd name="connsiteY1" fmla="*/ 393895 h 689317"/>
              <a:gd name="connsiteX2" fmla="*/ 0 w 1209821"/>
              <a:gd name="connsiteY2" fmla="*/ 689317 h 689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821" h="689317">
                <a:moveTo>
                  <a:pt x="1209821" y="0"/>
                </a:moveTo>
                <a:lnTo>
                  <a:pt x="675249" y="393895"/>
                </a:lnTo>
                <a:lnTo>
                  <a:pt x="0" y="689317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8" name="Freeform 157"/>
          <p:cNvSpPr/>
          <p:nvPr/>
        </p:nvSpPr>
        <p:spPr>
          <a:xfrm>
            <a:off x="1336431" y="351692"/>
            <a:ext cx="2264898" cy="6203853"/>
          </a:xfrm>
          <a:custGeom>
            <a:avLst/>
            <a:gdLst>
              <a:gd name="connsiteX0" fmla="*/ 0 w 2264898"/>
              <a:gd name="connsiteY0" fmla="*/ 0 h 6203853"/>
              <a:gd name="connsiteX1" fmla="*/ 168812 w 2264898"/>
              <a:gd name="connsiteY1" fmla="*/ 407963 h 6203853"/>
              <a:gd name="connsiteX2" fmla="*/ 379827 w 2264898"/>
              <a:gd name="connsiteY2" fmla="*/ 717453 h 6203853"/>
              <a:gd name="connsiteX3" fmla="*/ 872197 w 2264898"/>
              <a:gd name="connsiteY3" fmla="*/ 1083213 h 6203853"/>
              <a:gd name="connsiteX4" fmla="*/ 1181686 w 2264898"/>
              <a:gd name="connsiteY4" fmla="*/ 1350499 h 6203853"/>
              <a:gd name="connsiteX5" fmla="*/ 1505243 w 2264898"/>
              <a:gd name="connsiteY5" fmla="*/ 1800665 h 6203853"/>
              <a:gd name="connsiteX6" fmla="*/ 1927274 w 2264898"/>
              <a:gd name="connsiteY6" fmla="*/ 2602523 h 6203853"/>
              <a:gd name="connsiteX7" fmla="*/ 2152357 w 2264898"/>
              <a:gd name="connsiteY7" fmla="*/ 3221502 h 6203853"/>
              <a:gd name="connsiteX8" fmla="*/ 2264898 w 2264898"/>
              <a:gd name="connsiteY8" fmla="*/ 4065563 h 6203853"/>
              <a:gd name="connsiteX9" fmla="*/ 2110154 w 2264898"/>
              <a:gd name="connsiteY9" fmla="*/ 4811151 h 6203853"/>
              <a:gd name="connsiteX10" fmla="*/ 1645920 w 2264898"/>
              <a:gd name="connsiteY10" fmla="*/ 6203853 h 620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64898" h="6203853">
                <a:moveTo>
                  <a:pt x="0" y="0"/>
                </a:moveTo>
                <a:lnTo>
                  <a:pt x="168812" y="407963"/>
                </a:lnTo>
                <a:lnTo>
                  <a:pt x="379827" y="717453"/>
                </a:lnTo>
                <a:lnTo>
                  <a:pt x="872197" y="1083213"/>
                </a:lnTo>
                <a:lnTo>
                  <a:pt x="1181686" y="1350499"/>
                </a:lnTo>
                <a:lnTo>
                  <a:pt x="1505243" y="1800665"/>
                </a:lnTo>
                <a:lnTo>
                  <a:pt x="1927274" y="2602523"/>
                </a:lnTo>
                <a:lnTo>
                  <a:pt x="2152357" y="3221502"/>
                </a:lnTo>
                <a:lnTo>
                  <a:pt x="2264898" y="4065563"/>
                </a:lnTo>
                <a:lnTo>
                  <a:pt x="2110154" y="4811151"/>
                </a:lnTo>
                <a:lnTo>
                  <a:pt x="1645920" y="6203853"/>
                </a:lnTo>
              </a:path>
            </a:pathLst>
          </a:cu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306509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/>
          <p:cNvSpPr/>
          <p:nvPr/>
        </p:nvSpPr>
        <p:spPr>
          <a:xfrm>
            <a:off x="2616591" y="745588"/>
            <a:ext cx="1392701" cy="2546252"/>
          </a:xfrm>
          <a:custGeom>
            <a:avLst/>
            <a:gdLst>
              <a:gd name="connsiteX0" fmla="*/ 0 w 1392701"/>
              <a:gd name="connsiteY0" fmla="*/ 0 h 2546252"/>
              <a:gd name="connsiteX1" fmla="*/ 126609 w 1392701"/>
              <a:gd name="connsiteY1" fmla="*/ 379827 h 2546252"/>
              <a:gd name="connsiteX2" fmla="*/ 1294227 w 1392701"/>
              <a:gd name="connsiteY2" fmla="*/ 2194560 h 2546252"/>
              <a:gd name="connsiteX3" fmla="*/ 1392701 w 1392701"/>
              <a:gd name="connsiteY3" fmla="*/ 2546252 h 2546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2701" h="2546252">
                <a:moveTo>
                  <a:pt x="0" y="0"/>
                </a:moveTo>
                <a:lnTo>
                  <a:pt x="126609" y="379827"/>
                </a:lnTo>
                <a:lnTo>
                  <a:pt x="1294227" y="2194560"/>
                </a:lnTo>
                <a:lnTo>
                  <a:pt x="1392701" y="2546252"/>
                </a:lnTo>
              </a:path>
            </a:pathLst>
          </a:custGeom>
          <a:noFill/>
          <a:ln w="762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 139"/>
          <p:cNvSpPr/>
          <p:nvPr/>
        </p:nvSpPr>
        <p:spPr>
          <a:xfrm>
            <a:off x="2080548" y="-70497"/>
            <a:ext cx="2039015" cy="1847261"/>
          </a:xfrm>
          <a:custGeom>
            <a:avLst/>
            <a:gdLst>
              <a:gd name="connsiteX0" fmla="*/ 665 w 2039015"/>
              <a:gd name="connsiteY0" fmla="*/ 46684 h 1847261"/>
              <a:gd name="connsiteX1" fmla="*/ 5427 w 2039015"/>
              <a:gd name="connsiteY1" fmla="*/ 70497 h 1847261"/>
              <a:gd name="connsiteX2" fmla="*/ 29240 w 2039015"/>
              <a:gd name="connsiteY2" fmla="*/ 113360 h 1847261"/>
              <a:gd name="connsiteX3" fmla="*/ 48290 w 2039015"/>
              <a:gd name="connsiteY3" fmla="*/ 141935 h 1847261"/>
              <a:gd name="connsiteX4" fmla="*/ 67340 w 2039015"/>
              <a:gd name="connsiteY4" fmla="*/ 175272 h 1847261"/>
              <a:gd name="connsiteX5" fmla="*/ 72102 w 2039015"/>
              <a:gd name="connsiteY5" fmla="*/ 194322 h 1847261"/>
              <a:gd name="connsiteX6" fmla="*/ 86390 w 2039015"/>
              <a:gd name="connsiteY6" fmla="*/ 222897 h 1847261"/>
              <a:gd name="connsiteX7" fmla="*/ 91152 w 2039015"/>
              <a:gd name="connsiteY7" fmla="*/ 256235 h 1847261"/>
              <a:gd name="connsiteX8" fmla="*/ 105440 w 2039015"/>
              <a:gd name="connsiteY8" fmla="*/ 303860 h 1847261"/>
              <a:gd name="connsiteX9" fmla="*/ 114965 w 2039015"/>
              <a:gd name="connsiteY9" fmla="*/ 332435 h 1847261"/>
              <a:gd name="connsiteX10" fmla="*/ 124490 w 2039015"/>
              <a:gd name="connsiteY10" fmla="*/ 346722 h 1847261"/>
              <a:gd name="connsiteX11" fmla="*/ 148302 w 2039015"/>
              <a:gd name="connsiteY11" fmla="*/ 389585 h 1847261"/>
              <a:gd name="connsiteX12" fmla="*/ 172115 w 2039015"/>
              <a:gd name="connsiteY12" fmla="*/ 446735 h 1847261"/>
              <a:gd name="connsiteX13" fmla="*/ 186402 w 2039015"/>
              <a:gd name="connsiteY13" fmla="*/ 489597 h 1847261"/>
              <a:gd name="connsiteX14" fmla="*/ 191165 w 2039015"/>
              <a:gd name="connsiteY14" fmla="*/ 503885 h 1847261"/>
              <a:gd name="connsiteX15" fmla="*/ 200690 w 2039015"/>
              <a:gd name="connsiteY15" fmla="*/ 556272 h 1847261"/>
              <a:gd name="connsiteX16" fmla="*/ 214977 w 2039015"/>
              <a:gd name="connsiteY16" fmla="*/ 570560 h 1847261"/>
              <a:gd name="connsiteX17" fmla="*/ 238790 w 2039015"/>
              <a:gd name="connsiteY17" fmla="*/ 594372 h 1847261"/>
              <a:gd name="connsiteX18" fmla="*/ 253077 w 2039015"/>
              <a:gd name="connsiteY18" fmla="*/ 646760 h 1847261"/>
              <a:gd name="connsiteX19" fmla="*/ 272127 w 2039015"/>
              <a:gd name="connsiteY19" fmla="*/ 689622 h 1847261"/>
              <a:gd name="connsiteX20" fmla="*/ 286415 w 2039015"/>
              <a:gd name="connsiteY20" fmla="*/ 703910 h 1847261"/>
              <a:gd name="connsiteX21" fmla="*/ 300702 w 2039015"/>
              <a:gd name="connsiteY21" fmla="*/ 708672 h 1847261"/>
              <a:gd name="connsiteX22" fmla="*/ 314990 w 2039015"/>
              <a:gd name="connsiteY22" fmla="*/ 722960 h 1847261"/>
              <a:gd name="connsiteX23" fmla="*/ 343565 w 2039015"/>
              <a:gd name="connsiteY23" fmla="*/ 742010 h 1847261"/>
              <a:gd name="connsiteX24" fmla="*/ 357852 w 2039015"/>
              <a:gd name="connsiteY24" fmla="*/ 756297 h 1847261"/>
              <a:gd name="connsiteX25" fmla="*/ 386427 w 2039015"/>
              <a:gd name="connsiteY25" fmla="*/ 775347 h 1847261"/>
              <a:gd name="connsiteX26" fmla="*/ 415002 w 2039015"/>
              <a:gd name="connsiteY26" fmla="*/ 794397 h 1847261"/>
              <a:gd name="connsiteX27" fmla="*/ 453102 w 2039015"/>
              <a:gd name="connsiteY27" fmla="*/ 818210 h 1847261"/>
              <a:gd name="connsiteX28" fmla="*/ 472152 w 2039015"/>
              <a:gd name="connsiteY28" fmla="*/ 832497 h 1847261"/>
              <a:gd name="connsiteX29" fmla="*/ 486440 w 2039015"/>
              <a:gd name="connsiteY29" fmla="*/ 837260 h 1847261"/>
              <a:gd name="connsiteX30" fmla="*/ 505490 w 2039015"/>
              <a:gd name="connsiteY30" fmla="*/ 851547 h 1847261"/>
              <a:gd name="connsiteX31" fmla="*/ 538827 w 2039015"/>
              <a:gd name="connsiteY31" fmla="*/ 880122 h 1847261"/>
              <a:gd name="connsiteX32" fmla="*/ 557877 w 2039015"/>
              <a:gd name="connsiteY32" fmla="*/ 889647 h 1847261"/>
              <a:gd name="connsiteX33" fmla="*/ 586452 w 2039015"/>
              <a:gd name="connsiteY33" fmla="*/ 908697 h 1847261"/>
              <a:gd name="connsiteX34" fmla="*/ 629315 w 2039015"/>
              <a:gd name="connsiteY34" fmla="*/ 932510 h 1847261"/>
              <a:gd name="connsiteX35" fmla="*/ 657890 w 2039015"/>
              <a:gd name="connsiteY35" fmla="*/ 956322 h 1847261"/>
              <a:gd name="connsiteX36" fmla="*/ 691227 w 2039015"/>
              <a:gd name="connsiteY36" fmla="*/ 984897 h 1847261"/>
              <a:gd name="connsiteX37" fmla="*/ 705515 w 2039015"/>
              <a:gd name="connsiteY37" fmla="*/ 994422 h 1847261"/>
              <a:gd name="connsiteX38" fmla="*/ 734090 w 2039015"/>
              <a:gd name="connsiteY38" fmla="*/ 999185 h 1847261"/>
              <a:gd name="connsiteX39" fmla="*/ 762665 w 2039015"/>
              <a:gd name="connsiteY39" fmla="*/ 1018235 h 1847261"/>
              <a:gd name="connsiteX40" fmla="*/ 776952 w 2039015"/>
              <a:gd name="connsiteY40" fmla="*/ 1027760 h 1847261"/>
              <a:gd name="connsiteX41" fmla="*/ 791240 w 2039015"/>
              <a:gd name="connsiteY41" fmla="*/ 1042047 h 1847261"/>
              <a:gd name="connsiteX42" fmla="*/ 819815 w 2039015"/>
              <a:gd name="connsiteY42" fmla="*/ 1061097 h 1847261"/>
              <a:gd name="connsiteX43" fmla="*/ 834102 w 2039015"/>
              <a:gd name="connsiteY43" fmla="*/ 1070622 h 1847261"/>
              <a:gd name="connsiteX44" fmla="*/ 862677 w 2039015"/>
              <a:gd name="connsiteY44" fmla="*/ 1099197 h 1847261"/>
              <a:gd name="connsiteX45" fmla="*/ 891252 w 2039015"/>
              <a:gd name="connsiteY45" fmla="*/ 1113485 h 1847261"/>
              <a:gd name="connsiteX46" fmla="*/ 919827 w 2039015"/>
              <a:gd name="connsiteY46" fmla="*/ 1127772 h 1847261"/>
              <a:gd name="connsiteX47" fmla="*/ 934115 w 2039015"/>
              <a:gd name="connsiteY47" fmla="*/ 1137297 h 1847261"/>
              <a:gd name="connsiteX48" fmla="*/ 948402 w 2039015"/>
              <a:gd name="connsiteY48" fmla="*/ 1142060 h 1847261"/>
              <a:gd name="connsiteX49" fmla="*/ 981740 w 2039015"/>
              <a:gd name="connsiteY49" fmla="*/ 1165872 h 1847261"/>
              <a:gd name="connsiteX50" fmla="*/ 1010315 w 2039015"/>
              <a:gd name="connsiteY50" fmla="*/ 1194447 h 1847261"/>
              <a:gd name="connsiteX51" fmla="*/ 1029365 w 2039015"/>
              <a:gd name="connsiteY51" fmla="*/ 1203972 h 1847261"/>
              <a:gd name="connsiteX52" fmla="*/ 1048415 w 2039015"/>
              <a:gd name="connsiteY52" fmla="*/ 1223022 h 1847261"/>
              <a:gd name="connsiteX53" fmla="*/ 1076990 w 2039015"/>
              <a:gd name="connsiteY53" fmla="*/ 1242072 h 1847261"/>
              <a:gd name="connsiteX54" fmla="*/ 1105565 w 2039015"/>
              <a:gd name="connsiteY54" fmla="*/ 1270647 h 1847261"/>
              <a:gd name="connsiteX55" fmla="*/ 1148427 w 2039015"/>
              <a:gd name="connsiteY55" fmla="*/ 1284935 h 1847261"/>
              <a:gd name="connsiteX56" fmla="*/ 1186527 w 2039015"/>
              <a:gd name="connsiteY56" fmla="*/ 1299222 h 1847261"/>
              <a:gd name="connsiteX57" fmla="*/ 1234152 w 2039015"/>
              <a:gd name="connsiteY57" fmla="*/ 1327797 h 1847261"/>
              <a:gd name="connsiteX58" fmla="*/ 1253202 w 2039015"/>
              <a:gd name="connsiteY58" fmla="*/ 1356372 h 1847261"/>
              <a:gd name="connsiteX59" fmla="*/ 1267490 w 2039015"/>
              <a:gd name="connsiteY59" fmla="*/ 1365897 h 1847261"/>
              <a:gd name="connsiteX60" fmla="*/ 1286540 w 2039015"/>
              <a:gd name="connsiteY60" fmla="*/ 1375422 h 1847261"/>
              <a:gd name="connsiteX61" fmla="*/ 1310352 w 2039015"/>
              <a:gd name="connsiteY61" fmla="*/ 1394472 h 1847261"/>
              <a:gd name="connsiteX62" fmla="*/ 1353215 w 2039015"/>
              <a:gd name="connsiteY62" fmla="*/ 1427810 h 1847261"/>
              <a:gd name="connsiteX63" fmla="*/ 1396077 w 2039015"/>
              <a:gd name="connsiteY63" fmla="*/ 1446860 h 1847261"/>
              <a:gd name="connsiteX64" fmla="*/ 1419890 w 2039015"/>
              <a:gd name="connsiteY64" fmla="*/ 1461147 h 1847261"/>
              <a:gd name="connsiteX65" fmla="*/ 1448465 w 2039015"/>
              <a:gd name="connsiteY65" fmla="*/ 1489722 h 1847261"/>
              <a:gd name="connsiteX66" fmla="*/ 1462752 w 2039015"/>
              <a:gd name="connsiteY66" fmla="*/ 1499247 h 1847261"/>
              <a:gd name="connsiteX67" fmla="*/ 1477040 w 2039015"/>
              <a:gd name="connsiteY67" fmla="*/ 1504010 h 1847261"/>
              <a:gd name="connsiteX68" fmla="*/ 1496090 w 2039015"/>
              <a:gd name="connsiteY68" fmla="*/ 1513535 h 1847261"/>
              <a:gd name="connsiteX69" fmla="*/ 1534190 w 2039015"/>
              <a:gd name="connsiteY69" fmla="*/ 1532585 h 1847261"/>
              <a:gd name="connsiteX70" fmla="*/ 1562765 w 2039015"/>
              <a:gd name="connsiteY70" fmla="*/ 1561160 h 1847261"/>
              <a:gd name="connsiteX71" fmla="*/ 1610390 w 2039015"/>
              <a:gd name="connsiteY71" fmla="*/ 1594497 h 1847261"/>
              <a:gd name="connsiteX72" fmla="*/ 1629440 w 2039015"/>
              <a:gd name="connsiteY72" fmla="*/ 1604022 h 1847261"/>
              <a:gd name="connsiteX73" fmla="*/ 1643727 w 2039015"/>
              <a:gd name="connsiteY73" fmla="*/ 1608785 h 1847261"/>
              <a:gd name="connsiteX74" fmla="*/ 1648490 w 2039015"/>
              <a:gd name="connsiteY74" fmla="*/ 1623072 h 1847261"/>
              <a:gd name="connsiteX75" fmla="*/ 1662777 w 2039015"/>
              <a:gd name="connsiteY75" fmla="*/ 1627835 h 1847261"/>
              <a:gd name="connsiteX76" fmla="*/ 1677065 w 2039015"/>
              <a:gd name="connsiteY76" fmla="*/ 1637360 h 1847261"/>
              <a:gd name="connsiteX77" fmla="*/ 1696115 w 2039015"/>
              <a:gd name="connsiteY77" fmla="*/ 1642122 h 1847261"/>
              <a:gd name="connsiteX78" fmla="*/ 1710402 w 2039015"/>
              <a:gd name="connsiteY78" fmla="*/ 1646885 h 1847261"/>
              <a:gd name="connsiteX79" fmla="*/ 1729452 w 2039015"/>
              <a:gd name="connsiteY79" fmla="*/ 1661172 h 1847261"/>
              <a:gd name="connsiteX80" fmla="*/ 1743740 w 2039015"/>
              <a:gd name="connsiteY80" fmla="*/ 1670697 h 1847261"/>
              <a:gd name="connsiteX81" fmla="*/ 1753265 w 2039015"/>
              <a:gd name="connsiteY81" fmla="*/ 1684985 h 1847261"/>
              <a:gd name="connsiteX82" fmla="*/ 1772315 w 2039015"/>
              <a:gd name="connsiteY82" fmla="*/ 1694510 h 1847261"/>
              <a:gd name="connsiteX83" fmla="*/ 1786602 w 2039015"/>
              <a:gd name="connsiteY83" fmla="*/ 1704035 h 1847261"/>
              <a:gd name="connsiteX84" fmla="*/ 1805652 w 2039015"/>
              <a:gd name="connsiteY84" fmla="*/ 1713560 h 1847261"/>
              <a:gd name="connsiteX85" fmla="*/ 1819940 w 2039015"/>
              <a:gd name="connsiteY85" fmla="*/ 1723085 h 1847261"/>
              <a:gd name="connsiteX86" fmla="*/ 1834227 w 2039015"/>
              <a:gd name="connsiteY86" fmla="*/ 1727847 h 1847261"/>
              <a:gd name="connsiteX87" fmla="*/ 1848515 w 2039015"/>
              <a:gd name="connsiteY87" fmla="*/ 1746897 h 1847261"/>
              <a:gd name="connsiteX88" fmla="*/ 1877090 w 2039015"/>
              <a:gd name="connsiteY88" fmla="*/ 1765947 h 1847261"/>
              <a:gd name="connsiteX89" fmla="*/ 1910427 w 2039015"/>
              <a:gd name="connsiteY89" fmla="*/ 1789760 h 1847261"/>
              <a:gd name="connsiteX90" fmla="*/ 1919952 w 2039015"/>
              <a:gd name="connsiteY90" fmla="*/ 1804047 h 1847261"/>
              <a:gd name="connsiteX91" fmla="*/ 1948527 w 2039015"/>
              <a:gd name="connsiteY91" fmla="*/ 1818335 h 1847261"/>
              <a:gd name="connsiteX92" fmla="*/ 1977102 w 2039015"/>
              <a:gd name="connsiteY92" fmla="*/ 1832622 h 1847261"/>
              <a:gd name="connsiteX93" fmla="*/ 1986627 w 2039015"/>
              <a:gd name="connsiteY93" fmla="*/ 1846910 h 1847261"/>
              <a:gd name="connsiteX94" fmla="*/ 2005677 w 2039015"/>
              <a:gd name="connsiteY94" fmla="*/ 1818335 h 1847261"/>
              <a:gd name="connsiteX95" fmla="*/ 2024727 w 2039015"/>
              <a:gd name="connsiteY95" fmla="*/ 1784997 h 1847261"/>
              <a:gd name="connsiteX96" fmla="*/ 2039015 w 2039015"/>
              <a:gd name="connsiteY96" fmla="*/ 1756422 h 1847261"/>
              <a:gd name="connsiteX97" fmla="*/ 2024727 w 2039015"/>
              <a:gd name="connsiteY97" fmla="*/ 1742135 h 1847261"/>
              <a:gd name="connsiteX98" fmla="*/ 2010440 w 2039015"/>
              <a:gd name="connsiteY98" fmla="*/ 1737372 h 1847261"/>
              <a:gd name="connsiteX99" fmla="*/ 2000915 w 2039015"/>
              <a:gd name="connsiteY99" fmla="*/ 1723085 h 1847261"/>
              <a:gd name="connsiteX100" fmla="*/ 1986627 w 2039015"/>
              <a:gd name="connsiteY100" fmla="*/ 1718322 h 1847261"/>
              <a:gd name="connsiteX101" fmla="*/ 1958052 w 2039015"/>
              <a:gd name="connsiteY101" fmla="*/ 1704035 h 1847261"/>
              <a:gd name="connsiteX102" fmla="*/ 1943765 w 2039015"/>
              <a:gd name="connsiteY102" fmla="*/ 1694510 h 1847261"/>
              <a:gd name="connsiteX103" fmla="*/ 1934240 w 2039015"/>
              <a:gd name="connsiteY103" fmla="*/ 1680222 h 1847261"/>
              <a:gd name="connsiteX104" fmla="*/ 1915190 w 2039015"/>
              <a:gd name="connsiteY104" fmla="*/ 1675460 h 1847261"/>
              <a:gd name="connsiteX105" fmla="*/ 1886615 w 2039015"/>
              <a:gd name="connsiteY105" fmla="*/ 1661172 h 1847261"/>
              <a:gd name="connsiteX106" fmla="*/ 1858040 w 2039015"/>
              <a:gd name="connsiteY106" fmla="*/ 1637360 h 1847261"/>
              <a:gd name="connsiteX107" fmla="*/ 1843752 w 2039015"/>
              <a:gd name="connsiteY107" fmla="*/ 1627835 h 1847261"/>
              <a:gd name="connsiteX108" fmla="*/ 1786602 w 2039015"/>
              <a:gd name="connsiteY108" fmla="*/ 1565922 h 1847261"/>
              <a:gd name="connsiteX109" fmla="*/ 1762790 w 2039015"/>
              <a:gd name="connsiteY109" fmla="*/ 1551635 h 1847261"/>
              <a:gd name="connsiteX110" fmla="*/ 1729452 w 2039015"/>
              <a:gd name="connsiteY110" fmla="*/ 1523060 h 1847261"/>
              <a:gd name="connsiteX111" fmla="*/ 1719927 w 2039015"/>
              <a:gd name="connsiteY111" fmla="*/ 1508772 h 1847261"/>
              <a:gd name="connsiteX112" fmla="*/ 1677065 w 2039015"/>
              <a:gd name="connsiteY112" fmla="*/ 1489722 h 1847261"/>
              <a:gd name="connsiteX113" fmla="*/ 1643727 w 2039015"/>
              <a:gd name="connsiteY113" fmla="*/ 1480197 h 1847261"/>
              <a:gd name="connsiteX114" fmla="*/ 1629440 w 2039015"/>
              <a:gd name="connsiteY114" fmla="*/ 1475435 h 1847261"/>
              <a:gd name="connsiteX115" fmla="*/ 1586577 w 2039015"/>
              <a:gd name="connsiteY115" fmla="*/ 1465910 h 1847261"/>
              <a:gd name="connsiteX116" fmla="*/ 1572290 w 2039015"/>
              <a:gd name="connsiteY116" fmla="*/ 1456385 h 1847261"/>
              <a:gd name="connsiteX117" fmla="*/ 1558002 w 2039015"/>
              <a:gd name="connsiteY117" fmla="*/ 1451622 h 1847261"/>
              <a:gd name="connsiteX118" fmla="*/ 1519902 w 2039015"/>
              <a:gd name="connsiteY118" fmla="*/ 1427810 h 1847261"/>
              <a:gd name="connsiteX119" fmla="*/ 1491327 w 2039015"/>
              <a:gd name="connsiteY119" fmla="*/ 1413522 h 1847261"/>
              <a:gd name="connsiteX120" fmla="*/ 1462752 w 2039015"/>
              <a:gd name="connsiteY120" fmla="*/ 1384947 h 1847261"/>
              <a:gd name="connsiteX121" fmla="*/ 1429415 w 2039015"/>
              <a:gd name="connsiteY121" fmla="*/ 1361135 h 1847261"/>
              <a:gd name="connsiteX122" fmla="*/ 1419890 w 2039015"/>
              <a:gd name="connsiteY122" fmla="*/ 1346847 h 1847261"/>
              <a:gd name="connsiteX123" fmla="*/ 1391315 w 2039015"/>
              <a:gd name="connsiteY123" fmla="*/ 1332560 h 1847261"/>
              <a:gd name="connsiteX124" fmla="*/ 1357977 w 2039015"/>
              <a:gd name="connsiteY124" fmla="*/ 1308747 h 1847261"/>
              <a:gd name="connsiteX125" fmla="*/ 1343690 w 2039015"/>
              <a:gd name="connsiteY125" fmla="*/ 1299222 h 1847261"/>
              <a:gd name="connsiteX126" fmla="*/ 1329402 w 2039015"/>
              <a:gd name="connsiteY126" fmla="*/ 1284935 h 1847261"/>
              <a:gd name="connsiteX127" fmla="*/ 1300827 w 2039015"/>
              <a:gd name="connsiteY127" fmla="*/ 1275410 h 1847261"/>
              <a:gd name="connsiteX128" fmla="*/ 1272252 w 2039015"/>
              <a:gd name="connsiteY128" fmla="*/ 1251597 h 1847261"/>
              <a:gd name="connsiteX129" fmla="*/ 1248440 w 2039015"/>
              <a:gd name="connsiteY129" fmla="*/ 1237310 h 1847261"/>
              <a:gd name="connsiteX130" fmla="*/ 1234152 w 2039015"/>
              <a:gd name="connsiteY130" fmla="*/ 1223022 h 1847261"/>
              <a:gd name="connsiteX131" fmla="*/ 1215102 w 2039015"/>
              <a:gd name="connsiteY131" fmla="*/ 1213497 h 1847261"/>
              <a:gd name="connsiteX132" fmla="*/ 1196052 w 2039015"/>
              <a:gd name="connsiteY132" fmla="*/ 1199210 h 1847261"/>
              <a:gd name="connsiteX133" fmla="*/ 1172240 w 2039015"/>
              <a:gd name="connsiteY133" fmla="*/ 1175397 h 1847261"/>
              <a:gd name="connsiteX134" fmla="*/ 1143665 w 2039015"/>
              <a:gd name="connsiteY134" fmla="*/ 1165872 h 1847261"/>
              <a:gd name="connsiteX135" fmla="*/ 1115090 w 2039015"/>
              <a:gd name="connsiteY135" fmla="*/ 1146822 h 1847261"/>
              <a:gd name="connsiteX136" fmla="*/ 1086515 w 2039015"/>
              <a:gd name="connsiteY136" fmla="*/ 1127772 h 1847261"/>
              <a:gd name="connsiteX137" fmla="*/ 1072227 w 2039015"/>
              <a:gd name="connsiteY137" fmla="*/ 1118247 h 1847261"/>
              <a:gd name="connsiteX138" fmla="*/ 1043652 w 2039015"/>
              <a:gd name="connsiteY138" fmla="*/ 1084910 h 1847261"/>
              <a:gd name="connsiteX139" fmla="*/ 1024602 w 2039015"/>
              <a:gd name="connsiteY139" fmla="*/ 1075385 h 1847261"/>
              <a:gd name="connsiteX140" fmla="*/ 1010315 w 2039015"/>
              <a:gd name="connsiteY140" fmla="*/ 1061097 h 1847261"/>
              <a:gd name="connsiteX141" fmla="*/ 996027 w 2039015"/>
              <a:gd name="connsiteY141" fmla="*/ 1056335 h 1847261"/>
              <a:gd name="connsiteX142" fmla="*/ 986502 w 2039015"/>
              <a:gd name="connsiteY142" fmla="*/ 1042047 h 1847261"/>
              <a:gd name="connsiteX143" fmla="*/ 953165 w 2039015"/>
              <a:gd name="connsiteY143" fmla="*/ 1022997 h 1847261"/>
              <a:gd name="connsiteX144" fmla="*/ 910302 w 2039015"/>
              <a:gd name="connsiteY144" fmla="*/ 989660 h 1847261"/>
              <a:gd name="connsiteX145" fmla="*/ 881727 w 2039015"/>
              <a:gd name="connsiteY145" fmla="*/ 980135 h 1847261"/>
              <a:gd name="connsiteX146" fmla="*/ 862677 w 2039015"/>
              <a:gd name="connsiteY146" fmla="*/ 975372 h 1847261"/>
              <a:gd name="connsiteX147" fmla="*/ 834102 w 2039015"/>
              <a:gd name="connsiteY147" fmla="*/ 965847 h 1847261"/>
              <a:gd name="connsiteX148" fmla="*/ 800765 w 2039015"/>
              <a:gd name="connsiteY148" fmla="*/ 956322 h 1847261"/>
              <a:gd name="connsiteX149" fmla="*/ 786477 w 2039015"/>
              <a:gd name="connsiteY149" fmla="*/ 946797 h 1847261"/>
              <a:gd name="connsiteX150" fmla="*/ 715040 w 2039015"/>
              <a:gd name="connsiteY150" fmla="*/ 894410 h 1847261"/>
              <a:gd name="connsiteX151" fmla="*/ 700752 w 2039015"/>
              <a:gd name="connsiteY151" fmla="*/ 884885 h 1847261"/>
              <a:gd name="connsiteX152" fmla="*/ 657890 w 2039015"/>
              <a:gd name="connsiteY152" fmla="*/ 870597 h 1847261"/>
              <a:gd name="connsiteX153" fmla="*/ 643602 w 2039015"/>
              <a:gd name="connsiteY153" fmla="*/ 865835 h 1847261"/>
              <a:gd name="connsiteX154" fmla="*/ 615027 w 2039015"/>
              <a:gd name="connsiteY154" fmla="*/ 846785 h 1847261"/>
              <a:gd name="connsiteX155" fmla="*/ 557877 w 2039015"/>
              <a:gd name="connsiteY155" fmla="*/ 799160 h 1847261"/>
              <a:gd name="connsiteX156" fmla="*/ 543590 w 2039015"/>
              <a:gd name="connsiteY156" fmla="*/ 794397 h 1847261"/>
              <a:gd name="connsiteX157" fmla="*/ 500727 w 2039015"/>
              <a:gd name="connsiteY157" fmla="*/ 751535 h 1847261"/>
              <a:gd name="connsiteX158" fmla="*/ 486440 w 2039015"/>
              <a:gd name="connsiteY158" fmla="*/ 746772 h 1847261"/>
              <a:gd name="connsiteX159" fmla="*/ 472152 w 2039015"/>
              <a:gd name="connsiteY159" fmla="*/ 732485 h 1847261"/>
              <a:gd name="connsiteX160" fmla="*/ 443577 w 2039015"/>
              <a:gd name="connsiteY160" fmla="*/ 722960 h 1847261"/>
              <a:gd name="connsiteX161" fmla="*/ 415002 w 2039015"/>
              <a:gd name="connsiteY161" fmla="*/ 703910 h 1847261"/>
              <a:gd name="connsiteX162" fmla="*/ 381665 w 2039015"/>
              <a:gd name="connsiteY162" fmla="*/ 684860 h 1847261"/>
              <a:gd name="connsiteX163" fmla="*/ 372140 w 2039015"/>
              <a:gd name="connsiteY163" fmla="*/ 670572 h 1847261"/>
              <a:gd name="connsiteX164" fmla="*/ 357852 w 2039015"/>
              <a:gd name="connsiteY164" fmla="*/ 665810 h 1847261"/>
              <a:gd name="connsiteX165" fmla="*/ 338802 w 2039015"/>
              <a:gd name="connsiteY165" fmla="*/ 646760 h 1847261"/>
              <a:gd name="connsiteX166" fmla="*/ 324515 w 2039015"/>
              <a:gd name="connsiteY166" fmla="*/ 622947 h 1847261"/>
              <a:gd name="connsiteX167" fmla="*/ 314990 w 2039015"/>
              <a:gd name="connsiteY167" fmla="*/ 589610 h 1847261"/>
              <a:gd name="connsiteX168" fmla="*/ 300702 w 2039015"/>
              <a:gd name="connsiteY168" fmla="*/ 546747 h 1847261"/>
              <a:gd name="connsiteX169" fmla="*/ 291177 w 2039015"/>
              <a:gd name="connsiteY169" fmla="*/ 518172 h 1847261"/>
              <a:gd name="connsiteX170" fmla="*/ 281652 w 2039015"/>
              <a:gd name="connsiteY170" fmla="*/ 503885 h 1847261"/>
              <a:gd name="connsiteX171" fmla="*/ 257840 w 2039015"/>
              <a:gd name="connsiteY171" fmla="*/ 461022 h 1847261"/>
              <a:gd name="connsiteX172" fmla="*/ 248315 w 2039015"/>
              <a:gd name="connsiteY172" fmla="*/ 446735 h 1847261"/>
              <a:gd name="connsiteX173" fmla="*/ 243552 w 2039015"/>
              <a:gd name="connsiteY173" fmla="*/ 380060 h 1847261"/>
              <a:gd name="connsiteX174" fmla="*/ 238790 w 2039015"/>
              <a:gd name="connsiteY174" fmla="*/ 365772 h 1847261"/>
              <a:gd name="connsiteX175" fmla="*/ 224502 w 2039015"/>
              <a:gd name="connsiteY175" fmla="*/ 327672 h 1847261"/>
              <a:gd name="connsiteX176" fmla="*/ 195927 w 2039015"/>
              <a:gd name="connsiteY176" fmla="*/ 284810 h 1847261"/>
              <a:gd name="connsiteX177" fmla="*/ 186402 w 2039015"/>
              <a:gd name="connsiteY177" fmla="*/ 270522 h 1847261"/>
              <a:gd name="connsiteX178" fmla="*/ 172115 w 2039015"/>
              <a:gd name="connsiteY178" fmla="*/ 241947 h 1847261"/>
              <a:gd name="connsiteX179" fmla="*/ 162590 w 2039015"/>
              <a:gd name="connsiteY179" fmla="*/ 213372 h 1847261"/>
              <a:gd name="connsiteX180" fmla="*/ 157827 w 2039015"/>
              <a:gd name="connsiteY180" fmla="*/ 199085 h 1847261"/>
              <a:gd name="connsiteX181" fmla="*/ 153065 w 2039015"/>
              <a:gd name="connsiteY181" fmla="*/ 184797 h 1847261"/>
              <a:gd name="connsiteX182" fmla="*/ 143540 w 2039015"/>
              <a:gd name="connsiteY182" fmla="*/ 170510 h 1847261"/>
              <a:gd name="connsiteX183" fmla="*/ 134015 w 2039015"/>
              <a:gd name="connsiteY183" fmla="*/ 141935 h 1847261"/>
              <a:gd name="connsiteX184" fmla="*/ 129252 w 2039015"/>
              <a:gd name="connsiteY184" fmla="*/ 127647 h 1847261"/>
              <a:gd name="connsiteX185" fmla="*/ 119727 w 2039015"/>
              <a:gd name="connsiteY185" fmla="*/ 113360 h 1847261"/>
              <a:gd name="connsiteX186" fmla="*/ 114965 w 2039015"/>
              <a:gd name="connsiteY186" fmla="*/ 70497 h 1847261"/>
              <a:gd name="connsiteX187" fmla="*/ 105440 w 2039015"/>
              <a:gd name="connsiteY187" fmla="*/ 56209 h 1847261"/>
              <a:gd name="connsiteX188" fmla="*/ 76865 w 2039015"/>
              <a:gd name="connsiteY188" fmla="*/ 32397 h 1847261"/>
              <a:gd name="connsiteX189" fmla="*/ 48290 w 2039015"/>
              <a:gd name="connsiteY189" fmla="*/ 18109 h 1847261"/>
              <a:gd name="connsiteX190" fmla="*/ 19715 w 2039015"/>
              <a:gd name="connsiteY190" fmla="*/ 27634 h 1847261"/>
              <a:gd name="connsiteX191" fmla="*/ 665 w 2039015"/>
              <a:gd name="connsiteY191" fmla="*/ 46684 h 184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039015" h="1847261">
                <a:moveTo>
                  <a:pt x="665" y="46684"/>
                </a:moveTo>
                <a:cubicBezTo>
                  <a:pt x="-1716" y="53828"/>
                  <a:pt x="2867" y="62818"/>
                  <a:pt x="5427" y="70497"/>
                </a:cubicBezTo>
                <a:cubicBezTo>
                  <a:pt x="8609" y="80044"/>
                  <a:pt x="24967" y="106646"/>
                  <a:pt x="29240" y="113360"/>
                </a:cubicBezTo>
                <a:cubicBezTo>
                  <a:pt x="35386" y="123018"/>
                  <a:pt x="48290" y="141935"/>
                  <a:pt x="48290" y="141935"/>
                </a:cubicBezTo>
                <a:cubicBezTo>
                  <a:pt x="60812" y="192029"/>
                  <a:pt x="42119" y="131136"/>
                  <a:pt x="67340" y="175272"/>
                </a:cubicBezTo>
                <a:cubicBezTo>
                  <a:pt x="70587" y="180955"/>
                  <a:pt x="70304" y="188028"/>
                  <a:pt x="72102" y="194322"/>
                </a:cubicBezTo>
                <a:cubicBezTo>
                  <a:pt x="77031" y="211574"/>
                  <a:pt x="75955" y="207244"/>
                  <a:pt x="86390" y="222897"/>
                </a:cubicBezTo>
                <a:cubicBezTo>
                  <a:pt x="87977" y="234010"/>
                  <a:pt x="89144" y="245191"/>
                  <a:pt x="91152" y="256235"/>
                </a:cubicBezTo>
                <a:cubicBezTo>
                  <a:pt x="94030" y="272065"/>
                  <a:pt x="100472" y="288956"/>
                  <a:pt x="105440" y="303860"/>
                </a:cubicBezTo>
                <a:cubicBezTo>
                  <a:pt x="105441" y="303864"/>
                  <a:pt x="114963" y="332432"/>
                  <a:pt x="114965" y="332435"/>
                </a:cubicBezTo>
                <a:lnTo>
                  <a:pt x="124490" y="346722"/>
                </a:lnTo>
                <a:cubicBezTo>
                  <a:pt x="137657" y="386229"/>
                  <a:pt x="115555" y="324090"/>
                  <a:pt x="148302" y="389585"/>
                </a:cubicBezTo>
                <a:cubicBezTo>
                  <a:pt x="179178" y="451337"/>
                  <a:pt x="159806" y="405706"/>
                  <a:pt x="172115" y="446735"/>
                </a:cubicBezTo>
                <a:cubicBezTo>
                  <a:pt x="176443" y="461160"/>
                  <a:pt x="181640" y="475310"/>
                  <a:pt x="186402" y="489597"/>
                </a:cubicBezTo>
                <a:lnTo>
                  <a:pt x="191165" y="503885"/>
                </a:lnTo>
                <a:cubicBezTo>
                  <a:pt x="191304" y="504717"/>
                  <a:pt x="199024" y="552940"/>
                  <a:pt x="200690" y="556272"/>
                </a:cubicBezTo>
                <a:cubicBezTo>
                  <a:pt x="203702" y="562296"/>
                  <a:pt x="210665" y="565386"/>
                  <a:pt x="214977" y="570560"/>
                </a:cubicBezTo>
                <a:cubicBezTo>
                  <a:pt x="234818" y="594370"/>
                  <a:pt x="212598" y="576911"/>
                  <a:pt x="238790" y="594372"/>
                </a:cubicBezTo>
                <a:cubicBezTo>
                  <a:pt x="246096" y="638214"/>
                  <a:pt x="238958" y="607931"/>
                  <a:pt x="253077" y="646760"/>
                </a:cubicBezTo>
                <a:cubicBezTo>
                  <a:pt x="261116" y="668867"/>
                  <a:pt x="258912" y="673764"/>
                  <a:pt x="272127" y="689622"/>
                </a:cubicBezTo>
                <a:cubicBezTo>
                  <a:pt x="276439" y="694796"/>
                  <a:pt x="280811" y="700174"/>
                  <a:pt x="286415" y="703910"/>
                </a:cubicBezTo>
                <a:cubicBezTo>
                  <a:pt x="290592" y="706695"/>
                  <a:pt x="295940" y="707085"/>
                  <a:pt x="300702" y="708672"/>
                </a:cubicBezTo>
                <a:cubicBezTo>
                  <a:pt x="305465" y="713435"/>
                  <a:pt x="309673" y="718825"/>
                  <a:pt x="314990" y="722960"/>
                </a:cubicBezTo>
                <a:cubicBezTo>
                  <a:pt x="324026" y="729988"/>
                  <a:pt x="335470" y="733915"/>
                  <a:pt x="343565" y="742010"/>
                </a:cubicBezTo>
                <a:cubicBezTo>
                  <a:pt x="348327" y="746772"/>
                  <a:pt x="352536" y="752162"/>
                  <a:pt x="357852" y="756297"/>
                </a:cubicBezTo>
                <a:cubicBezTo>
                  <a:pt x="366888" y="763325"/>
                  <a:pt x="386427" y="775347"/>
                  <a:pt x="386427" y="775347"/>
                </a:cubicBezTo>
                <a:cubicBezTo>
                  <a:pt x="404962" y="803150"/>
                  <a:pt x="384248" y="779020"/>
                  <a:pt x="415002" y="794397"/>
                </a:cubicBezTo>
                <a:cubicBezTo>
                  <a:pt x="428397" y="801095"/>
                  <a:pt x="440402" y="810272"/>
                  <a:pt x="453102" y="818210"/>
                </a:cubicBezTo>
                <a:cubicBezTo>
                  <a:pt x="459833" y="822417"/>
                  <a:pt x="465260" y="828559"/>
                  <a:pt x="472152" y="832497"/>
                </a:cubicBezTo>
                <a:cubicBezTo>
                  <a:pt x="476511" y="834988"/>
                  <a:pt x="481677" y="835672"/>
                  <a:pt x="486440" y="837260"/>
                </a:cubicBezTo>
                <a:cubicBezTo>
                  <a:pt x="492790" y="842022"/>
                  <a:pt x="499464" y="846381"/>
                  <a:pt x="505490" y="851547"/>
                </a:cubicBezTo>
                <a:cubicBezTo>
                  <a:pt x="526475" y="869535"/>
                  <a:pt x="513109" y="864049"/>
                  <a:pt x="538827" y="880122"/>
                </a:cubicBezTo>
                <a:cubicBezTo>
                  <a:pt x="544847" y="883885"/>
                  <a:pt x="551789" y="885994"/>
                  <a:pt x="557877" y="889647"/>
                </a:cubicBezTo>
                <a:cubicBezTo>
                  <a:pt x="567693" y="895537"/>
                  <a:pt x="575592" y="905077"/>
                  <a:pt x="586452" y="908697"/>
                </a:cubicBezTo>
                <a:cubicBezTo>
                  <a:pt x="604418" y="914686"/>
                  <a:pt x="612939" y="916134"/>
                  <a:pt x="629315" y="932510"/>
                </a:cubicBezTo>
                <a:cubicBezTo>
                  <a:pt x="671063" y="974258"/>
                  <a:pt x="618099" y="923162"/>
                  <a:pt x="657890" y="956322"/>
                </a:cubicBezTo>
                <a:cubicBezTo>
                  <a:pt x="699429" y="990938"/>
                  <a:pt x="641287" y="949227"/>
                  <a:pt x="691227" y="984897"/>
                </a:cubicBezTo>
                <a:cubicBezTo>
                  <a:pt x="695885" y="988224"/>
                  <a:pt x="700085" y="992612"/>
                  <a:pt x="705515" y="994422"/>
                </a:cubicBezTo>
                <a:cubicBezTo>
                  <a:pt x="714676" y="997476"/>
                  <a:pt x="724565" y="997597"/>
                  <a:pt x="734090" y="999185"/>
                </a:cubicBezTo>
                <a:lnTo>
                  <a:pt x="762665" y="1018235"/>
                </a:lnTo>
                <a:cubicBezTo>
                  <a:pt x="767427" y="1021410"/>
                  <a:pt x="772905" y="1023713"/>
                  <a:pt x="776952" y="1027760"/>
                </a:cubicBezTo>
                <a:cubicBezTo>
                  <a:pt x="781715" y="1032522"/>
                  <a:pt x="785924" y="1037912"/>
                  <a:pt x="791240" y="1042047"/>
                </a:cubicBezTo>
                <a:cubicBezTo>
                  <a:pt x="800276" y="1049075"/>
                  <a:pt x="810290" y="1054747"/>
                  <a:pt x="819815" y="1061097"/>
                </a:cubicBezTo>
                <a:cubicBezTo>
                  <a:pt x="824577" y="1064272"/>
                  <a:pt x="830055" y="1066575"/>
                  <a:pt x="834102" y="1070622"/>
                </a:cubicBezTo>
                <a:cubicBezTo>
                  <a:pt x="843627" y="1080147"/>
                  <a:pt x="851469" y="1091725"/>
                  <a:pt x="862677" y="1099197"/>
                </a:cubicBezTo>
                <a:cubicBezTo>
                  <a:pt x="903626" y="1126495"/>
                  <a:pt x="851816" y="1093766"/>
                  <a:pt x="891252" y="1113485"/>
                </a:cubicBezTo>
                <a:cubicBezTo>
                  <a:pt x="928173" y="1131946"/>
                  <a:pt x="883924" y="1115805"/>
                  <a:pt x="919827" y="1127772"/>
                </a:cubicBezTo>
                <a:cubicBezTo>
                  <a:pt x="924590" y="1130947"/>
                  <a:pt x="928995" y="1134737"/>
                  <a:pt x="934115" y="1137297"/>
                </a:cubicBezTo>
                <a:cubicBezTo>
                  <a:pt x="938605" y="1139542"/>
                  <a:pt x="944317" y="1139142"/>
                  <a:pt x="948402" y="1142060"/>
                </a:cubicBezTo>
                <a:cubicBezTo>
                  <a:pt x="987947" y="1170307"/>
                  <a:pt x="949460" y="1155113"/>
                  <a:pt x="981740" y="1165872"/>
                </a:cubicBezTo>
                <a:cubicBezTo>
                  <a:pt x="991265" y="1175397"/>
                  <a:pt x="998267" y="1188423"/>
                  <a:pt x="1010315" y="1194447"/>
                </a:cubicBezTo>
                <a:cubicBezTo>
                  <a:pt x="1016665" y="1197622"/>
                  <a:pt x="1023685" y="1199712"/>
                  <a:pt x="1029365" y="1203972"/>
                </a:cubicBezTo>
                <a:cubicBezTo>
                  <a:pt x="1036549" y="1209360"/>
                  <a:pt x="1041403" y="1217412"/>
                  <a:pt x="1048415" y="1223022"/>
                </a:cubicBezTo>
                <a:cubicBezTo>
                  <a:pt x="1057354" y="1230173"/>
                  <a:pt x="1076990" y="1242072"/>
                  <a:pt x="1076990" y="1242072"/>
                </a:cubicBezTo>
                <a:cubicBezTo>
                  <a:pt x="1086811" y="1255168"/>
                  <a:pt x="1090370" y="1264315"/>
                  <a:pt x="1105565" y="1270647"/>
                </a:cubicBezTo>
                <a:cubicBezTo>
                  <a:pt x="1119467" y="1276440"/>
                  <a:pt x="1135896" y="1276581"/>
                  <a:pt x="1148427" y="1284935"/>
                </a:cubicBezTo>
                <a:cubicBezTo>
                  <a:pt x="1169450" y="1298950"/>
                  <a:pt x="1157102" y="1293338"/>
                  <a:pt x="1186527" y="1299222"/>
                </a:cubicBezTo>
                <a:cubicBezTo>
                  <a:pt x="1221009" y="1322210"/>
                  <a:pt x="1204863" y="1313152"/>
                  <a:pt x="1234152" y="1327797"/>
                </a:cubicBezTo>
                <a:cubicBezTo>
                  <a:pt x="1240502" y="1337322"/>
                  <a:pt x="1243677" y="1350022"/>
                  <a:pt x="1253202" y="1356372"/>
                </a:cubicBezTo>
                <a:cubicBezTo>
                  <a:pt x="1257965" y="1359547"/>
                  <a:pt x="1262520" y="1363057"/>
                  <a:pt x="1267490" y="1365897"/>
                </a:cubicBezTo>
                <a:cubicBezTo>
                  <a:pt x="1273654" y="1369419"/>
                  <a:pt x="1280633" y="1371484"/>
                  <a:pt x="1286540" y="1375422"/>
                </a:cubicBezTo>
                <a:cubicBezTo>
                  <a:pt x="1294998" y="1381060"/>
                  <a:pt x="1302702" y="1387778"/>
                  <a:pt x="1310352" y="1394472"/>
                </a:cubicBezTo>
                <a:cubicBezTo>
                  <a:pt x="1325524" y="1407748"/>
                  <a:pt x="1331291" y="1420502"/>
                  <a:pt x="1353215" y="1427810"/>
                </a:cubicBezTo>
                <a:cubicBezTo>
                  <a:pt x="1392899" y="1441038"/>
                  <a:pt x="1370199" y="1430686"/>
                  <a:pt x="1396077" y="1446860"/>
                </a:cubicBezTo>
                <a:cubicBezTo>
                  <a:pt x="1403927" y="1451766"/>
                  <a:pt x="1412726" y="1455285"/>
                  <a:pt x="1419890" y="1461147"/>
                </a:cubicBezTo>
                <a:cubicBezTo>
                  <a:pt x="1430316" y="1469677"/>
                  <a:pt x="1437257" y="1482250"/>
                  <a:pt x="1448465" y="1489722"/>
                </a:cubicBezTo>
                <a:cubicBezTo>
                  <a:pt x="1453227" y="1492897"/>
                  <a:pt x="1457633" y="1496687"/>
                  <a:pt x="1462752" y="1499247"/>
                </a:cubicBezTo>
                <a:cubicBezTo>
                  <a:pt x="1467242" y="1501492"/>
                  <a:pt x="1472426" y="1502032"/>
                  <a:pt x="1477040" y="1504010"/>
                </a:cubicBezTo>
                <a:cubicBezTo>
                  <a:pt x="1483565" y="1506807"/>
                  <a:pt x="1489884" y="1510087"/>
                  <a:pt x="1496090" y="1513535"/>
                </a:cubicBezTo>
                <a:cubicBezTo>
                  <a:pt x="1529831" y="1532280"/>
                  <a:pt x="1508071" y="1523878"/>
                  <a:pt x="1534190" y="1532585"/>
                </a:cubicBezTo>
                <a:cubicBezTo>
                  <a:pt x="1552378" y="1559866"/>
                  <a:pt x="1533229" y="1534577"/>
                  <a:pt x="1562765" y="1561160"/>
                </a:cubicBezTo>
                <a:cubicBezTo>
                  <a:pt x="1601076" y="1595640"/>
                  <a:pt x="1575790" y="1585848"/>
                  <a:pt x="1610390" y="1594497"/>
                </a:cubicBezTo>
                <a:cubicBezTo>
                  <a:pt x="1616740" y="1597672"/>
                  <a:pt x="1622915" y="1601225"/>
                  <a:pt x="1629440" y="1604022"/>
                </a:cubicBezTo>
                <a:cubicBezTo>
                  <a:pt x="1634054" y="1606000"/>
                  <a:pt x="1640177" y="1605235"/>
                  <a:pt x="1643727" y="1608785"/>
                </a:cubicBezTo>
                <a:cubicBezTo>
                  <a:pt x="1647277" y="1612335"/>
                  <a:pt x="1644940" y="1619522"/>
                  <a:pt x="1648490" y="1623072"/>
                </a:cubicBezTo>
                <a:cubicBezTo>
                  <a:pt x="1652040" y="1626622"/>
                  <a:pt x="1658287" y="1625590"/>
                  <a:pt x="1662777" y="1627835"/>
                </a:cubicBezTo>
                <a:cubicBezTo>
                  <a:pt x="1667897" y="1630395"/>
                  <a:pt x="1671804" y="1635105"/>
                  <a:pt x="1677065" y="1637360"/>
                </a:cubicBezTo>
                <a:cubicBezTo>
                  <a:pt x="1683081" y="1639938"/>
                  <a:pt x="1689821" y="1640324"/>
                  <a:pt x="1696115" y="1642122"/>
                </a:cubicBezTo>
                <a:cubicBezTo>
                  <a:pt x="1700942" y="1643501"/>
                  <a:pt x="1705640" y="1645297"/>
                  <a:pt x="1710402" y="1646885"/>
                </a:cubicBezTo>
                <a:cubicBezTo>
                  <a:pt x="1716752" y="1651647"/>
                  <a:pt x="1722993" y="1656559"/>
                  <a:pt x="1729452" y="1661172"/>
                </a:cubicBezTo>
                <a:cubicBezTo>
                  <a:pt x="1734110" y="1664499"/>
                  <a:pt x="1739693" y="1666650"/>
                  <a:pt x="1743740" y="1670697"/>
                </a:cubicBezTo>
                <a:cubicBezTo>
                  <a:pt x="1747787" y="1674744"/>
                  <a:pt x="1748868" y="1681321"/>
                  <a:pt x="1753265" y="1684985"/>
                </a:cubicBezTo>
                <a:cubicBezTo>
                  <a:pt x="1758719" y="1689530"/>
                  <a:pt x="1766151" y="1690988"/>
                  <a:pt x="1772315" y="1694510"/>
                </a:cubicBezTo>
                <a:cubicBezTo>
                  <a:pt x="1777285" y="1697350"/>
                  <a:pt x="1781632" y="1701195"/>
                  <a:pt x="1786602" y="1704035"/>
                </a:cubicBezTo>
                <a:cubicBezTo>
                  <a:pt x="1792766" y="1707557"/>
                  <a:pt x="1799488" y="1710038"/>
                  <a:pt x="1805652" y="1713560"/>
                </a:cubicBezTo>
                <a:cubicBezTo>
                  <a:pt x="1810622" y="1716400"/>
                  <a:pt x="1814820" y="1720525"/>
                  <a:pt x="1819940" y="1723085"/>
                </a:cubicBezTo>
                <a:cubicBezTo>
                  <a:pt x="1824430" y="1725330"/>
                  <a:pt x="1829465" y="1726260"/>
                  <a:pt x="1834227" y="1727847"/>
                </a:cubicBezTo>
                <a:cubicBezTo>
                  <a:pt x="1838990" y="1734197"/>
                  <a:pt x="1842582" y="1741624"/>
                  <a:pt x="1848515" y="1746897"/>
                </a:cubicBezTo>
                <a:cubicBezTo>
                  <a:pt x="1857071" y="1754502"/>
                  <a:pt x="1867932" y="1759078"/>
                  <a:pt x="1877090" y="1765947"/>
                </a:cubicBezTo>
                <a:cubicBezTo>
                  <a:pt x="1900719" y="1783669"/>
                  <a:pt x="1889536" y="1775832"/>
                  <a:pt x="1910427" y="1789760"/>
                </a:cubicBezTo>
                <a:cubicBezTo>
                  <a:pt x="1913602" y="1794522"/>
                  <a:pt x="1915905" y="1800000"/>
                  <a:pt x="1919952" y="1804047"/>
                </a:cubicBezTo>
                <a:cubicBezTo>
                  <a:pt x="1933600" y="1817694"/>
                  <a:pt x="1933035" y="1810589"/>
                  <a:pt x="1948527" y="1818335"/>
                </a:cubicBezTo>
                <a:cubicBezTo>
                  <a:pt x="1985448" y="1836796"/>
                  <a:pt x="1941199" y="1820655"/>
                  <a:pt x="1977102" y="1832622"/>
                </a:cubicBezTo>
                <a:cubicBezTo>
                  <a:pt x="1980277" y="1837385"/>
                  <a:pt x="1981507" y="1849470"/>
                  <a:pt x="1986627" y="1846910"/>
                </a:cubicBezTo>
                <a:cubicBezTo>
                  <a:pt x="1996866" y="1841791"/>
                  <a:pt x="1999327" y="1827860"/>
                  <a:pt x="2005677" y="1818335"/>
                </a:cubicBezTo>
                <a:cubicBezTo>
                  <a:pt x="2015243" y="1803986"/>
                  <a:pt x="2017476" y="1801915"/>
                  <a:pt x="2024727" y="1784997"/>
                </a:cubicBezTo>
                <a:cubicBezTo>
                  <a:pt x="2036558" y="1757394"/>
                  <a:pt x="2020711" y="1783879"/>
                  <a:pt x="2039015" y="1756422"/>
                </a:cubicBezTo>
                <a:cubicBezTo>
                  <a:pt x="2034252" y="1751660"/>
                  <a:pt x="2030331" y="1745871"/>
                  <a:pt x="2024727" y="1742135"/>
                </a:cubicBezTo>
                <a:cubicBezTo>
                  <a:pt x="2020550" y="1739350"/>
                  <a:pt x="2014360" y="1740508"/>
                  <a:pt x="2010440" y="1737372"/>
                </a:cubicBezTo>
                <a:cubicBezTo>
                  <a:pt x="2005971" y="1733796"/>
                  <a:pt x="2005384" y="1726661"/>
                  <a:pt x="2000915" y="1723085"/>
                </a:cubicBezTo>
                <a:cubicBezTo>
                  <a:pt x="1996995" y="1719949"/>
                  <a:pt x="1991117" y="1720567"/>
                  <a:pt x="1986627" y="1718322"/>
                </a:cubicBezTo>
                <a:cubicBezTo>
                  <a:pt x="1949705" y="1699861"/>
                  <a:pt x="1993959" y="1716002"/>
                  <a:pt x="1958052" y="1704035"/>
                </a:cubicBezTo>
                <a:cubicBezTo>
                  <a:pt x="1953290" y="1700860"/>
                  <a:pt x="1947812" y="1698557"/>
                  <a:pt x="1943765" y="1694510"/>
                </a:cubicBezTo>
                <a:cubicBezTo>
                  <a:pt x="1939718" y="1690462"/>
                  <a:pt x="1939003" y="1683397"/>
                  <a:pt x="1934240" y="1680222"/>
                </a:cubicBezTo>
                <a:cubicBezTo>
                  <a:pt x="1928794" y="1676591"/>
                  <a:pt x="1921540" y="1677047"/>
                  <a:pt x="1915190" y="1675460"/>
                </a:cubicBezTo>
                <a:cubicBezTo>
                  <a:pt x="1874241" y="1648162"/>
                  <a:pt x="1926051" y="1680891"/>
                  <a:pt x="1886615" y="1661172"/>
                </a:cubicBezTo>
                <a:cubicBezTo>
                  <a:pt x="1868875" y="1652302"/>
                  <a:pt x="1873843" y="1650529"/>
                  <a:pt x="1858040" y="1637360"/>
                </a:cubicBezTo>
                <a:cubicBezTo>
                  <a:pt x="1853643" y="1633696"/>
                  <a:pt x="1848515" y="1631010"/>
                  <a:pt x="1843752" y="1627835"/>
                </a:cubicBezTo>
                <a:cubicBezTo>
                  <a:pt x="1827728" y="1606469"/>
                  <a:pt x="1808638" y="1579143"/>
                  <a:pt x="1786602" y="1565922"/>
                </a:cubicBezTo>
                <a:cubicBezTo>
                  <a:pt x="1778665" y="1561160"/>
                  <a:pt x="1770097" y="1557318"/>
                  <a:pt x="1762790" y="1551635"/>
                </a:cubicBezTo>
                <a:cubicBezTo>
                  <a:pt x="1693506" y="1497747"/>
                  <a:pt x="1780651" y="1557192"/>
                  <a:pt x="1729452" y="1523060"/>
                </a:cubicBezTo>
                <a:cubicBezTo>
                  <a:pt x="1726277" y="1518297"/>
                  <a:pt x="1723974" y="1512820"/>
                  <a:pt x="1719927" y="1508772"/>
                </a:cubicBezTo>
                <a:cubicBezTo>
                  <a:pt x="1708607" y="1497451"/>
                  <a:pt x="1691212" y="1494437"/>
                  <a:pt x="1677065" y="1489722"/>
                </a:cubicBezTo>
                <a:cubicBezTo>
                  <a:pt x="1642824" y="1478309"/>
                  <a:pt x="1685567" y="1492151"/>
                  <a:pt x="1643727" y="1480197"/>
                </a:cubicBezTo>
                <a:cubicBezTo>
                  <a:pt x="1638900" y="1478818"/>
                  <a:pt x="1634340" y="1476524"/>
                  <a:pt x="1629440" y="1475435"/>
                </a:cubicBezTo>
                <a:cubicBezTo>
                  <a:pt x="1579147" y="1464259"/>
                  <a:pt x="1618743" y="1476630"/>
                  <a:pt x="1586577" y="1465910"/>
                </a:cubicBezTo>
                <a:cubicBezTo>
                  <a:pt x="1581815" y="1462735"/>
                  <a:pt x="1577409" y="1458945"/>
                  <a:pt x="1572290" y="1456385"/>
                </a:cubicBezTo>
                <a:cubicBezTo>
                  <a:pt x="1567800" y="1454140"/>
                  <a:pt x="1562361" y="1454113"/>
                  <a:pt x="1558002" y="1451622"/>
                </a:cubicBezTo>
                <a:cubicBezTo>
                  <a:pt x="1516973" y="1428177"/>
                  <a:pt x="1560630" y="1445266"/>
                  <a:pt x="1519902" y="1427810"/>
                </a:cubicBezTo>
                <a:cubicBezTo>
                  <a:pt x="1503925" y="1420962"/>
                  <a:pt x="1505527" y="1426144"/>
                  <a:pt x="1491327" y="1413522"/>
                </a:cubicBezTo>
                <a:cubicBezTo>
                  <a:pt x="1481259" y="1404573"/>
                  <a:pt x="1473528" y="1393029"/>
                  <a:pt x="1462752" y="1384947"/>
                </a:cubicBezTo>
                <a:cubicBezTo>
                  <a:pt x="1439123" y="1367226"/>
                  <a:pt x="1450306" y="1375063"/>
                  <a:pt x="1429415" y="1361135"/>
                </a:cubicBezTo>
                <a:cubicBezTo>
                  <a:pt x="1426240" y="1356372"/>
                  <a:pt x="1423937" y="1350894"/>
                  <a:pt x="1419890" y="1346847"/>
                </a:cubicBezTo>
                <a:cubicBezTo>
                  <a:pt x="1410658" y="1337615"/>
                  <a:pt x="1402935" y="1336433"/>
                  <a:pt x="1391315" y="1332560"/>
                </a:cubicBezTo>
                <a:cubicBezTo>
                  <a:pt x="1357656" y="1310121"/>
                  <a:pt x="1399310" y="1338272"/>
                  <a:pt x="1357977" y="1308747"/>
                </a:cubicBezTo>
                <a:cubicBezTo>
                  <a:pt x="1353320" y="1305420"/>
                  <a:pt x="1348087" y="1302886"/>
                  <a:pt x="1343690" y="1299222"/>
                </a:cubicBezTo>
                <a:cubicBezTo>
                  <a:pt x="1338516" y="1294910"/>
                  <a:pt x="1335290" y="1288206"/>
                  <a:pt x="1329402" y="1284935"/>
                </a:cubicBezTo>
                <a:cubicBezTo>
                  <a:pt x="1320625" y="1280059"/>
                  <a:pt x="1300827" y="1275410"/>
                  <a:pt x="1300827" y="1275410"/>
                </a:cubicBezTo>
                <a:cubicBezTo>
                  <a:pt x="1291302" y="1267472"/>
                  <a:pt x="1282279" y="1258890"/>
                  <a:pt x="1272252" y="1251597"/>
                </a:cubicBezTo>
                <a:cubicBezTo>
                  <a:pt x="1264766" y="1246153"/>
                  <a:pt x="1255845" y="1242864"/>
                  <a:pt x="1248440" y="1237310"/>
                </a:cubicBezTo>
                <a:cubicBezTo>
                  <a:pt x="1243052" y="1233269"/>
                  <a:pt x="1239633" y="1226937"/>
                  <a:pt x="1234152" y="1223022"/>
                </a:cubicBezTo>
                <a:cubicBezTo>
                  <a:pt x="1228375" y="1218895"/>
                  <a:pt x="1221122" y="1217260"/>
                  <a:pt x="1215102" y="1213497"/>
                </a:cubicBezTo>
                <a:cubicBezTo>
                  <a:pt x="1208371" y="1209290"/>
                  <a:pt x="1202402" y="1203972"/>
                  <a:pt x="1196052" y="1199210"/>
                </a:cubicBezTo>
                <a:cubicBezTo>
                  <a:pt x="1187363" y="1186176"/>
                  <a:pt x="1187279" y="1182081"/>
                  <a:pt x="1172240" y="1175397"/>
                </a:cubicBezTo>
                <a:cubicBezTo>
                  <a:pt x="1163065" y="1171319"/>
                  <a:pt x="1152019" y="1171441"/>
                  <a:pt x="1143665" y="1165872"/>
                </a:cubicBezTo>
                <a:lnTo>
                  <a:pt x="1115090" y="1146822"/>
                </a:lnTo>
                <a:lnTo>
                  <a:pt x="1086515" y="1127772"/>
                </a:lnTo>
                <a:lnTo>
                  <a:pt x="1072227" y="1118247"/>
                </a:lnTo>
                <a:cubicBezTo>
                  <a:pt x="1064720" y="1108238"/>
                  <a:pt x="1054370" y="1092566"/>
                  <a:pt x="1043652" y="1084910"/>
                </a:cubicBezTo>
                <a:cubicBezTo>
                  <a:pt x="1037875" y="1080784"/>
                  <a:pt x="1030952" y="1078560"/>
                  <a:pt x="1024602" y="1075385"/>
                </a:cubicBezTo>
                <a:cubicBezTo>
                  <a:pt x="1019840" y="1070622"/>
                  <a:pt x="1015919" y="1064833"/>
                  <a:pt x="1010315" y="1061097"/>
                </a:cubicBezTo>
                <a:cubicBezTo>
                  <a:pt x="1006138" y="1058312"/>
                  <a:pt x="999947" y="1059471"/>
                  <a:pt x="996027" y="1056335"/>
                </a:cubicBezTo>
                <a:cubicBezTo>
                  <a:pt x="991557" y="1052759"/>
                  <a:pt x="990549" y="1046095"/>
                  <a:pt x="986502" y="1042047"/>
                </a:cubicBezTo>
                <a:cubicBezTo>
                  <a:pt x="975254" y="1030799"/>
                  <a:pt x="966237" y="1032334"/>
                  <a:pt x="953165" y="1022997"/>
                </a:cubicBezTo>
                <a:cubicBezTo>
                  <a:pt x="931593" y="1007589"/>
                  <a:pt x="943103" y="1000594"/>
                  <a:pt x="910302" y="989660"/>
                </a:cubicBezTo>
                <a:cubicBezTo>
                  <a:pt x="900777" y="986485"/>
                  <a:pt x="891467" y="982570"/>
                  <a:pt x="881727" y="980135"/>
                </a:cubicBezTo>
                <a:cubicBezTo>
                  <a:pt x="875377" y="978547"/>
                  <a:pt x="868946" y="977253"/>
                  <a:pt x="862677" y="975372"/>
                </a:cubicBezTo>
                <a:cubicBezTo>
                  <a:pt x="853060" y="972487"/>
                  <a:pt x="843843" y="968282"/>
                  <a:pt x="834102" y="965847"/>
                </a:cubicBezTo>
                <a:cubicBezTo>
                  <a:pt x="827992" y="964320"/>
                  <a:pt x="807602" y="959741"/>
                  <a:pt x="800765" y="956322"/>
                </a:cubicBezTo>
                <a:cubicBezTo>
                  <a:pt x="795645" y="953762"/>
                  <a:pt x="791056" y="950231"/>
                  <a:pt x="786477" y="946797"/>
                </a:cubicBezTo>
                <a:cubicBezTo>
                  <a:pt x="717282" y="894901"/>
                  <a:pt x="769615" y="930793"/>
                  <a:pt x="715040" y="894410"/>
                </a:cubicBezTo>
                <a:cubicBezTo>
                  <a:pt x="710277" y="891235"/>
                  <a:pt x="706182" y="886695"/>
                  <a:pt x="700752" y="884885"/>
                </a:cubicBezTo>
                <a:lnTo>
                  <a:pt x="657890" y="870597"/>
                </a:lnTo>
                <a:lnTo>
                  <a:pt x="643602" y="865835"/>
                </a:lnTo>
                <a:cubicBezTo>
                  <a:pt x="634077" y="859485"/>
                  <a:pt x="623122" y="854880"/>
                  <a:pt x="615027" y="846785"/>
                </a:cubicBezTo>
                <a:cubicBezTo>
                  <a:pt x="601762" y="833520"/>
                  <a:pt x="577770" y="805792"/>
                  <a:pt x="557877" y="799160"/>
                </a:cubicBezTo>
                <a:lnTo>
                  <a:pt x="543590" y="794397"/>
                </a:lnTo>
                <a:cubicBezTo>
                  <a:pt x="527549" y="775149"/>
                  <a:pt x="521467" y="763387"/>
                  <a:pt x="500727" y="751535"/>
                </a:cubicBezTo>
                <a:cubicBezTo>
                  <a:pt x="496368" y="749044"/>
                  <a:pt x="491202" y="748360"/>
                  <a:pt x="486440" y="746772"/>
                </a:cubicBezTo>
                <a:cubicBezTo>
                  <a:pt x="481677" y="742010"/>
                  <a:pt x="478040" y="735756"/>
                  <a:pt x="472152" y="732485"/>
                </a:cubicBezTo>
                <a:cubicBezTo>
                  <a:pt x="463375" y="727609"/>
                  <a:pt x="443577" y="722960"/>
                  <a:pt x="443577" y="722960"/>
                </a:cubicBezTo>
                <a:cubicBezTo>
                  <a:pt x="434052" y="716610"/>
                  <a:pt x="425241" y="709030"/>
                  <a:pt x="415002" y="703910"/>
                </a:cubicBezTo>
                <a:cubicBezTo>
                  <a:pt x="390833" y="691825"/>
                  <a:pt x="401859" y="698323"/>
                  <a:pt x="381665" y="684860"/>
                </a:cubicBezTo>
                <a:cubicBezTo>
                  <a:pt x="378490" y="680097"/>
                  <a:pt x="376610" y="674148"/>
                  <a:pt x="372140" y="670572"/>
                </a:cubicBezTo>
                <a:cubicBezTo>
                  <a:pt x="368220" y="667436"/>
                  <a:pt x="361402" y="669360"/>
                  <a:pt x="357852" y="665810"/>
                </a:cubicBezTo>
                <a:cubicBezTo>
                  <a:pt x="332452" y="640410"/>
                  <a:pt x="376903" y="659459"/>
                  <a:pt x="338802" y="646760"/>
                </a:cubicBezTo>
                <a:cubicBezTo>
                  <a:pt x="334040" y="638822"/>
                  <a:pt x="328655" y="631226"/>
                  <a:pt x="324515" y="622947"/>
                </a:cubicBezTo>
                <a:cubicBezTo>
                  <a:pt x="320510" y="614938"/>
                  <a:pt x="317282" y="597249"/>
                  <a:pt x="314990" y="589610"/>
                </a:cubicBezTo>
                <a:cubicBezTo>
                  <a:pt x="314980" y="589577"/>
                  <a:pt x="303089" y="553907"/>
                  <a:pt x="300702" y="546747"/>
                </a:cubicBezTo>
                <a:cubicBezTo>
                  <a:pt x="300701" y="546743"/>
                  <a:pt x="291179" y="518175"/>
                  <a:pt x="291177" y="518172"/>
                </a:cubicBezTo>
                <a:lnTo>
                  <a:pt x="281652" y="503885"/>
                </a:lnTo>
                <a:cubicBezTo>
                  <a:pt x="273271" y="478737"/>
                  <a:pt x="279674" y="493773"/>
                  <a:pt x="257840" y="461022"/>
                </a:cubicBezTo>
                <a:lnTo>
                  <a:pt x="248315" y="446735"/>
                </a:lnTo>
                <a:cubicBezTo>
                  <a:pt x="246727" y="424510"/>
                  <a:pt x="246155" y="402189"/>
                  <a:pt x="243552" y="380060"/>
                </a:cubicBezTo>
                <a:cubicBezTo>
                  <a:pt x="242965" y="375074"/>
                  <a:pt x="240169" y="370599"/>
                  <a:pt x="238790" y="365772"/>
                </a:cubicBezTo>
                <a:cubicBezTo>
                  <a:pt x="232625" y="344195"/>
                  <a:pt x="236607" y="347847"/>
                  <a:pt x="224502" y="327672"/>
                </a:cubicBezTo>
                <a:cubicBezTo>
                  <a:pt x="224492" y="327655"/>
                  <a:pt x="200695" y="291962"/>
                  <a:pt x="195927" y="284810"/>
                </a:cubicBezTo>
                <a:lnTo>
                  <a:pt x="186402" y="270522"/>
                </a:lnTo>
                <a:cubicBezTo>
                  <a:pt x="169038" y="218425"/>
                  <a:pt x="196731" y="297333"/>
                  <a:pt x="172115" y="241947"/>
                </a:cubicBezTo>
                <a:cubicBezTo>
                  <a:pt x="168037" y="232772"/>
                  <a:pt x="165765" y="222897"/>
                  <a:pt x="162590" y="213372"/>
                </a:cubicBezTo>
                <a:lnTo>
                  <a:pt x="157827" y="199085"/>
                </a:lnTo>
                <a:cubicBezTo>
                  <a:pt x="156239" y="194322"/>
                  <a:pt x="155850" y="188974"/>
                  <a:pt x="153065" y="184797"/>
                </a:cubicBezTo>
                <a:cubicBezTo>
                  <a:pt x="149890" y="180035"/>
                  <a:pt x="145865" y="175740"/>
                  <a:pt x="143540" y="170510"/>
                </a:cubicBezTo>
                <a:cubicBezTo>
                  <a:pt x="139462" y="161335"/>
                  <a:pt x="137190" y="151460"/>
                  <a:pt x="134015" y="141935"/>
                </a:cubicBezTo>
                <a:cubicBezTo>
                  <a:pt x="132427" y="137172"/>
                  <a:pt x="132037" y="131824"/>
                  <a:pt x="129252" y="127647"/>
                </a:cubicBezTo>
                <a:lnTo>
                  <a:pt x="119727" y="113360"/>
                </a:lnTo>
                <a:cubicBezTo>
                  <a:pt x="118140" y="99072"/>
                  <a:pt x="118451" y="84443"/>
                  <a:pt x="114965" y="70497"/>
                </a:cubicBezTo>
                <a:cubicBezTo>
                  <a:pt x="113577" y="64944"/>
                  <a:pt x="109104" y="60606"/>
                  <a:pt x="105440" y="56209"/>
                </a:cubicBezTo>
                <a:cubicBezTo>
                  <a:pt x="93983" y="42460"/>
                  <a:pt x="90911" y="41761"/>
                  <a:pt x="76865" y="32397"/>
                </a:cubicBezTo>
                <a:cubicBezTo>
                  <a:pt x="41567" y="-20551"/>
                  <a:pt x="70702" y="4102"/>
                  <a:pt x="48290" y="18109"/>
                </a:cubicBezTo>
                <a:cubicBezTo>
                  <a:pt x="39776" y="23430"/>
                  <a:pt x="29240" y="24459"/>
                  <a:pt x="19715" y="27634"/>
                </a:cubicBezTo>
                <a:cubicBezTo>
                  <a:pt x="3921" y="32899"/>
                  <a:pt x="3046" y="39540"/>
                  <a:pt x="665" y="46684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>
                <a:latin typeface="Calibri" pitchFamily="34" charset="0"/>
              </a:rPr>
              <a:t>8</a:t>
            </a:r>
            <a:r>
              <a:rPr lang="en-GB" b="1" dirty="0" smtClean="0">
                <a:latin typeface="Calibri" pitchFamily="34" charset="0"/>
              </a:rPr>
              <a:t>. Maximising the river opportunity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/>
          <p:cNvGrpSpPr/>
          <p:nvPr/>
        </p:nvGrpSpPr>
        <p:grpSpPr>
          <a:xfrm>
            <a:off x="3258335" y="2968234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Freeform 150"/>
          <p:cNvSpPr/>
          <p:nvPr/>
        </p:nvSpPr>
        <p:spPr>
          <a:xfrm>
            <a:off x="2588455" y="1181686"/>
            <a:ext cx="675250" cy="492369"/>
          </a:xfrm>
          <a:custGeom>
            <a:avLst/>
            <a:gdLst>
              <a:gd name="connsiteX0" fmla="*/ 675250 w 675250"/>
              <a:gd name="connsiteY0" fmla="*/ 0 h 492369"/>
              <a:gd name="connsiteX1" fmla="*/ 0 w 675250"/>
              <a:gd name="connsiteY1" fmla="*/ 492369 h 49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5250" h="492369">
                <a:moveTo>
                  <a:pt x="675250" y="0"/>
                </a:moveTo>
                <a:lnTo>
                  <a:pt x="0" y="492369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Freeform 151"/>
          <p:cNvSpPr/>
          <p:nvPr/>
        </p:nvSpPr>
        <p:spPr>
          <a:xfrm>
            <a:off x="2883877" y="1589649"/>
            <a:ext cx="928468" cy="548640"/>
          </a:xfrm>
          <a:custGeom>
            <a:avLst/>
            <a:gdLst>
              <a:gd name="connsiteX0" fmla="*/ 928468 w 928468"/>
              <a:gd name="connsiteY0" fmla="*/ 0 h 548640"/>
              <a:gd name="connsiteX1" fmla="*/ 0 w 928468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28468" h="548640">
                <a:moveTo>
                  <a:pt x="928468" y="0"/>
                </a:moveTo>
                <a:lnTo>
                  <a:pt x="0" y="548640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Freeform 154"/>
          <p:cNvSpPr/>
          <p:nvPr/>
        </p:nvSpPr>
        <p:spPr>
          <a:xfrm>
            <a:off x="3432517" y="2489982"/>
            <a:ext cx="1223889" cy="618978"/>
          </a:xfrm>
          <a:custGeom>
            <a:avLst/>
            <a:gdLst>
              <a:gd name="connsiteX0" fmla="*/ 1223889 w 1223889"/>
              <a:gd name="connsiteY0" fmla="*/ 0 h 618978"/>
              <a:gd name="connsiteX1" fmla="*/ 0 w 1223889"/>
              <a:gd name="connsiteY1" fmla="*/ 618978 h 618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3889" h="618978">
                <a:moveTo>
                  <a:pt x="1223889" y="0"/>
                </a:moveTo>
                <a:lnTo>
                  <a:pt x="0" y="618978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Freeform 156"/>
          <p:cNvSpPr/>
          <p:nvPr/>
        </p:nvSpPr>
        <p:spPr>
          <a:xfrm>
            <a:off x="3249637" y="2067951"/>
            <a:ext cx="1209821" cy="689317"/>
          </a:xfrm>
          <a:custGeom>
            <a:avLst/>
            <a:gdLst>
              <a:gd name="connsiteX0" fmla="*/ 1209821 w 1209821"/>
              <a:gd name="connsiteY0" fmla="*/ 0 h 689317"/>
              <a:gd name="connsiteX1" fmla="*/ 675249 w 1209821"/>
              <a:gd name="connsiteY1" fmla="*/ 393895 h 689317"/>
              <a:gd name="connsiteX2" fmla="*/ 0 w 1209821"/>
              <a:gd name="connsiteY2" fmla="*/ 689317 h 689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821" h="689317">
                <a:moveTo>
                  <a:pt x="1209821" y="0"/>
                </a:moveTo>
                <a:lnTo>
                  <a:pt x="675249" y="393895"/>
                </a:lnTo>
                <a:lnTo>
                  <a:pt x="0" y="689317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8" name="Freeform 157"/>
          <p:cNvSpPr/>
          <p:nvPr/>
        </p:nvSpPr>
        <p:spPr>
          <a:xfrm>
            <a:off x="1336431" y="351692"/>
            <a:ext cx="2264898" cy="6203853"/>
          </a:xfrm>
          <a:custGeom>
            <a:avLst/>
            <a:gdLst>
              <a:gd name="connsiteX0" fmla="*/ 0 w 2264898"/>
              <a:gd name="connsiteY0" fmla="*/ 0 h 6203853"/>
              <a:gd name="connsiteX1" fmla="*/ 168812 w 2264898"/>
              <a:gd name="connsiteY1" fmla="*/ 407963 h 6203853"/>
              <a:gd name="connsiteX2" fmla="*/ 379827 w 2264898"/>
              <a:gd name="connsiteY2" fmla="*/ 717453 h 6203853"/>
              <a:gd name="connsiteX3" fmla="*/ 872197 w 2264898"/>
              <a:gd name="connsiteY3" fmla="*/ 1083213 h 6203853"/>
              <a:gd name="connsiteX4" fmla="*/ 1181686 w 2264898"/>
              <a:gd name="connsiteY4" fmla="*/ 1350499 h 6203853"/>
              <a:gd name="connsiteX5" fmla="*/ 1505243 w 2264898"/>
              <a:gd name="connsiteY5" fmla="*/ 1800665 h 6203853"/>
              <a:gd name="connsiteX6" fmla="*/ 1927274 w 2264898"/>
              <a:gd name="connsiteY6" fmla="*/ 2602523 h 6203853"/>
              <a:gd name="connsiteX7" fmla="*/ 2152357 w 2264898"/>
              <a:gd name="connsiteY7" fmla="*/ 3221502 h 6203853"/>
              <a:gd name="connsiteX8" fmla="*/ 2264898 w 2264898"/>
              <a:gd name="connsiteY8" fmla="*/ 4065563 h 6203853"/>
              <a:gd name="connsiteX9" fmla="*/ 2110154 w 2264898"/>
              <a:gd name="connsiteY9" fmla="*/ 4811151 h 6203853"/>
              <a:gd name="connsiteX10" fmla="*/ 1645920 w 2264898"/>
              <a:gd name="connsiteY10" fmla="*/ 6203853 h 620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64898" h="6203853">
                <a:moveTo>
                  <a:pt x="0" y="0"/>
                </a:moveTo>
                <a:lnTo>
                  <a:pt x="168812" y="407963"/>
                </a:lnTo>
                <a:lnTo>
                  <a:pt x="379827" y="717453"/>
                </a:lnTo>
                <a:lnTo>
                  <a:pt x="872197" y="1083213"/>
                </a:lnTo>
                <a:lnTo>
                  <a:pt x="1181686" y="1350499"/>
                </a:lnTo>
                <a:lnTo>
                  <a:pt x="1505243" y="1800665"/>
                </a:lnTo>
                <a:lnTo>
                  <a:pt x="1927274" y="2602523"/>
                </a:lnTo>
                <a:lnTo>
                  <a:pt x="2152357" y="3221502"/>
                </a:lnTo>
                <a:lnTo>
                  <a:pt x="2264898" y="4065563"/>
                </a:lnTo>
                <a:lnTo>
                  <a:pt x="2110154" y="4811151"/>
                </a:lnTo>
                <a:lnTo>
                  <a:pt x="1645920" y="6203853"/>
                </a:lnTo>
              </a:path>
            </a:pathLst>
          </a:cu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899605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5524" y="3657271"/>
            <a:ext cx="1264963" cy="1256178"/>
            <a:chOff x="3766981" y="1196752"/>
            <a:chExt cx="1264963" cy="1256178"/>
          </a:xfrm>
        </p:grpSpPr>
        <p:sp>
          <p:nvSpPr>
            <p:cNvPr id="143" name="Oval 142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5" name="Freeform 14"/>
          <p:cNvSpPr/>
          <p:nvPr/>
        </p:nvSpPr>
        <p:spPr>
          <a:xfrm>
            <a:off x="2616591" y="745588"/>
            <a:ext cx="1392701" cy="2546252"/>
          </a:xfrm>
          <a:custGeom>
            <a:avLst/>
            <a:gdLst>
              <a:gd name="connsiteX0" fmla="*/ 0 w 1392701"/>
              <a:gd name="connsiteY0" fmla="*/ 0 h 2546252"/>
              <a:gd name="connsiteX1" fmla="*/ 126609 w 1392701"/>
              <a:gd name="connsiteY1" fmla="*/ 379827 h 2546252"/>
              <a:gd name="connsiteX2" fmla="*/ 1294227 w 1392701"/>
              <a:gd name="connsiteY2" fmla="*/ 2194560 h 2546252"/>
              <a:gd name="connsiteX3" fmla="*/ 1392701 w 1392701"/>
              <a:gd name="connsiteY3" fmla="*/ 2546252 h 2546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2701" h="2546252">
                <a:moveTo>
                  <a:pt x="0" y="0"/>
                </a:moveTo>
                <a:lnTo>
                  <a:pt x="126609" y="379827"/>
                </a:lnTo>
                <a:lnTo>
                  <a:pt x="1294227" y="2194560"/>
                </a:lnTo>
                <a:lnTo>
                  <a:pt x="1392701" y="2546252"/>
                </a:lnTo>
              </a:path>
            </a:pathLst>
          </a:custGeom>
          <a:noFill/>
          <a:ln w="762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 139"/>
          <p:cNvSpPr/>
          <p:nvPr/>
        </p:nvSpPr>
        <p:spPr>
          <a:xfrm>
            <a:off x="2080548" y="-70497"/>
            <a:ext cx="2039015" cy="1847261"/>
          </a:xfrm>
          <a:custGeom>
            <a:avLst/>
            <a:gdLst>
              <a:gd name="connsiteX0" fmla="*/ 665 w 2039015"/>
              <a:gd name="connsiteY0" fmla="*/ 46684 h 1847261"/>
              <a:gd name="connsiteX1" fmla="*/ 5427 w 2039015"/>
              <a:gd name="connsiteY1" fmla="*/ 70497 h 1847261"/>
              <a:gd name="connsiteX2" fmla="*/ 29240 w 2039015"/>
              <a:gd name="connsiteY2" fmla="*/ 113360 h 1847261"/>
              <a:gd name="connsiteX3" fmla="*/ 48290 w 2039015"/>
              <a:gd name="connsiteY3" fmla="*/ 141935 h 1847261"/>
              <a:gd name="connsiteX4" fmla="*/ 67340 w 2039015"/>
              <a:gd name="connsiteY4" fmla="*/ 175272 h 1847261"/>
              <a:gd name="connsiteX5" fmla="*/ 72102 w 2039015"/>
              <a:gd name="connsiteY5" fmla="*/ 194322 h 1847261"/>
              <a:gd name="connsiteX6" fmla="*/ 86390 w 2039015"/>
              <a:gd name="connsiteY6" fmla="*/ 222897 h 1847261"/>
              <a:gd name="connsiteX7" fmla="*/ 91152 w 2039015"/>
              <a:gd name="connsiteY7" fmla="*/ 256235 h 1847261"/>
              <a:gd name="connsiteX8" fmla="*/ 105440 w 2039015"/>
              <a:gd name="connsiteY8" fmla="*/ 303860 h 1847261"/>
              <a:gd name="connsiteX9" fmla="*/ 114965 w 2039015"/>
              <a:gd name="connsiteY9" fmla="*/ 332435 h 1847261"/>
              <a:gd name="connsiteX10" fmla="*/ 124490 w 2039015"/>
              <a:gd name="connsiteY10" fmla="*/ 346722 h 1847261"/>
              <a:gd name="connsiteX11" fmla="*/ 148302 w 2039015"/>
              <a:gd name="connsiteY11" fmla="*/ 389585 h 1847261"/>
              <a:gd name="connsiteX12" fmla="*/ 172115 w 2039015"/>
              <a:gd name="connsiteY12" fmla="*/ 446735 h 1847261"/>
              <a:gd name="connsiteX13" fmla="*/ 186402 w 2039015"/>
              <a:gd name="connsiteY13" fmla="*/ 489597 h 1847261"/>
              <a:gd name="connsiteX14" fmla="*/ 191165 w 2039015"/>
              <a:gd name="connsiteY14" fmla="*/ 503885 h 1847261"/>
              <a:gd name="connsiteX15" fmla="*/ 200690 w 2039015"/>
              <a:gd name="connsiteY15" fmla="*/ 556272 h 1847261"/>
              <a:gd name="connsiteX16" fmla="*/ 214977 w 2039015"/>
              <a:gd name="connsiteY16" fmla="*/ 570560 h 1847261"/>
              <a:gd name="connsiteX17" fmla="*/ 238790 w 2039015"/>
              <a:gd name="connsiteY17" fmla="*/ 594372 h 1847261"/>
              <a:gd name="connsiteX18" fmla="*/ 253077 w 2039015"/>
              <a:gd name="connsiteY18" fmla="*/ 646760 h 1847261"/>
              <a:gd name="connsiteX19" fmla="*/ 272127 w 2039015"/>
              <a:gd name="connsiteY19" fmla="*/ 689622 h 1847261"/>
              <a:gd name="connsiteX20" fmla="*/ 286415 w 2039015"/>
              <a:gd name="connsiteY20" fmla="*/ 703910 h 1847261"/>
              <a:gd name="connsiteX21" fmla="*/ 300702 w 2039015"/>
              <a:gd name="connsiteY21" fmla="*/ 708672 h 1847261"/>
              <a:gd name="connsiteX22" fmla="*/ 314990 w 2039015"/>
              <a:gd name="connsiteY22" fmla="*/ 722960 h 1847261"/>
              <a:gd name="connsiteX23" fmla="*/ 343565 w 2039015"/>
              <a:gd name="connsiteY23" fmla="*/ 742010 h 1847261"/>
              <a:gd name="connsiteX24" fmla="*/ 357852 w 2039015"/>
              <a:gd name="connsiteY24" fmla="*/ 756297 h 1847261"/>
              <a:gd name="connsiteX25" fmla="*/ 386427 w 2039015"/>
              <a:gd name="connsiteY25" fmla="*/ 775347 h 1847261"/>
              <a:gd name="connsiteX26" fmla="*/ 415002 w 2039015"/>
              <a:gd name="connsiteY26" fmla="*/ 794397 h 1847261"/>
              <a:gd name="connsiteX27" fmla="*/ 453102 w 2039015"/>
              <a:gd name="connsiteY27" fmla="*/ 818210 h 1847261"/>
              <a:gd name="connsiteX28" fmla="*/ 472152 w 2039015"/>
              <a:gd name="connsiteY28" fmla="*/ 832497 h 1847261"/>
              <a:gd name="connsiteX29" fmla="*/ 486440 w 2039015"/>
              <a:gd name="connsiteY29" fmla="*/ 837260 h 1847261"/>
              <a:gd name="connsiteX30" fmla="*/ 505490 w 2039015"/>
              <a:gd name="connsiteY30" fmla="*/ 851547 h 1847261"/>
              <a:gd name="connsiteX31" fmla="*/ 538827 w 2039015"/>
              <a:gd name="connsiteY31" fmla="*/ 880122 h 1847261"/>
              <a:gd name="connsiteX32" fmla="*/ 557877 w 2039015"/>
              <a:gd name="connsiteY32" fmla="*/ 889647 h 1847261"/>
              <a:gd name="connsiteX33" fmla="*/ 586452 w 2039015"/>
              <a:gd name="connsiteY33" fmla="*/ 908697 h 1847261"/>
              <a:gd name="connsiteX34" fmla="*/ 629315 w 2039015"/>
              <a:gd name="connsiteY34" fmla="*/ 932510 h 1847261"/>
              <a:gd name="connsiteX35" fmla="*/ 657890 w 2039015"/>
              <a:gd name="connsiteY35" fmla="*/ 956322 h 1847261"/>
              <a:gd name="connsiteX36" fmla="*/ 691227 w 2039015"/>
              <a:gd name="connsiteY36" fmla="*/ 984897 h 1847261"/>
              <a:gd name="connsiteX37" fmla="*/ 705515 w 2039015"/>
              <a:gd name="connsiteY37" fmla="*/ 994422 h 1847261"/>
              <a:gd name="connsiteX38" fmla="*/ 734090 w 2039015"/>
              <a:gd name="connsiteY38" fmla="*/ 999185 h 1847261"/>
              <a:gd name="connsiteX39" fmla="*/ 762665 w 2039015"/>
              <a:gd name="connsiteY39" fmla="*/ 1018235 h 1847261"/>
              <a:gd name="connsiteX40" fmla="*/ 776952 w 2039015"/>
              <a:gd name="connsiteY40" fmla="*/ 1027760 h 1847261"/>
              <a:gd name="connsiteX41" fmla="*/ 791240 w 2039015"/>
              <a:gd name="connsiteY41" fmla="*/ 1042047 h 1847261"/>
              <a:gd name="connsiteX42" fmla="*/ 819815 w 2039015"/>
              <a:gd name="connsiteY42" fmla="*/ 1061097 h 1847261"/>
              <a:gd name="connsiteX43" fmla="*/ 834102 w 2039015"/>
              <a:gd name="connsiteY43" fmla="*/ 1070622 h 1847261"/>
              <a:gd name="connsiteX44" fmla="*/ 862677 w 2039015"/>
              <a:gd name="connsiteY44" fmla="*/ 1099197 h 1847261"/>
              <a:gd name="connsiteX45" fmla="*/ 891252 w 2039015"/>
              <a:gd name="connsiteY45" fmla="*/ 1113485 h 1847261"/>
              <a:gd name="connsiteX46" fmla="*/ 919827 w 2039015"/>
              <a:gd name="connsiteY46" fmla="*/ 1127772 h 1847261"/>
              <a:gd name="connsiteX47" fmla="*/ 934115 w 2039015"/>
              <a:gd name="connsiteY47" fmla="*/ 1137297 h 1847261"/>
              <a:gd name="connsiteX48" fmla="*/ 948402 w 2039015"/>
              <a:gd name="connsiteY48" fmla="*/ 1142060 h 1847261"/>
              <a:gd name="connsiteX49" fmla="*/ 981740 w 2039015"/>
              <a:gd name="connsiteY49" fmla="*/ 1165872 h 1847261"/>
              <a:gd name="connsiteX50" fmla="*/ 1010315 w 2039015"/>
              <a:gd name="connsiteY50" fmla="*/ 1194447 h 1847261"/>
              <a:gd name="connsiteX51" fmla="*/ 1029365 w 2039015"/>
              <a:gd name="connsiteY51" fmla="*/ 1203972 h 1847261"/>
              <a:gd name="connsiteX52" fmla="*/ 1048415 w 2039015"/>
              <a:gd name="connsiteY52" fmla="*/ 1223022 h 1847261"/>
              <a:gd name="connsiteX53" fmla="*/ 1076990 w 2039015"/>
              <a:gd name="connsiteY53" fmla="*/ 1242072 h 1847261"/>
              <a:gd name="connsiteX54" fmla="*/ 1105565 w 2039015"/>
              <a:gd name="connsiteY54" fmla="*/ 1270647 h 1847261"/>
              <a:gd name="connsiteX55" fmla="*/ 1148427 w 2039015"/>
              <a:gd name="connsiteY55" fmla="*/ 1284935 h 1847261"/>
              <a:gd name="connsiteX56" fmla="*/ 1186527 w 2039015"/>
              <a:gd name="connsiteY56" fmla="*/ 1299222 h 1847261"/>
              <a:gd name="connsiteX57" fmla="*/ 1234152 w 2039015"/>
              <a:gd name="connsiteY57" fmla="*/ 1327797 h 1847261"/>
              <a:gd name="connsiteX58" fmla="*/ 1253202 w 2039015"/>
              <a:gd name="connsiteY58" fmla="*/ 1356372 h 1847261"/>
              <a:gd name="connsiteX59" fmla="*/ 1267490 w 2039015"/>
              <a:gd name="connsiteY59" fmla="*/ 1365897 h 1847261"/>
              <a:gd name="connsiteX60" fmla="*/ 1286540 w 2039015"/>
              <a:gd name="connsiteY60" fmla="*/ 1375422 h 1847261"/>
              <a:gd name="connsiteX61" fmla="*/ 1310352 w 2039015"/>
              <a:gd name="connsiteY61" fmla="*/ 1394472 h 1847261"/>
              <a:gd name="connsiteX62" fmla="*/ 1353215 w 2039015"/>
              <a:gd name="connsiteY62" fmla="*/ 1427810 h 1847261"/>
              <a:gd name="connsiteX63" fmla="*/ 1396077 w 2039015"/>
              <a:gd name="connsiteY63" fmla="*/ 1446860 h 1847261"/>
              <a:gd name="connsiteX64" fmla="*/ 1419890 w 2039015"/>
              <a:gd name="connsiteY64" fmla="*/ 1461147 h 1847261"/>
              <a:gd name="connsiteX65" fmla="*/ 1448465 w 2039015"/>
              <a:gd name="connsiteY65" fmla="*/ 1489722 h 1847261"/>
              <a:gd name="connsiteX66" fmla="*/ 1462752 w 2039015"/>
              <a:gd name="connsiteY66" fmla="*/ 1499247 h 1847261"/>
              <a:gd name="connsiteX67" fmla="*/ 1477040 w 2039015"/>
              <a:gd name="connsiteY67" fmla="*/ 1504010 h 1847261"/>
              <a:gd name="connsiteX68" fmla="*/ 1496090 w 2039015"/>
              <a:gd name="connsiteY68" fmla="*/ 1513535 h 1847261"/>
              <a:gd name="connsiteX69" fmla="*/ 1534190 w 2039015"/>
              <a:gd name="connsiteY69" fmla="*/ 1532585 h 1847261"/>
              <a:gd name="connsiteX70" fmla="*/ 1562765 w 2039015"/>
              <a:gd name="connsiteY70" fmla="*/ 1561160 h 1847261"/>
              <a:gd name="connsiteX71" fmla="*/ 1610390 w 2039015"/>
              <a:gd name="connsiteY71" fmla="*/ 1594497 h 1847261"/>
              <a:gd name="connsiteX72" fmla="*/ 1629440 w 2039015"/>
              <a:gd name="connsiteY72" fmla="*/ 1604022 h 1847261"/>
              <a:gd name="connsiteX73" fmla="*/ 1643727 w 2039015"/>
              <a:gd name="connsiteY73" fmla="*/ 1608785 h 1847261"/>
              <a:gd name="connsiteX74" fmla="*/ 1648490 w 2039015"/>
              <a:gd name="connsiteY74" fmla="*/ 1623072 h 1847261"/>
              <a:gd name="connsiteX75" fmla="*/ 1662777 w 2039015"/>
              <a:gd name="connsiteY75" fmla="*/ 1627835 h 1847261"/>
              <a:gd name="connsiteX76" fmla="*/ 1677065 w 2039015"/>
              <a:gd name="connsiteY76" fmla="*/ 1637360 h 1847261"/>
              <a:gd name="connsiteX77" fmla="*/ 1696115 w 2039015"/>
              <a:gd name="connsiteY77" fmla="*/ 1642122 h 1847261"/>
              <a:gd name="connsiteX78" fmla="*/ 1710402 w 2039015"/>
              <a:gd name="connsiteY78" fmla="*/ 1646885 h 1847261"/>
              <a:gd name="connsiteX79" fmla="*/ 1729452 w 2039015"/>
              <a:gd name="connsiteY79" fmla="*/ 1661172 h 1847261"/>
              <a:gd name="connsiteX80" fmla="*/ 1743740 w 2039015"/>
              <a:gd name="connsiteY80" fmla="*/ 1670697 h 1847261"/>
              <a:gd name="connsiteX81" fmla="*/ 1753265 w 2039015"/>
              <a:gd name="connsiteY81" fmla="*/ 1684985 h 1847261"/>
              <a:gd name="connsiteX82" fmla="*/ 1772315 w 2039015"/>
              <a:gd name="connsiteY82" fmla="*/ 1694510 h 1847261"/>
              <a:gd name="connsiteX83" fmla="*/ 1786602 w 2039015"/>
              <a:gd name="connsiteY83" fmla="*/ 1704035 h 1847261"/>
              <a:gd name="connsiteX84" fmla="*/ 1805652 w 2039015"/>
              <a:gd name="connsiteY84" fmla="*/ 1713560 h 1847261"/>
              <a:gd name="connsiteX85" fmla="*/ 1819940 w 2039015"/>
              <a:gd name="connsiteY85" fmla="*/ 1723085 h 1847261"/>
              <a:gd name="connsiteX86" fmla="*/ 1834227 w 2039015"/>
              <a:gd name="connsiteY86" fmla="*/ 1727847 h 1847261"/>
              <a:gd name="connsiteX87" fmla="*/ 1848515 w 2039015"/>
              <a:gd name="connsiteY87" fmla="*/ 1746897 h 1847261"/>
              <a:gd name="connsiteX88" fmla="*/ 1877090 w 2039015"/>
              <a:gd name="connsiteY88" fmla="*/ 1765947 h 1847261"/>
              <a:gd name="connsiteX89" fmla="*/ 1910427 w 2039015"/>
              <a:gd name="connsiteY89" fmla="*/ 1789760 h 1847261"/>
              <a:gd name="connsiteX90" fmla="*/ 1919952 w 2039015"/>
              <a:gd name="connsiteY90" fmla="*/ 1804047 h 1847261"/>
              <a:gd name="connsiteX91" fmla="*/ 1948527 w 2039015"/>
              <a:gd name="connsiteY91" fmla="*/ 1818335 h 1847261"/>
              <a:gd name="connsiteX92" fmla="*/ 1977102 w 2039015"/>
              <a:gd name="connsiteY92" fmla="*/ 1832622 h 1847261"/>
              <a:gd name="connsiteX93" fmla="*/ 1986627 w 2039015"/>
              <a:gd name="connsiteY93" fmla="*/ 1846910 h 1847261"/>
              <a:gd name="connsiteX94" fmla="*/ 2005677 w 2039015"/>
              <a:gd name="connsiteY94" fmla="*/ 1818335 h 1847261"/>
              <a:gd name="connsiteX95" fmla="*/ 2024727 w 2039015"/>
              <a:gd name="connsiteY95" fmla="*/ 1784997 h 1847261"/>
              <a:gd name="connsiteX96" fmla="*/ 2039015 w 2039015"/>
              <a:gd name="connsiteY96" fmla="*/ 1756422 h 1847261"/>
              <a:gd name="connsiteX97" fmla="*/ 2024727 w 2039015"/>
              <a:gd name="connsiteY97" fmla="*/ 1742135 h 1847261"/>
              <a:gd name="connsiteX98" fmla="*/ 2010440 w 2039015"/>
              <a:gd name="connsiteY98" fmla="*/ 1737372 h 1847261"/>
              <a:gd name="connsiteX99" fmla="*/ 2000915 w 2039015"/>
              <a:gd name="connsiteY99" fmla="*/ 1723085 h 1847261"/>
              <a:gd name="connsiteX100" fmla="*/ 1986627 w 2039015"/>
              <a:gd name="connsiteY100" fmla="*/ 1718322 h 1847261"/>
              <a:gd name="connsiteX101" fmla="*/ 1958052 w 2039015"/>
              <a:gd name="connsiteY101" fmla="*/ 1704035 h 1847261"/>
              <a:gd name="connsiteX102" fmla="*/ 1943765 w 2039015"/>
              <a:gd name="connsiteY102" fmla="*/ 1694510 h 1847261"/>
              <a:gd name="connsiteX103" fmla="*/ 1934240 w 2039015"/>
              <a:gd name="connsiteY103" fmla="*/ 1680222 h 1847261"/>
              <a:gd name="connsiteX104" fmla="*/ 1915190 w 2039015"/>
              <a:gd name="connsiteY104" fmla="*/ 1675460 h 1847261"/>
              <a:gd name="connsiteX105" fmla="*/ 1886615 w 2039015"/>
              <a:gd name="connsiteY105" fmla="*/ 1661172 h 1847261"/>
              <a:gd name="connsiteX106" fmla="*/ 1858040 w 2039015"/>
              <a:gd name="connsiteY106" fmla="*/ 1637360 h 1847261"/>
              <a:gd name="connsiteX107" fmla="*/ 1843752 w 2039015"/>
              <a:gd name="connsiteY107" fmla="*/ 1627835 h 1847261"/>
              <a:gd name="connsiteX108" fmla="*/ 1786602 w 2039015"/>
              <a:gd name="connsiteY108" fmla="*/ 1565922 h 1847261"/>
              <a:gd name="connsiteX109" fmla="*/ 1762790 w 2039015"/>
              <a:gd name="connsiteY109" fmla="*/ 1551635 h 1847261"/>
              <a:gd name="connsiteX110" fmla="*/ 1729452 w 2039015"/>
              <a:gd name="connsiteY110" fmla="*/ 1523060 h 1847261"/>
              <a:gd name="connsiteX111" fmla="*/ 1719927 w 2039015"/>
              <a:gd name="connsiteY111" fmla="*/ 1508772 h 1847261"/>
              <a:gd name="connsiteX112" fmla="*/ 1677065 w 2039015"/>
              <a:gd name="connsiteY112" fmla="*/ 1489722 h 1847261"/>
              <a:gd name="connsiteX113" fmla="*/ 1643727 w 2039015"/>
              <a:gd name="connsiteY113" fmla="*/ 1480197 h 1847261"/>
              <a:gd name="connsiteX114" fmla="*/ 1629440 w 2039015"/>
              <a:gd name="connsiteY114" fmla="*/ 1475435 h 1847261"/>
              <a:gd name="connsiteX115" fmla="*/ 1586577 w 2039015"/>
              <a:gd name="connsiteY115" fmla="*/ 1465910 h 1847261"/>
              <a:gd name="connsiteX116" fmla="*/ 1572290 w 2039015"/>
              <a:gd name="connsiteY116" fmla="*/ 1456385 h 1847261"/>
              <a:gd name="connsiteX117" fmla="*/ 1558002 w 2039015"/>
              <a:gd name="connsiteY117" fmla="*/ 1451622 h 1847261"/>
              <a:gd name="connsiteX118" fmla="*/ 1519902 w 2039015"/>
              <a:gd name="connsiteY118" fmla="*/ 1427810 h 1847261"/>
              <a:gd name="connsiteX119" fmla="*/ 1491327 w 2039015"/>
              <a:gd name="connsiteY119" fmla="*/ 1413522 h 1847261"/>
              <a:gd name="connsiteX120" fmla="*/ 1462752 w 2039015"/>
              <a:gd name="connsiteY120" fmla="*/ 1384947 h 1847261"/>
              <a:gd name="connsiteX121" fmla="*/ 1429415 w 2039015"/>
              <a:gd name="connsiteY121" fmla="*/ 1361135 h 1847261"/>
              <a:gd name="connsiteX122" fmla="*/ 1419890 w 2039015"/>
              <a:gd name="connsiteY122" fmla="*/ 1346847 h 1847261"/>
              <a:gd name="connsiteX123" fmla="*/ 1391315 w 2039015"/>
              <a:gd name="connsiteY123" fmla="*/ 1332560 h 1847261"/>
              <a:gd name="connsiteX124" fmla="*/ 1357977 w 2039015"/>
              <a:gd name="connsiteY124" fmla="*/ 1308747 h 1847261"/>
              <a:gd name="connsiteX125" fmla="*/ 1343690 w 2039015"/>
              <a:gd name="connsiteY125" fmla="*/ 1299222 h 1847261"/>
              <a:gd name="connsiteX126" fmla="*/ 1329402 w 2039015"/>
              <a:gd name="connsiteY126" fmla="*/ 1284935 h 1847261"/>
              <a:gd name="connsiteX127" fmla="*/ 1300827 w 2039015"/>
              <a:gd name="connsiteY127" fmla="*/ 1275410 h 1847261"/>
              <a:gd name="connsiteX128" fmla="*/ 1272252 w 2039015"/>
              <a:gd name="connsiteY128" fmla="*/ 1251597 h 1847261"/>
              <a:gd name="connsiteX129" fmla="*/ 1248440 w 2039015"/>
              <a:gd name="connsiteY129" fmla="*/ 1237310 h 1847261"/>
              <a:gd name="connsiteX130" fmla="*/ 1234152 w 2039015"/>
              <a:gd name="connsiteY130" fmla="*/ 1223022 h 1847261"/>
              <a:gd name="connsiteX131" fmla="*/ 1215102 w 2039015"/>
              <a:gd name="connsiteY131" fmla="*/ 1213497 h 1847261"/>
              <a:gd name="connsiteX132" fmla="*/ 1196052 w 2039015"/>
              <a:gd name="connsiteY132" fmla="*/ 1199210 h 1847261"/>
              <a:gd name="connsiteX133" fmla="*/ 1172240 w 2039015"/>
              <a:gd name="connsiteY133" fmla="*/ 1175397 h 1847261"/>
              <a:gd name="connsiteX134" fmla="*/ 1143665 w 2039015"/>
              <a:gd name="connsiteY134" fmla="*/ 1165872 h 1847261"/>
              <a:gd name="connsiteX135" fmla="*/ 1115090 w 2039015"/>
              <a:gd name="connsiteY135" fmla="*/ 1146822 h 1847261"/>
              <a:gd name="connsiteX136" fmla="*/ 1086515 w 2039015"/>
              <a:gd name="connsiteY136" fmla="*/ 1127772 h 1847261"/>
              <a:gd name="connsiteX137" fmla="*/ 1072227 w 2039015"/>
              <a:gd name="connsiteY137" fmla="*/ 1118247 h 1847261"/>
              <a:gd name="connsiteX138" fmla="*/ 1043652 w 2039015"/>
              <a:gd name="connsiteY138" fmla="*/ 1084910 h 1847261"/>
              <a:gd name="connsiteX139" fmla="*/ 1024602 w 2039015"/>
              <a:gd name="connsiteY139" fmla="*/ 1075385 h 1847261"/>
              <a:gd name="connsiteX140" fmla="*/ 1010315 w 2039015"/>
              <a:gd name="connsiteY140" fmla="*/ 1061097 h 1847261"/>
              <a:gd name="connsiteX141" fmla="*/ 996027 w 2039015"/>
              <a:gd name="connsiteY141" fmla="*/ 1056335 h 1847261"/>
              <a:gd name="connsiteX142" fmla="*/ 986502 w 2039015"/>
              <a:gd name="connsiteY142" fmla="*/ 1042047 h 1847261"/>
              <a:gd name="connsiteX143" fmla="*/ 953165 w 2039015"/>
              <a:gd name="connsiteY143" fmla="*/ 1022997 h 1847261"/>
              <a:gd name="connsiteX144" fmla="*/ 910302 w 2039015"/>
              <a:gd name="connsiteY144" fmla="*/ 989660 h 1847261"/>
              <a:gd name="connsiteX145" fmla="*/ 881727 w 2039015"/>
              <a:gd name="connsiteY145" fmla="*/ 980135 h 1847261"/>
              <a:gd name="connsiteX146" fmla="*/ 862677 w 2039015"/>
              <a:gd name="connsiteY146" fmla="*/ 975372 h 1847261"/>
              <a:gd name="connsiteX147" fmla="*/ 834102 w 2039015"/>
              <a:gd name="connsiteY147" fmla="*/ 965847 h 1847261"/>
              <a:gd name="connsiteX148" fmla="*/ 800765 w 2039015"/>
              <a:gd name="connsiteY148" fmla="*/ 956322 h 1847261"/>
              <a:gd name="connsiteX149" fmla="*/ 786477 w 2039015"/>
              <a:gd name="connsiteY149" fmla="*/ 946797 h 1847261"/>
              <a:gd name="connsiteX150" fmla="*/ 715040 w 2039015"/>
              <a:gd name="connsiteY150" fmla="*/ 894410 h 1847261"/>
              <a:gd name="connsiteX151" fmla="*/ 700752 w 2039015"/>
              <a:gd name="connsiteY151" fmla="*/ 884885 h 1847261"/>
              <a:gd name="connsiteX152" fmla="*/ 657890 w 2039015"/>
              <a:gd name="connsiteY152" fmla="*/ 870597 h 1847261"/>
              <a:gd name="connsiteX153" fmla="*/ 643602 w 2039015"/>
              <a:gd name="connsiteY153" fmla="*/ 865835 h 1847261"/>
              <a:gd name="connsiteX154" fmla="*/ 615027 w 2039015"/>
              <a:gd name="connsiteY154" fmla="*/ 846785 h 1847261"/>
              <a:gd name="connsiteX155" fmla="*/ 557877 w 2039015"/>
              <a:gd name="connsiteY155" fmla="*/ 799160 h 1847261"/>
              <a:gd name="connsiteX156" fmla="*/ 543590 w 2039015"/>
              <a:gd name="connsiteY156" fmla="*/ 794397 h 1847261"/>
              <a:gd name="connsiteX157" fmla="*/ 500727 w 2039015"/>
              <a:gd name="connsiteY157" fmla="*/ 751535 h 1847261"/>
              <a:gd name="connsiteX158" fmla="*/ 486440 w 2039015"/>
              <a:gd name="connsiteY158" fmla="*/ 746772 h 1847261"/>
              <a:gd name="connsiteX159" fmla="*/ 472152 w 2039015"/>
              <a:gd name="connsiteY159" fmla="*/ 732485 h 1847261"/>
              <a:gd name="connsiteX160" fmla="*/ 443577 w 2039015"/>
              <a:gd name="connsiteY160" fmla="*/ 722960 h 1847261"/>
              <a:gd name="connsiteX161" fmla="*/ 415002 w 2039015"/>
              <a:gd name="connsiteY161" fmla="*/ 703910 h 1847261"/>
              <a:gd name="connsiteX162" fmla="*/ 381665 w 2039015"/>
              <a:gd name="connsiteY162" fmla="*/ 684860 h 1847261"/>
              <a:gd name="connsiteX163" fmla="*/ 372140 w 2039015"/>
              <a:gd name="connsiteY163" fmla="*/ 670572 h 1847261"/>
              <a:gd name="connsiteX164" fmla="*/ 357852 w 2039015"/>
              <a:gd name="connsiteY164" fmla="*/ 665810 h 1847261"/>
              <a:gd name="connsiteX165" fmla="*/ 338802 w 2039015"/>
              <a:gd name="connsiteY165" fmla="*/ 646760 h 1847261"/>
              <a:gd name="connsiteX166" fmla="*/ 324515 w 2039015"/>
              <a:gd name="connsiteY166" fmla="*/ 622947 h 1847261"/>
              <a:gd name="connsiteX167" fmla="*/ 314990 w 2039015"/>
              <a:gd name="connsiteY167" fmla="*/ 589610 h 1847261"/>
              <a:gd name="connsiteX168" fmla="*/ 300702 w 2039015"/>
              <a:gd name="connsiteY168" fmla="*/ 546747 h 1847261"/>
              <a:gd name="connsiteX169" fmla="*/ 291177 w 2039015"/>
              <a:gd name="connsiteY169" fmla="*/ 518172 h 1847261"/>
              <a:gd name="connsiteX170" fmla="*/ 281652 w 2039015"/>
              <a:gd name="connsiteY170" fmla="*/ 503885 h 1847261"/>
              <a:gd name="connsiteX171" fmla="*/ 257840 w 2039015"/>
              <a:gd name="connsiteY171" fmla="*/ 461022 h 1847261"/>
              <a:gd name="connsiteX172" fmla="*/ 248315 w 2039015"/>
              <a:gd name="connsiteY172" fmla="*/ 446735 h 1847261"/>
              <a:gd name="connsiteX173" fmla="*/ 243552 w 2039015"/>
              <a:gd name="connsiteY173" fmla="*/ 380060 h 1847261"/>
              <a:gd name="connsiteX174" fmla="*/ 238790 w 2039015"/>
              <a:gd name="connsiteY174" fmla="*/ 365772 h 1847261"/>
              <a:gd name="connsiteX175" fmla="*/ 224502 w 2039015"/>
              <a:gd name="connsiteY175" fmla="*/ 327672 h 1847261"/>
              <a:gd name="connsiteX176" fmla="*/ 195927 w 2039015"/>
              <a:gd name="connsiteY176" fmla="*/ 284810 h 1847261"/>
              <a:gd name="connsiteX177" fmla="*/ 186402 w 2039015"/>
              <a:gd name="connsiteY177" fmla="*/ 270522 h 1847261"/>
              <a:gd name="connsiteX178" fmla="*/ 172115 w 2039015"/>
              <a:gd name="connsiteY178" fmla="*/ 241947 h 1847261"/>
              <a:gd name="connsiteX179" fmla="*/ 162590 w 2039015"/>
              <a:gd name="connsiteY179" fmla="*/ 213372 h 1847261"/>
              <a:gd name="connsiteX180" fmla="*/ 157827 w 2039015"/>
              <a:gd name="connsiteY180" fmla="*/ 199085 h 1847261"/>
              <a:gd name="connsiteX181" fmla="*/ 153065 w 2039015"/>
              <a:gd name="connsiteY181" fmla="*/ 184797 h 1847261"/>
              <a:gd name="connsiteX182" fmla="*/ 143540 w 2039015"/>
              <a:gd name="connsiteY182" fmla="*/ 170510 h 1847261"/>
              <a:gd name="connsiteX183" fmla="*/ 134015 w 2039015"/>
              <a:gd name="connsiteY183" fmla="*/ 141935 h 1847261"/>
              <a:gd name="connsiteX184" fmla="*/ 129252 w 2039015"/>
              <a:gd name="connsiteY184" fmla="*/ 127647 h 1847261"/>
              <a:gd name="connsiteX185" fmla="*/ 119727 w 2039015"/>
              <a:gd name="connsiteY185" fmla="*/ 113360 h 1847261"/>
              <a:gd name="connsiteX186" fmla="*/ 114965 w 2039015"/>
              <a:gd name="connsiteY186" fmla="*/ 70497 h 1847261"/>
              <a:gd name="connsiteX187" fmla="*/ 105440 w 2039015"/>
              <a:gd name="connsiteY187" fmla="*/ 56209 h 1847261"/>
              <a:gd name="connsiteX188" fmla="*/ 76865 w 2039015"/>
              <a:gd name="connsiteY188" fmla="*/ 32397 h 1847261"/>
              <a:gd name="connsiteX189" fmla="*/ 48290 w 2039015"/>
              <a:gd name="connsiteY189" fmla="*/ 18109 h 1847261"/>
              <a:gd name="connsiteX190" fmla="*/ 19715 w 2039015"/>
              <a:gd name="connsiteY190" fmla="*/ 27634 h 1847261"/>
              <a:gd name="connsiteX191" fmla="*/ 665 w 2039015"/>
              <a:gd name="connsiteY191" fmla="*/ 46684 h 184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039015" h="1847261">
                <a:moveTo>
                  <a:pt x="665" y="46684"/>
                </a:moveTo>
                <a:cubicBezTo>
                  <a:pt x="-1716" y="53828"/>
                  <a:pt x="2867" y="62818"/>
                  <a:pt x="5427" y="70497"/>
                </a:cubicBezTo>
                <a:cubicBezTo>
                  <a:pt x="8609" y="80044"/>
                  <a:pt x="24967" y="106646"/>
                  <a:pt x="29240" y="113360"/>
                </a:cubicBezTo>
                <a:cubicBezTo>
                  <a:pt x="35386" y="123018"/>
                  <a:pt x="48290" y="141935"/>
                  <a:pt x="48290" y="141935"/>
                </a:cubicBezTo>
                <a:cubicBezTo>
                  <a:pt x="60812" y="192029"/>
                  <a:pt x="42119" y="131136"/>
                  <a:pt x="67340" y="175272"/>
                </a:cubicBezTo>
                <a:cubicBezTo>
                  <a:pt x="70587" y="180955"/>
                  <a:pt x="70304" y="188028"/>
                  <a:pt x="72102" y="194322"/>
                </a:cubicBezTo>
                <a:cubicBezTo>
                  <a:pt x="77031" y="211574"/>
                  <a:pt x="75955" y="207244"/>
                  <a:pt x="86390" y="222897"/>
                </a:cubicBezTo>
                <a:cubicBezTo>
                  <a:pt x="87977" y="234010"/>
                  <a:pt x="89144" y="245191"/>
                  <a:pt x="91152" y="256235"/>
                </a:cubicBezTo>
                <a:cubicBezTo>
                  <a:pt x="94030" y="272065"/>
                  <a:pt x="100472" y="288956"/>
                  <a:pt x="105440" y="303860"/>
                </a:cubicBezTo>
                <a:cubicBezTo>
                  <a:pt x="105441" y="303864"/>
                  <a:pt x="114963" y="332432"/>
                  <a:pt x="114965" y="332435"/>
                </a:cubicBezTo>
                <a:lnTo>
                  <a:pt x="124490" y="346722"/>
                </a:lnTo>
                <a:cubicBezTo>
                  <a:pt x="137657" y="386229"/>
                  <a:pt x="115555" y="324090"/>
                  <a:pt x="148302" y="389585"/>
                </a:cubicBezTo>
                <a:cubicBezTo>
                  <a:pt x="179178" y="451337"/>
                  <a:pt x="159806" y="405706"/>
                  <a:pt x="172115" y="446735"/>
                </a:cubicBezTo>
                <a:cubicBezTo>
                  <a:pt x="176443" y="461160"/>
                  <a:pt x="181640" y="475310"/>
                  <a:pt x="186402" y="489597"/>
                </a:cubicBezTo>
                <a:lnTo>
                  <a:pt x="191165" y="503885"/>
                </a:lnTo>
                <a:cubicBezTo>
                  <a:pt x="191304" y="504717"/>
                  <a:pt x="199024" y="552940"/>
                  <a:pt x="200690" y="556272"/>
                </a:cubicBezTo>
                <a:cubicBezTo>
                  <a:pt x="203702" y="562296"/>
                  <a:pt x="210665" y="565386"/>
                  <a:pt x="214977" y="570560"/>
                </a:cubicBezTo>
                <a:cubicBezTo>
                  <a:pt x="234818" y="594370"/>
                  <a:pt x="212598" y="576911"/>
                  <a:pt x="238790" y="594372"/>
                </a:cubicBezTo>
                <a:cubicBezTo>
                  <a:pt x="246096" y="638214"/>
                  <a:pt x="238958" y="607931"/>
                  <a:pt x="253077" y="646760"/>
                </a:cubicBezTo>
                <a:cubicBezTo>
                  <a:pt x="261116" y="668867"/>
                  <a:pt x="258912" y="673764"/>
                  <a:pt x="272127" y="689622"/>
                </a:cubicBezTo>
                <a:cubicBezTo>
                  <a:pt x="276439" y="694796"/>
                  <a:pt x="280811" y="700174"/>
                  <a:pt x="286415" y="703910"/>
                </a:cubicBezTo>
                <a:cubicBezTo>
                  <a:pt x="290592" y="706695"/>
                  <a:pt x="295940" y="707085"/>
                  <a:pt x="300702" y="708672"/>
                </a:cubicBezTo>
                <a:cubicBezTo>
                  <a:pt x="305465" y="713435"/>
                  <a:pt x="309673" y="718825"/>
                  <a:pt x="314990" y="722960"/>
                </a:cubicBezTo>
                <a:cubicBezTo>
                  <a:pt x="324026" y="729988"/>
                  <a:pt x="335470" y="733915"/>
                  <a:pt x="343565" y="742010"/>
                </a:cubicBezTo>
                <a:cubicBezTo>
                  <a:pt x="348327" y="746772"/>
                  <a:pt x="352536" y="752162"/>
                  <a:pt x="357852" y="756297"/>
                </a:cubicBezTo>
                <a:cubicBezTo>
                  <a:pt x="366888" y="763325"/>
                  <a:pt x="386427" y="775347"/>
                  <a:pt x="386427" y="775347"/>
                </a:cubicBezTo>
                <a:cubicBezTo>
                  <a:pt x="404962" y="803150"/>
                  <a:pt x="384248" y="779020"/>
                  <a:pt x="415002" y="794397"/>
                </a:cubicBezTo>
                <a:cubicBezTo>
                  <a:pt x="428397" y="801095"/>
                  <a:pt x="440402" y="810272"/>
                  <a:pt x="453102" y="818210"/>
                </a:cubicBezTo>
                <a:cubicBezTo>
                  <a:pt x="459833" y="822417"/>
                  <a:pt x="465260" y="828559"/>
                  <a:pt x="472152" y="832497"/>
                </a:cubicBezTo>
                <a:cubicBezTo>
                  <a:pt x="476511" y="834988"/>
                  <a:pt x="481677" y="835672"/>
                  <a:pt x="486440" y="837260"/>
                </a:cubicBezTo>
                <a:cubicBezTo>
                  <a:pt x="492790" y="842022"/>
                  <a:pt x="499464" y="846381"/>
                  <a:pt x="505490" y="851547"/>
                </a:cubicBezTo>
                <a:cubicBezTo>
                  <a:pt x="526475" y="869535"/>
                  <a:pt x="513109" y="864049"/>
                  <a:pt x="538827" y="880122"/>
                </a:cubicBezTo>
                <a:cubicBezTo>
                  <a:pt x="544847" y="883885"/>
                  <a:pt x="551789" y="885994"/>
                  <a:pt x="557877" y="889647"/>
                </a:cubicBezTo>
                <a:cubicBezTo>
                  <a:pt x="567693" y="895537"/>
                  <a:pt x="575592" y="905077"/>
                  <a:pt x="586452" y="908697"/>
                </a:cubicBezTo>
                <a:cubicBezTo>
                  <a:pt x="604418" y="914686"/>
                  <a:pt x="612939" y="916134"/>
                  <a:pt x="629315" y="932510"/>
                </a:cubicBezTo>
                <a:cubicBezTo>
                  <a:pt x="671063" y="974258"/>
                  <a:pt x="618099" y="923162"/>
                  <a:pt x="657890" y="956322"/>
                </a:cubicBezTo>
                <a:cubicBezTo>
                  <a:pt x="699429" y="990938"/>
                  <a:pt x="641287" y="949227"/>
                  <a:pt x="691227" y="984897"/>
                </a:cubicBezTo>
                <a:cubicBezTo>
                  <a:pt x="695885" y="988224"/>
                  <a:pt x="700085" y="992612"/>
                  <a:pt x="705515" y="994422"/>
                </a:cubicBezTo>
                <a:cubicBezTo>
                  <a:pt x="714676" y="997476"/>
                  <a:pt x="724565" y="997597"/>
                  <a:pt x="734090" y="999185"/>
                </a:cubicBezTo>
                <a:lnTo>
                  <a:pt x="762665" y="1018235"/>
                </a:lnTo>
                <a:cubicBezTo>
                  <a:pt x="767427" y="1021410"/>
                  <a:pt x="772905" y="1023713"/>
                  <a:pt x="776952" y="1027760"/>
                </a:cubicBezTo>
                <a:cubicBezTo>
                  <a:pt x="781715" y="1032522"/>
                  <a:pt x="785924" y="1037912"/>
                  <a:pt x="791240" y="1042047"/>
                </a:cubicBezTo>
                <a:cubicBezTo>
                  <a:pt x="800276" y="1049075"/>
                  <a:pt x="810290" y="1054747"/>
                  <a:pt x="819815" y="1061097"/>
                </a:cubicBezTo>
                <a:cubicBezTo>
                  <a:pt x="824577" y="1064272"/>
                  <a:pt x="830055" y="1066575"/>
                  <a:pt x="834102" y="1070622"/>
                </a:cubicBezTo>
                <a:cubicBezTo>
                  <a:pt x="843627" y="1080147"/>
                  <a:pt x="851469" y="1091725"/>
                  <a:pt x="862677" y="1099197"/>
                </a:cubicBezTo>
                <a:cubicBezTo>
                  <a:pt x="903626" y="1126495"/>
                  <a:pt x="851816" y="1093766"/>
                  <a:pt x="891252" y="1113485"/>
                </a:cubicBezTo>
                <a:cubicBezTo>
                  <a:pt x="928173" y="1131946"/>
                  <a:pt x="883924" y="1115805"/>
                  <a:pt x="919827" y="1127772"/>
                </a:cubicBezTo>
                <a:cubicBezTo>
                  <a:pt x="924590" y="1130947"/>
                  <a:pt x="928995" y="1134737"/>
                  <a:pt x="934115" y="1137297"/>
                </a:cubicBezTo>
                <a:cubicBezTo>
                  <a:pt x="938605" y="1139542"/>
                  <a:pt x="944317" y="1139142"/>
                  <a:pt x="948402" y="1142060"/>
                </a:cubicBezTo>
                <a:cubicBezTo>
                  <a:pt x="987947" y="1170307"/>
                  <a:pt x="949460" y="1155113"/>
                  <a:pt x="981740" y="1165872"/>
                </a:cubicBezTo>
                <a:cubicBezTo>
                  <a:pt x="991265" y="1175397"/>
                  <a:pt x="998267" y="1188423"/>
                  <a:pt x="1010315" y="1194447"/>
                </a:cubicBezTo>
                <a:cubicBezTo>
                  <a:pt x="1016665" y="1197622"/>
                  <a:pt x="1023685" y="1199712"/>
                  <a:pt x="1029365" y="1203972"/>
                </a:cubicBezTo>
                <a:cubicBezTo>
                  <a:pt x="1036549" y="1209360"/>
                  <a:pt x="1041403" y="1217412"/>
                  <a:pt x="1048415" y="1223022"/>
                </a:cubicBezTo>
                <a:cubicBezTo>
                  <a:pt x="1057354" y="1230173"/>
                  <a:pt x="1076990" y="1242072"/>
                  <a:pt x="1076990" y="1242072"/>
                </a:cubicBezTo>
                <a:cubicBezTo>
                  <a:pt x="1086811" y="1255168"/>
                  <a:pt x="1090370" y="1264315"/>
                  <a:pt x="1105565" y="1270647"/>
                </a:cubicBezTo>
                <a:cubicBezTo>
                  <a:pt x="1119467" y="1276440"/>
                  <a:pt x="1135896" y="1276581"/>
                  <a:pt x="1148427" y="1284935"/>
                </a:cubicBezTo>
                <a:cubicBezTo>
                  <a:pt x="1169450" y="1298950"/>
                  <a:pt x="1157102" y="1293338"/>
                  <a:pt x="1186527" y="1299222"/>
                </a:cubicBezTo>
                <a:cubicBezTo>
                  <a:pt x="1221009" y="1322210"/>
                  <a:pt x="1204863" y="1313152"/>
                  <a:pt x="1234152" y="1327797"/>
                </a:cubicBezTo>
                <a:cubicBezTo>
                  <a:pt x="1240502" y="1337322"/>
                  <a:pt x="1243677" y="1350022"/>
                  <a:pt x="1253202" y="1356372"/>
                </a:cubicBezTo>
                <a:cubicBezTo>
                  <a:pt x="1257965" y="1359547"/>
                  <a:pt x="1262520" y="1363057"/>
                  <a:pt x="1267490" y="1365897"/>
                </a:cubicBezTo>
                <a:cubicBezTo>
                  <a:pt x="1273654" y="1369419"/>
                  <a:pt x="1280633" y="1371484"/>
                  <a:pt x="1286540" y="1375422"/>
                </a:cubicBezTo>
                <a:cubicBezTo>
                  <a:pt x="1294998" y="1381060"/>
                  <a:pt x="1302702" y="1387778"/>
                  <a:pt x="1310352" y="1394472"/>
                </a:cubicBezTo>
                <a:cubicBezTo>
                  <a:pt x="1325524" y="1407748"/>
                  <a:pt x="1331291" y="1420502"/>
                  <a:pt x="1353215" y="1427810"/>
                </a:cubicBezTo>
                <a:cubicBezTo>
                  <a:pt x="1392899" y="1441038"/>
                  <a:pt x="1370199" y="1430686"/>
                  <a:pt x="1396077" y="1446860"/>
                </a:cubicBezTo>
                <a:cubicBezTo>
                  <a:pt x="1403927" y="1451766"/>
                  <a:pt x="1412726" y="1455285"/>
                  <a:pt x="1419890" y="1461147"/>
                </a:cubicBezTo>
                <a:cubicBezTo>
                  <a:pt x="1430316" y="1469677"/>
                  <a:pt x="1437257" y="1482250"/>
                  <a:pt x="1448465" y="1489722"/>
                </a:cubicBezTo>
                <a:cubicBezTo>
                  <a:pt x="1453227" y="1492897"/>
                  <a:pt x="1457633" y="1496687"/>
                  <a:pt x="1462752" y="1499247"/>
                </a:cubicBezTo>
                <a:cubicBezTo>
                  <a:pt x="1467242" y="1501492"/>
                  <a:pt x="1472426" y="1502032"/>
                  <a:pt x="1477040" y="1504010"/>
                </a:cubicBezTo>
                <a:cubicBezTo>
                  <a:pt x="1483565" y="1506807"/>
                  <a:pt x="1489884" y="1510087"/>
                  <a:pt x="1496090" y="1513535"/>
                </a:cubicBezTo>
                <a:cubicBezTo>
                  <a:pt x="1529831" y="1532280"/>
                  <a:pt x="1508071" y="1523878"/>
                  <a:pt x="1534190" y="1532585"/>
                </a:cubicBezTo>
                <a:cubicBezTo>
                  <a:pt x="1552378" y="1559866"/>
                  <a:pt x="1533229" y="1534577"/>
                  <a:pt x="1562765" y="1561160"/>
                </a:cubicBezTo>
                <a:cubicBezTo>
                  <a:pt x="1601076" y="1595640"/>
                  <a:pt x="1575790" y="1585848"/>
                  <a:pt x="1610390" y="1594497"/>
                </a:cubicBezTo>
                <a:cubicBezTo>
                  <a:pt x="1616740" y="1597672"/>
                  <a:pt x="1622915" y="1601225"/>
                  <a:pt x="1629440" y="1604022"/>
                </a:cubicBezTo>
                <a:cubicBezTo>
                  <a:pt x="1634054" y="1606000"/>
                  <a:pt x="1640177" y="1605235"/>
                  <a:pt x="1643727" y="1608785"/>
                </a:cubicBezTo>
                <a:cubicBezTo>
                  <a:pt x="1647277" y="1612335"/>
                  <a:pt x="1644940" y="1619522"/>
                  <a:pt x="1648490" y="1623072"/>
                </a:cubicBezTo>
                <a:cubicBezTo>
                  <a:pt x="1652040" y="1626622"/>
                  <a:pt x="1658287" y="1625590"/>
                  <a:pt x="1662777" y="1627835"/>
                </a:cubicBezTo>
                <a:cubicBezTo>
                  <a:pt x="1667897" y="1630395"/>
                  <a:pt x="1671804" y="1635105"/>
                  <a:pt x="1677065" y="1637360"/>
                </a:cubicBezTo>
                <a:cubicBezTo>
                  <a:pt x="1683081" y="1639938"/>
                  <a:pt x="1689821" y="1640324"/>
                  <a:pt x="1696115" y="1642122"/>
                </a:cubicBezTo>
                <a:cubicBezTo>
                  <a:pt x="1700942" y="1643501"/>
                  <a:pt x="1705640" y="1645297"/>
                  <a:pt x="1710402" y="1646885"/>
                </a:cubicBezTo>
                <a:cubicBezTo>
                  <a:pt x="1716752" y="1651647"/>
                  <a:pt x="1722993" y="1656559"/>
                  <a:pt x="1729452" y="1661172"/>
                </a:cubicBezTo>
                <a:cubicBezTo>
                  <a:pt x="1734110" y="1664499"/>
                  <a:pt x="1739693" y="1666650"/>
                  <a:pt x="1743740" y="1670697"/>
                </a:cubicBezTo>
                <a:cubicBezTo>
                  <a:pt x="1747787" y="1674744"/>
                  <a:pt x="1748868" y="1681321"/>
                  <a:pt x="1753265" y="1684985"/>
                </a:cubicBezTo>
                <a:cubicBezTo>
                  <a:pt x="1758719" y="1689530"/>
                  <a:pt x="1766151" y="1690988"/>
                  <a:pt x="1772315" y="1694510"/>
                </a:cubicBezTo>
                <a:cubicBezTo>
                  <a:pt x="1777285" y="1697350"/>
                  <a:pt x="1781632" y="1701195"/>
                  <a:pt x="1786602" y="1704035"/>
                </a:cubicBezTo>
                <a:cubicBezTo>
                  <a:pt x="1792766" y="1707557"/>
                  <a:pt x="1799488" y="1710038"/>
                  <a:pt x="1805652" y="1713560"/>
                </a:cubicBezTo>
                <a:cubicBezTo>
                  <a:pt x="1810622" y="1716400"/>
                  <a:pt x="1814820" y="1720525"/>
                  <a:pt x="1819940" y="1723085"/>
                </a:cubicBezTo>
                <a:cubicBezTo>
                  <a:pt x="1824430" y="1725330"/>
                  <a:pt x="1829465" y="1726260"/>
                  <a:pt x="1834227" y="1727847"/>
                </a:cubicBezTo>
                <a:cubicBezTo>
                  <a:pt x="1838990" y="1734197"/>
                  <a:pt x="1842582" y="1741624"/>
                  <a:pt x="1848515" y="1746897"/>
                </a:cubicBezTo>
                <a:cubicBezTo>
                  <a:pt x="1857071" y="1754502"/>
                  <a:pt x="1867932" y="1759078"/>
                  <a:pt x="1877090" y="1765947"/>
                </a:cubicBezTo>
                <a:cubicBezTo>
                  <a:pt x="1900719" y="1783669"/>
                  <a:pt x="1889536" y="1775832"/>
                  <a:pt x="1910427" y="1789760"/>
                </a:cubicBezTo>
                <a:cubicBezTo>
                  <a:pt x="1913602" y="1794522"/>
                  <a:pt x="1915905" y="1800000"/>
                  <a:pt x="1919952" y="1804047"/>
                </a:cubicBezTo>
                <a:cubicBezTo>
                  <a:pt x="1933600" y="1817694"/>
                  <a:pt x="1933035" y="1810589"/>
                  <a:pt x="1948527" y="1818335"/>
                </a:cubicBezTo>
                <a:cubicBezTo>
                  <a:pt x="1985448" y="1836796"/>
                  <a:pt x="1941199" y="1820655"/>
                  <a:pt x="1977102" y="1832622"/>
                </a:cubicBezTo>
                <a:cubicBezTo>
                  <a:pt x="1980277" y="1837385"/>
                  <a:pt x="1981507" y="1849470"/>
                  <a:pt x="1986627" y="1846910"/>
                </a:cubicBezTo>
                <a:cubicBezTo>
                  <a:pt x="1996866" y="1841791"/>
                  <a:pt x="1999327" y="1827860"/>
                  <a:pt x="2005677" y="1818335"/>
                </a:cubicBezTo>
                <a:cubicBezTo>
                  <a:pt x="2015243" y="1803986"/>
                  <a:pt x="2017476" y="1801915"/>
                  <a:pt x="2024727" y="1784997"/>
                </a:cubicBezTo>
                <a:cubicBezTo>
                  <a:pt x="2036558" y="1757394"/>
                  <a:pt x="2020711" y="1783879"/>
                  <a:pt x="2039015" y="1756422"/>
                </a:cubicBezTo>
                <a:cubicBezTo>
                  <a:pt x="2034252" y="1751660"/>
                  <a:pt x="2030331" y="1745871"/>
                  <a:pt x="2024727" y="1742135"/>
                </a:cubicBezTo>
                <a:cubicBezTo>
                  <a:pt x="2020550" y="1739350"/>
                  <a:pt x="2014360" y="1740508"/>
                  <a:pt x="2010440" y="1737372"/>
                </a:cubicBezTo>
                <a:cubicBezTo>
                  <a:pt x="2005971" y="1733796"/>
                  <a:pt x="2005384" y="1726661"/>
                  <a:pt x="2000915" y="1723085"/>
                </a:cubicBezTo>
                <a:cubicBezTo>
                  <a:pt x="1996995" y="1719949"/>
                  <a:pt x="1991117" y="1720567"/>
                  <a:pt x="1986627" y="1718322"/>
                </a:cubicBezTo>
                <a:cubicBezTo>
                  <a:pt x="1949705" y="1699861"/>
                  <a:pt x="1993959" y="1716002"/>
                  <a:pt x="1958052" y="1704035"/>
                </a:cubicBezTo>
                <a:cubicBezTo>
                  <a:pt x="1953290" y="1700860"/>
                  <a:pt x="1947812" y="1698557"/>
                  <a:pt x="1943765" y="1694510"/>
                </a:cubicBezTo>
                <a:cubicBezTo>
                  <a:pt x="1939718" y="1690462"/>
                  <a:pt x="1939003" y="1683397"/>
                  <a:pt x="1934240" y="1680222"/>
                </a:cubicBezTo>
                <a:cubicBezTo>
                  <a:pt x="1928794" y="1676591"/>
                  <a:pt x="1921540" y="1677047"/>
                  <a:pt x="1915190" y="1675460"/>
                </a:cubicBezTo>
                <a:cubicBezTo>
                  <a:pt x="1874241" y="1648162"/>
                  <a:pt x="1926051" y="1680891"/>
                  <a:pt x="1886615" y="1661172"/>
                </a:cubicBezTo>
                <a:cubicBezTo>
                  <a:pt x="1868875" y="1652302"/>
                  <a:pt x="1873843" y="1650529"/>
                  <a:pt x="1858040" y="1637360"/>
                </a:cubicBezTo>
                <a:cubicBezTo>
                  <a:pt x="1853643" y="1633696"/>
                  <a:pt x="1848515" y="1631010"/>
                  <a:pt x="1843752" y="1627835"/>
                </a:cubicBezTo>
                <a:cubicBezTo>
                  <a:pt x="1827728" y="1606469"/>
                  <a:pt x="1808638" y="1579143"/>
                  <a:pt x="1786602" y="1565922"/>
                </a:cubicBezTo>
                <a:cubicBezTo>
                  <a:pt x="1778665" y="1561160"/>
                  <a:pt x="1770097" y="1557318"/>
                  <a:pt x="1762790" y="1551635"/>
                </a:cubicBezTo>
                <a:cubicBezTo>
                  <a:pt x="1693506" y="1497747"/>
                  <a:pt x="1780651" y="1557192"/>
                  <a:pt x="1729452" y="1523060"/>
                </a:cubicBezTo>
                <a:cubicBezTo>
                  <a:pt x="1726277" y="1518297"/>
                  <a:pt x="1723974" y="1512820"/>
                  <a:pt x="1719927" y="1508772"/>
                </a:cubicBezTo>
                <a:cubicBezTo>
                  <a:pt x="1708607" y="1497451"/>
                  <a:pt x="1691212" y="1494437"/>
                  <a:pt x="1677065" y="1489722"/>
                </a:cubicBezTo>
                <a:cubicBezTo>
                  <a:pt x="1642824" y="1478309"/>
                  <a:pt x="1685567" y="1492151"/>
                  <a:pt x="1643727" y="1480197"/>
                </a:cubicBezTo>
                <a:cubicBezTo>
                  <a:pt x="1638900" y="1478818"/>
                  <a:pt x="1634340" y="1476524"/>
                  <a:pt x="1629440" y="1475435"/>
                </a:cubicBezTo>
                <a:cubicBezTo>
                  <a:pt x="1579147" y="1464259"/>
                  <a:pt x="1618743" y="1476630"/>
                  <a:pt x="1586577" y="1465910"/>
                </a:cubicBezTo>
                <a:cubicBezTo>
                  <a:pt x="1581815" y="1462735"/>
                  <a:pt x="1577409" y="1458945"/>
                  <a:pt x="1572290" y="1456385"/>
                </a:cubicBezTo>
                <a:cubicBezTo>
                  <a:pt x="1567800" y="1454140"/>
                  <a:pt x="1562361" y="1454113"/>
                  <a:pt x="1558002" y="1451622"/>
                </a:cubicBezTo>
                <a:cubicBezTo>
                  <a:pt x="1516973" y="1428177"/>
                  <a:pt x="1560630" y="1445266"/>
                  <a:pt x="1519902" y="1427810"/>
                </a:cubicBezTo>
                <a:cubicBezTo>
                  <a:pt x="1503925" y="1420962"/>
                  <a:pt x="1505527" y="1426144"/>
                  <a:pt x="1491327" y="1413522"/>
                </a:cubicBezTo>
                <a:cubicBezTo>
                  <a:pt x="1481259" y="1404573"/>
                  <a:pt x="1473528" y="1393029"/>
                  <a:pt x="1462752" y="1384947"/>
                </a:cubicBezTo>
                <a:cubicBezTo>
                  <a:pt x="1439123" y="1367226"/>
                  <a:pt x="1450306" y="1375063"/>
                  <a:pt x="1429415" y="1361135"/>
                </a:cubicBezTo>
                <a:cubicBezTo>
                  <a:pt x="1426240" y="1356372"/>
                  <a:pt x="1423937" y="1350894"/>
                  <a:pt x="1419890" y="1346847"/>
                </a:cubicBezTo>
                <a:cubicBezTo>
                  <a:pt x="1410658" y="1337615"/>
                  <a:pt x="1402935" y="1336433"/>
                  <a:pt x="1391315" y="1332560"/>
                </a:cubicBezTo>
                <a:cubicBezTo>
                  <a:pt x="1357656" y="1310121"/>
                  <a:pt x="1399310" y="1338272"/>
                  <a:pt x="1357977" y="1308747"/>
                </a:cubicBezTo>
                <a:cubicBezTo>
                  <a:pt x="1353320" y="1305420"/>
                  <a:pt x="1348087" y="1302886"/>
                  <a:pt x="1343690" y="1299222"/>
                </a:cubicBezTo>
                <a:cubicBezTo>
                  <a:pt x="1338516" y="1294910"/>
                  <a:pt x="1335290" y="1288206"/>
                  <a:pt x="1329402" y="1284935"/>
                </a:cubicBezTo>
                <a:cubicBezTo>
                  <a:pt x="1320625" y="1280059"/>
                  <a:pt x="1300827" y="1275410"/>
                  <a:pt x="1300827" y="1275410"/>
                </a:cubicBezTo>
                <a:cubicBezTo>
                  <a:pt x="1291302" y="1267472"/>
                  <a:pt x="1282279" y="1258890"/>
                  <a:pt x="1272252" y="1251597"/>
                </a:cubicBezTo>
                <a:cubicBezTo>
                  <a:pt x="1264766" y="1246153"/>
                  <a:pt x="1255845" y="1242864"/>
                  <a:pt x="1248440" y="1237310"/>
                </a:cubicBezTo>
                <a:cubicBezTo>
                  <a:pt x="1243052" y="1233269"/>
                  <a:pt x="1239633" y="1226937"/>
                  <a:pt x="1234152" y="1223022"/>
                </a:cubicBezTo>
                <a:cubicBezTo>
                  <a:pt x="1228375" y="1218895"/>
                  <a:pt x="1221122" y="1217260"/>
                  <a:pt x="1215102" y="1213497"/>
                </a:cubicBezTo>
                <a:cubicBezTo>
                  <a:pt x="1208371" y="1209290"/>
                  <a:pt x="1202402" y="1203972"/>
                  <a:pt x="1196052" y="1199210"/>
                </a:cubicBezTo>
                <a:cubicBezTo>
                  <a:pt x="1187363" y="1186176"/>
                  <a:pt x="1187279" y="1182081"/>
                  <a:pt x="1172240" y="1175397"/>
                </a:cubicBezTo>
                <a:cubicBezTo>
                  <a:pt x="1163065" y="1171319"/>
                  <a:pt x="1152019" y="1171441"/>
                  <a:pt x="1143665" y="1165872"/>
                </a:cubicBezTo>
                <a:lnTo>
                  <a:pt x="1115090" y="1146822"/>
                </a:lnTo>
                <a:lnTo>
                  <a:pt x="1086515" y="1127772"/>
                </a:lnTo>
                <a:lnTo>
                  <a:pt x="1072227" y="1118247"/>
                </a:lnTo>
                <a:cubicBezTo>
                  <a:pt x="1064720" y="1108238"/>
                  <a:pt x="1054370" y="1092566"/>
                  <a:pt x="1043652" y="1084910"/>
                </a:cubicBezTo>
                <a:cubicBezTo>
                  <a:pt x="1037875" y="1080784"/>
                  <a:pt x="1030952" y="1078560"/>
                  <a:pt x="1024602" y="1075385"/>
                </a:cubicBezTo>
                <a:cubicBezTo>
                  <a:pt x="1019840" y="1070622"/>
                  <a:pt x="1015919" y="1064833"/>
                  <a:pt x="1010315" y="1061097"/>
                </a:cubicBezTo>
                <a:cubicBezTo>
                  <a:pt x="1006138" y="1058312"/>
                  <a:pt x="999947" y="1059471"/>
                  <a:pt x="996027" y="1056335"/>
                </a:cubicBezTo>
                <a:cubicBezTo>
                  <a:pt x="991557" y="1052759"/>
                  <a:pt x="990549" y="1046095"/>
                  <a:pt x="986502" y="1042047"/>
                </a:cubicBezTo>
                <a:cubicBezTo>
                  <a:pt x="975254" y="1030799"/>
                  <a:pt x="966237" y="1032334"/>
                  <a:pt x="953165" y="1022997"/>
                </a:cubicBezTo>
                <a:cubicBezTo>
                  <a:pt x="931593" y="1007589"/>
                  <a:pt x="943103" y="1000594"/>
                  <a:pt x="910302" y="989660"/>
                </a:cubicBezTo>
                <a:cubicBezTo>
                  <a:pt x="900777" y="986485"/>
                  <a:pt x="891467" y="982570"/>
                  <a:pt x="881727" y="980135"/>
                </a:cubicBezTo>
                <a:cubicBezTo>
                  <a:pt x="875377" y="978547"/>
                  <a:pt x="868946" y="977253"/>
                  <a:pt x="862677" y="975372"/>
                </a:cubicBezTo>
                <a:cubicBezTo>
                  <a:pt x="853060" y="972487"/>
                  <a:pt x="843843" y="968282"/>
                  <a:pt x="834102" y="965847"/>
                </a:cubicBezTo>
                <a:cubicBezTo>
                  <a:pt x="827992" y="964320"/>
                  <a:pt x="807602" y="959741"/>
                  <a:pt x="800765" y="956322"/>
                </a:cubicBezTo>
                <a:cubicBezTo>
                  <a:pt x="795645" y="953762"/>
                  <a:pt x="791056" y="950231"/>
                  <a:pt x="786477" y="946797"/>
                </a:cubicBezTo>
                <a:cubicBezTo>
                  <a:pt x="717282" y="894901"/>
                  <a:pt x="769615" y="930793"/>
                  <a:pt x="715040" y="894410"/>
                </a:cubicBezTo>
                <a:cubicBezTo>
                  <a:pt x="710277" y="891235"/>
                  <a:pt x="706182" y="886695"/>
                  <a:pt x="700752" y="884885"/>
                </a:cubicBezTo>
                <a:lnTo>
                  <a:pt x="657890" y="870597"/>
                </a:lnTo>
                <a:lnTo>
                  <a:pt x="643602" y="865835"/>
                </a:lnTo>
                <a:cubicBezTo>
                  <a:pt x="634077" y="859485"/>
                  <a:pt x="623122" y="854880"/>
                  <a:pt x="615027" y="846785"/>
                </a:cubicBezTo>
                <a:cubicBezTo>
                  <a:pt x="601762" y="833520"/>
                  <a:pt x="577770" y="805792"/>
                  <a:pt x="557877" y="799160"/>
                </a:cubicBezTo>
                <a:lnTo>
                  <a:pt x="543590" y="794397"/>
                </a:lnTo>
                <a:cubicBezTo>
                  <a:pt x="527549" y="775149"/>
                  <a:pt x="521467" y="763387"/>
                  <a:pt x="500727" y="751535"/>
                </a:cubicBezTo>
                <a:cubicBezTo>
                  <a:pt x="496368" y="749044"/>
                  <a:pt x="491202" y="748360"/>
                  <a:pt x="486440" y="746772"/>
                </a:cubicBezTo>
                <a:cubicBezTo>
                  <a:pt x="481677" y="742010"/>
                  <a:pt x="478040" y="735756"/>
                  <a:pt x="472152" y="732485"/>
                </a:cubicBezTo>
                <a:cubicBezTo>
                  <a:pt x="463375" y="727609"/>
                  <a:pt x="443577" y="722960"/>
                  <a:pt x="443577" y="722960"/>
                </a:cubicBezTo>
                <a:cubicBezTo>
                  <a:pt x="434052" y="716610"/>
                  <a:pt x="425241" y="709030"/>
                  <a:pt x="415002" y="703910"/>
                </a:cubicBezTo>
                <a:cubicBezTo>
                  <a:pt x="390833" y="691825"/>
                  <a:pt x="401859" y="698323"/>
                  <a:pt x="381665" y="684860"/>
                </a:cubicBezTo>
                <a:cubicBezTo>
                  <a:pt x="378490" y="680097"/>
                  <a:pt x="376610" y="674148"/>
                  <a:pt x="372140" y="670572"/>
                </a:cubicBezTo>
                <a:cubicBezTo>
                  <a:pt x="368220" y="667436"/>
                  <a:pt x="361402" y="669360"/>
                  <a:pt x="357852" y="665810"/>
                </a:cubicBezTo>
                <a:cubicBezTo>
                  <a:pt x="332452" y="640410"/>
                  <a:pt x="376903" y="659459"/>
                  <a:pt x="338802" y="646760"/>
                </a:cubicBezTo>
                <a:cubicBezTo>
                  <a:pt x="334040" y="638822"/>
                  <a:pt x="328655" y="631226"/>
                  <a:pt x="324515" y="622947"/>
                </a:cubicBezTo>
                <a:cubicBezTo>
                  <a:pt x="320510" y="614938"/>
                  <a:pt x="317282" y="597249"/>
                  <a:pt x="314990" y="589610"/>
                </a:cubicBezTo>
                <a:cubicBezTo>
                  <a:pt x="314980" y="589577"/>
                  <a:pt x="303089" y="553907"/>
                  <a:pt x="300702" y="546747"/>
                </a:cubicBezTo>
                <a:cubicBezTo>
                  <a:pt x="300701" y="546743"/>
                  <a:pt x="291179" y="518175"/>
                  <a:pt x="291177" y="518172"/>
                </a:cubicBezTo>
                <a:lnTo>
                  <a:pt x="281652" y="503885"/>
                </a:lnTo>
                <a:cubicBezTo>
                  <a:pt x="273271" y="478737"/>
                  <a:pt x="279674" y="493773"/>
                  <a:pt x="257840" y="461022"/>
                </a:cubicBezTo>
                <a:lnTo>
                  <a:pt x="248315" y="446735"/>
                </a:lnTo>
                <a:cubicBezTo>
                  <a:pt x="246727" y="424510"/>
                  <a:pt x="246155" y="402189"/>
                  <a:pt x="243552" y="380060"/>
                </a:cubicBezTo>
                <a:cubicBezTo>
                  <a:pt x="242965" y="375074"/>
                  <a:pt x="240169" y="370599"/>
                  <a:pt x="238790" y="365772"/>
                </a:cubicBezTo>
                <a:cubicBezTo>
                  <a:pt x="232625" y="344195"/>
                  <a:pt x="236607" y="347847"/>
                  <a:pt x="224502" y="327672"/>
                </a:cubicBezTo>
                <a:cubicBezTo>
                  <a:pt x="224492" y="327655"/>
                  <a:pt x="200695" y="291962"/>
                  <a:pt x="195927" y="284810"/>
                </a:cubicBezTo>
                <a:lnTo>
                  <a:pt x="186402" y="270522"/>
                </a:lnTo>
                <a:cubicBezTo>
                  <a:pt x="169038" y="218425"/>
                  <a:pt x="196731" y="297333"/>
                  <a:pt x="172115" y="241947"/>
                </a:cubicBezTo>
                <a:cubicBezTo>
                  <a:pt x="168037" y="232772"/>
                  <a:pt x="165765" y="222897"/>
                  <a:pt x="162590" y="213372"/>
                </a:cubicBezTo>
                <a:lnTo>
                  <a:pt x="157827" y="199085"/>
                </a:lnTo>
                <a:cubicBezTo>
                  <a:pt x="156239" y="194322"/>
                  <a:pt x="155850" y="188974"/>
                  <a:pt x="153065" y="184797"/>
                </a:cubicBezTo>
                <a:cubicBezTo>
                  <a:pt x="149890" y="180035"/>
                  <a:pt x="145865" y="175740"/>
                  <a:pt x="143540" y="170510"/>
                </a:cubicBezTo>
                <a:cubicBezTo>
                  <a:pt x="139462" y="161335"/>
                  <a:pt x="137190" y="151460"/>
                  <a:pt x="134015" y="141935"/>
                </a:cubicBezTo>
                <a:cubicBezTo>
                  <a:pt x="132427" y="137172"/>
                  <a:pt x="132037" y="131824"/>
                  <a:pt x="129252" y="127647"/>
                </a:cubicBezTo>
                <a:lnTo>
                  <a:pt x="119727" y="113360"/>
                </a:lnTo>
                <a:cubicBezTo>
                  <a:pt x="118140" y="99072"/>
                  <a:pt x="118451" y="84443"/>
                  <a:pt x="114965" y="70497"/>
                </a:cubicBezTo>
                <a:cubicBezTo>
                  <a:pt x="113577" y="64944"/>
                  <a:pt x="109104" y="60606"/>
                  <a:pt x="105440" y="56209"/>
                </a:cubicBezTo>
                <a:cubicBezTo>
                  <a:pt x="93983" y="42460"/>
                  <a:pt x="90911" y="41761"/>
                  <a:pt x="76865" y="32397"/>
                </a:cubicBezTo>
                <a:cubicBezTo>
                  <a:pt x="41567" y="-20551"/>
                  <a:pt x="70702" y="4102"/>
                  <a:pt x="48290" y="18109"/>
                </a:cubicBezTo>
                <a:cubicBezTo>
                  <a:pt x="39776" y="23430"/>
                  <a:pt x="29240" y="24459"/>
                  <a:pt x="19715" y="27634"/>
                </a:cubicBezTo>
                <a:cubicBezTo>
                  <a:pt x="3921" y="32899"/>
                  <a:pt x="3046" y="39540"/>
                  <a:pt x="665" y="46684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9. Integrating planned education and cultural  investment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Freeform 150"/>
          <p:cNvSpPr/>
          <p:nvPr/>
        </p:nvSpPr>
        <p:spPr>
          <a:xfrm>
            <a:off x="2588455" y="1181686"/>
            <a:ext cx="675250" cy="492369"/>
          </a:xfrm>
          <a:custGeom>
            <a:avLst/>
            <a:gdLst>
              <a:gd name="connsiteX0" fmla="*/ 675250 w 675250"/>
              <a:gd name="connsiteY0" fmla="*/ 0 h 492369"/>
              <a:gd name="connsiteX1" fmla="*/ 0 w 675250"/>
              <a:gd name="connsiteY1" fmla="*/ 492369 h 49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5250" h="492369">
                <a:moveTo>
                  <a:pt x="675250" y="0"/>
                </a:moveTo>
                <a:lnTo>
                  <a:pt x="0" y="492369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Freeform 151"/>
          <p:cNvSpPr/>
          <p:nvPr/>
        </p:nvSpPr>
        <p:spPr>
          <a:xfrm>
            <a:off x="2883877" y="1589649"/>
            <a:ext cx="928468" cy="548640"/>
          </a:xfrm>
          <a:custGeom>
            <a:avLst/>
            <a:gdLst>
              <a:gd name="connsiteX0" fmla="*/ 928468 w 928468"/>
              <a:gd name="connsiteY0" fmla="*/ 0 h 548640"/>
              <a:gd name="connsiteX1" fmla="*/ 0 w 928468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28468" h="548640">
                <a:moveTo>
                  <a:pt x="928468" y="0"/>
                </a:moveTo>
                <a:lnTo>
                  <a:pt x="0" y="548640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Freeform 156"/>
          <p:cNvSpPr/>
          <p:nvPr/>
        </p:nvSpPr>
        <p:spPr>
          <a:xfrm>
            <a:off x="3249637" y="2067951"/>
            <a:ext cx="1209821" cy="689317"/>
          </a:xfrm>
          <a:custGeom>
            <a:avLst/>
            <a:gdLst>
              <a:gd name="connsiteX0" fmla="*/ 1209821 w 1209821"/>
              <a:gd name="connsiteY0" fmla="*/ 0 h 689317"/>
              <a:gd name="connsiteX1" fmla="*/ 675249 w 1209821"/>
              <a:gd name="connsiteY1" fmla="*/ 393895 h 689317"/>
              <a:gd name="connsiteX2" fmla="*/ 0 w 1209821"/>
              <a:gd name="connsiteY2" fmla="*/ 689317 h 689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821" h="689317">
                <a:moveTo>
                  <a:pt x="1209821" y="0"/>
                </a:moveTo>
                <a:lnTo>
                  <a:pt x="675249" y="393895"/>
                </a:lnTo>
                <a:lnTo>
                  <a:pt x="0" y="689317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8" name="Freeform 157"/>
          <p:cNvSpPr/>
          <p:nvPr/>
        </p:nvSpPr>
        <p:spPr>
          <a:xfrm>
            <a:off x="1336431" y="351692"/>
            <a:ext cx="2264898" cy="6203853"/>
          </a:xfrm>
          <a:custGeom>
            <a:avLst/>
            <a:gdLst>
              <a:gd name="connsiteX0" fmla="*/ 0 w 2264898"/>
              <a:gd name="connsiteY0" fmla="*/ 0 h 6203853"/>
              <a:gd name="connsiteX1" fmla="*/ 168812 w 2264898"/>
              <a:gd name="connsiteY1" fmla="*/ 407963 h 6203853"/>
              <a:gd name="connsiteX2" fmla="*/ 379827 w 2264898"/>
              <a:gd name="connsiteY2" fmla="*/ 717453 h 6203853"/>
              <a:gd name="connsiteX3" fmla="*/ 872197 w 2264898"/>
              <a:gd name="connsiteY3" fmla="*/ 1083213 h 6203853"/>
              <a:gd name="connsiteX4" fmla="*/ 1181686 w 2264898"/>
              <a:gd name="connsiteY4" fmla="*/ 1350499 h 6203853"/>
              <a:gd name="connsiteX5" fmla="*/ 1505243 w 2264898"/>
              <a:gd name="connsiteY5" fmla="*/ 1800665 h 6203853"/>
              <a:gd name="connsiteX6" fmla="*/ 1927274 w 2264898"/>
              <a:gd name="connsiteY6" fmla="*/ 2602523 h 6203853"/>
              <a:gd name="connsiteX7" fmla="*/ 2152357 w 2264898"/>
              <a:gd name="connsiteY7" fmla="*/ 3221502 h 6203853"/>
              <a:gd name="connsiteX8" fmla="*/ 2264898 w 2264898"/>
              <a:gd name="connsiteY8" fmla="*/ 4065563 h 6203853"/>
              <a:gd name="connsiteX9" fmla="*/ 2110154 w 2264898"/>
              <a:gd name="connsiteY9" fmla="*/ 4811151 h 6203853"/>
              <a:gd name="connsiteX10" fmla="*/ 1645920 w 2264898"/>
              <a:gd name="connsiteY10" fmla="*/ 6203853 h 620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64898" h="6203853">
                <a:moveTo>
                  <a:pt x="0" y="0"/>
                </a:moveTo>
                <a:lnTo>
                  <a:pt x="168812" y="407963"/>
                </a:lnTo>
                <a:lnTo>
                  <a:pt x="379827" y="717453"/>
                </a:lnTo>
                <a:lnTo>
                  <a:pt x="872197" y="1083213"/>
                </a:lnTo>
                <a:lnTo>
                  <a:pt x="1181686" y="1350499"/>
                </a:lnTo>
                <a:lnTo>
                  <a:pt x="1505243" y="1800665"/>
                </a:lnTo>
                <a:lnTo>
                  <a:pt x="1927274" y="2602523"/>
                </a:lnTo>
                <a:lnTo>
                  <a:pt x="2152357" y="3221502"/>
                </a:lnTo>
                <a:lnTo>
                  <a:pt x="2264898" y="4065563"/>
                </a:lnTo>
                <a:lnTo>
                  <a:pt x="2110154" y="4811151"/>
                </a:lnTo>
                <a:lnTo>
                  <a:pt x="1645920" y="6203853"/>
                </a:lnTo>
              </a:path>
            </a:pathLst>
          </a:cu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Freeform 159"/>
          <p:cNvSpPr/>
          <p:nvPr/>
        </p:nvSpPr>
        <p:spPr>
          <a:xfrm>
            <a:off x="1252025" y="2349305"/>
            <a:ext cx="3910818" cy="2208627"/>
          </a:xfrm>
          <a:custGeom>
            <a:avLst/>
            <a:gdLst>
              <a:gd name="connsiteX0" fmla="*/ 3910818 w 3910818"/>
              <a:gd name="connsiteY0" fmla="*/ 0 h 2208627"/>
              <a:gd name="connsiteX1" fmla="*/ 3432517 w 3910818"/>
              <a:gd name="connsiteY1" fmla="*/ 112541 h 2208627"/>
              <a:gd name="connsiteX2" fmla="*/ 2433710 w 3910818"/>
              <a:gd name="connsiteY2" fmla="*/ 675249 h 2208627"/>
              <a:gd name="connsiteX3" fmla="*/ 1547446 w 3910818"/>
              <a:gd name="connsiteY3" fmla="*/ 1055077 h 2208627"/>
              <a:gd name="connsiteX4" fmla="*/ 1153550 w 3910818"/>
              <a:gd name="connsiteY4" fmla="*/ 1237957 h 2208627"/>
              <a:gd name="connsiteX5" fmla="*/ 0 w 3910818"/>
              <a:gd name="connsiteY5" fmla="*/ 2208627 h 220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10818" h="2208627">
                <a:moveTo>
                  <a:pt x="3910818" y="0"/>
                </a:moveTo>
                <a:lnTo>
                  <a:pt x="3432517" y="112541"/>
                </a:lnTo>
                <a:lnTo>
                  <a:pt x="2433710" y="675249"/>
                </a:lnTo>
                <a:lnTo>
                  <a:pt x="1547446" y="1055077"/>
                </a:lnTo>
                <a:lnTo>
                  <a:pt x="1153550" y="1237957"/>
                </a:lnTo>
                <a:lnTo>
                  <a:pt x="0" y="2208627"/>
                </a:lnTo>
              </a:path>
            </a:pathLst>
          </a:custGeom>
          <a:noFill/>
          <a:ln w="1270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1" name="Group 160"/>
          <p:cNvGrpSpPr/>
          <p:nvPr/>
        </p:nvGrpSpPr>
        <p:grpSpPr>
          <a:xfrm>
            <a:off x="3196209" y="3076111"/>
            <a:ext cx="1264963" cy="1256178"/>
            <a:chOff x="3766981" y="1196752"/>
            <a:chExt cx="1264963" cy="1256178"/>
          </a:xfrm>
        </p:grpSpPr>
        <p:sp>
          <p:nvSpPr>
            <p:cNvPr id="162" name="Oval 161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1268104" y="5399017"/>
            <a:ext cx="1264963" cy="1256178"/>
            <a:chOff x="3766981" y="1196752"/>
            <a:chExt cx="1264963" cy="1256178"/>
          </a:xfrm>
        </p:grpSpPr>
        <p:sp>
          <p:nvSpPr>
            <p:cNvPr id="165" name="Oval 164"/>
            <p:cNvSpPr/>
            <p:nvPr/>
          </p:nvSpPr>
          <p:spPr>
            <a:xfrm>
              <a:off x="3766981" y="1238692"/>
              <a:ext cx="1252032" cy="1214238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" name="Oval 165"/>
            <p:cNvSpPr/>
            <p:nvPr/>
          </p:nvSpPr>
          <p:spPr>
            <a:xfrm>
              <a:off x="3779912" y="1196752"/>
              <a:ext cx="1252032" cy="1214238"/>
            </a:xfrm>
            <a:prstGeom prst="ellipse">
              <a:avLst/>
            </a:prstGeom>
            <a:noFill/>
            <a:ln w="76200">
              <a:solidFill>
                <a:srgbClr val="FFC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168" name="Straight Connector 167"/>
          <p:cNvCxnSpPr>
            <a:endCxn id="165" idx="1"/>
          </p:cNvCxnSpPr>
          <p:nvPr/>
        </p:nvCxnSpPr>
        <p:spPr>
          <a:xfrm>
            <a:off x="971600" y="4844098"/>
            <a:ext cx="479860" cy="774680"/>
          </a:xfrm>
          <a:prstGeom prst="line">
            <a:avLst/>
          </a:prstGeom>
          <a:ln w="76200">
            <a:solidFill>
              <a:srgbClr val="FFC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Straight Connector 168"/>
          <p:cNvCxnSpPr>
            <a:stCxn id="163" idx="3"/>
            <a:endCxn id="166" idx="7"/>
          </p:cNvCxnSpPr>
          <p:nvPr/>
        </p:nvCxnSpPr>
        <p:spPr>
          <a:xfrm flipH="1">
            <a:off x="2349711" y="4112528"/>
            <a:ext cx="1042785" cy="1464310"/>
          </a:xfrm>
          <a:prstGeom prst="line">
            <a:avLst/>
          </a:prstGeom>
          <a:ln w="76200">
            <a:solidFill>
              <a:srgbClr val="FFC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Freeform 172"/>
          <p:cNvSpPr/>
          <p:nvPr/>
        </p:nvSpPr>
        <p:spPr>
          <a:xfrm rot="5059211">
            <a:off x="4712677" y="2297255"/>
            <a:ext cx="759655" cy="196948"/>
          </a:xfrm>
          <a:custGeom>
            <a:avLst/>
            <a:gdLst>
              <a:gd name="connsiteX0" fmla="*/ 0 w 759655"/>
              <a:gd name="connsiteY0" fmla="*/ 196948 h 196948"/>
              <a:gd name="connsiteX1" fmla="*/ 450166 w 759655"/>
              <a:gd name="connsiteY1" fmla="*/ 0 h 196948"/>
              <a:gd name="connsiteX2" fmla="*/ 759655 w 759655"/>
              <a:gd name="connsiteY2" fmla="*/ 18288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655" h="196948">
                <a:moveTo>
                  <a:pt x="0" y="196948"/>
                </a:moveTo>
                <a:lnTo>
                  <a:pt x="450166" y="0"/>
                </a:lnTo>
                <a:lnTo>
                  <a:pt x="759655" y="182880"/>
                </a:lnTo>
              </a:path>
            </a:pathLst>
          </a:custGeom>
          <a:noFill/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Freeform 173"/>
          <p:cNvSpPr/>
          <p:nvPr/>
        </p:nvSpPr>
        <p:spPr>
          <a:xfrm rot="13628150">
            <a:off x="981291" y="4390629"/>
            <a:ext cx="759655" cy="196948"/>
          </a:xfrm>
          <a:custGeom>
            <a:avLst/>
            <a:gdLst>
              <a:gd name="connsiteX0" fmla="*/ 0 w 759655"/>
              <a:gd name="connsiteY0" fmla="*/ 196948 h 196948"/>
              <a:gd name="connsiteX1" fmla="*/ 450166 w 759655"/>
              <a:gd name="connsiteY1" fmla="*/ 0 h 196948"/>
              <a:gd name="connsiteX2" fmla="*/ 759655 w 759655"/>
              <a:gd name="connsiteY2" fmla="*/ 18288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655" h="196948">
                <a:moveTo>
                  <a:pt x="0" y="196948"/>
                </a:moveTo>
                <a:lnTo>
                  <a:pt x="450166" y="0"/>
                </a:lnTo>
                <a:lnTo>
                  <a:pt x="759655" y="182880"/>
                </a:lnTo>
              </a:path>
            </a:pathLst>
          </a:custGeom>
          <a:noFill/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39829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Freeform 182"/>
          <p:cNvSpPr/>
          <p:nvPr/>
        </p:nvSpPr>
        <p:spPr>
          <a:xfrm>
            <a:off x="1477108" y="5568630"/>
            <a:ext cx="1170634" cy="1141676"/>
          </a:xfrm>
          <a:custGeom>
            <a:avLst/>
            <a:gdLst>
              <a:gd name="connsiteX0" fmla="*/ 1167618 w 1170634"/>
              <a:gd name="connsiteY0" fmla="*/ 2176 h 1141676"/>
              <a:gd name="connsiteX1" fmla="*/ 1055077 w 1170634"/>
              <a:gd name="connsiteY1" fmla="*/ 30312 h 1141676"/>
              <a:gd name="connsiteX2" fmla="*/ 1012874 w 1170634"/>
              <a:gd name="connsiteY2" fmla="*/ 58447 h 1141676"/>
              <a:gd name="connsiteX3" fmla="*/ 886264 w 1170634"/>
              <a:gd name="connsiteY3" fmla="*/ 72515 h 1141676"/>
              <a:gd name="connsiteX4" fmla="*/ 844061 w 1170634"/>
              <a:gd name="connsiteY4" fmla="*/ 86582 h 1141676"/>
              <a:gd name="connsiteX5" fmla="*/ 633046 w 1170634"/>
              <a:gd name="connsiteY5" fmla="*/ 114718 h 1141676"/>
              <a:gd name="connsiteX6" fmla="*/ 450166 w 1170634"/>
              <a:gd name="connsiteY6" fmla="*/ 156921 h 1141676"/>
              <a:gd name="connsiteX7" fmla="*/ 379827 w 1170634"/>
              <a:gd name="connsiteY7" fmla="*/ 170988 h 1141676"/>
              <a:gd name="connsiteX8" fmla="*/ 267286 w 1170634"/>
              <a:gd name="connsiteY8" fmla="*/ 227259 h 1141676"/>
              <a:gd name="connsiteX9" fmla="*/ 225083 w 1170634"/>
              <a:gd name="connsiteY9" fmla="*/ 241327 h 1141676"/>
              <a:gd name="connsiteX10" fmla="*/ 28135 w 1170634"/>
              <a:gd name="connsiteY10" fmla="*/ 255395 h 1141676"/>
              <a:gd name="connsiteX11" fmla="*/ 42203 w 1170634"/>
              <a:gd name="connsiteY11" fmla="*/ 297598 h 1141676"/>
              <a:gd name="connsiteX12" fmla="*/ 42203 w 1170634"/>
              <a:gd name="connsiteY12" fmla="*/ 761832 h 1141676"/>
              <a:gd name="connsiteX13" fmla="*/ 28135 w 1170634"/>
              <a:gd name="connsiteY13" fmla="*/ 1043185 h 1141676"/>
              <a:gd name="connsiteX14" fmla="*/ 0 w 1170634"/>
              <a:gd name="connsiteY14" fmla="*/ 1127592 h 1141676"/>
              <a:gd name="connsiteX15" fmla="*/ 98474 w 1170634"/>
              <a:gd name="connsiteY15" fmla="*/ 1127592 h 1141676"/>
              <a:gd name="connsiteX16" fmla="*/ 267286 w 1170634"/>
              <a:gd name="connsiteY16" fmla="*/ 1099456 h 1141676"/>
              <a:gd name="connsiteX17" fmla="*/ 773723 w 1170634"/>
              <a:gd name="connsiteY17" fmla="*/ 1113524 h 1141676"/>
              <a:gd name="connsiteX18" fmla="*/ 984738 w 1170634"/>
              <a:gd name="connsiteY18" fmla="*/ 1085388 h 1141676"/>
              <a:gd name="connsiteX19" fmla="*/ 998806 w 1170634"/>
              <a:gd name="connsiteY19" fmla="*/ 846238 h 1141676"/>
              <a:gd name="connsiteX20" fmla="*/ 1026941 w 1170634"/>
              <a:gd name="connsiteY20" fmla="*/ 607087 h 1141676"/>
              <a:gd name="connsiteX21" fmla="*/ 1055077 w 1170634"/>
              <a:gd name="connsiteY21" fmla="*/ 480478 h 1141676"/>
              <a:gd name="connsiteX22" fmla="*/ 1097280 w 1170634"/>
              <a:gd name="connsiteY22" fmla="*/ 170988 h 1141676"/>
              <a:gd name="connsiteX23" fmla="*/ 1139483 w 1170634"/>
              <a:gd name="connsiteY23" fmla="*/ 86582 h 1141676"/>
              <a:gd name="connsiteX24" fmla="*/ 1167618 w 1170634"/>
              <a:gd name="connsiteY24" fmla="*/ 2176 h 1141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170634" h="1141676">
                <a:moveTo>
                  <a:pt x="1167618" y="2176"/>
                </a:moveTo>
                <a:cubicBezTo>
                  <a:pt x="1153550" y="-7202"/>
                  <a:pt x="1083916" y="15892"/>
                  <a:pt x="1055077" y="30312"/>
                </a:cubicBezTo>
                <a:cubicBezTo>
                  <a:pt x="1039955" y="37873"/>
                  <a:pt x="1029276" y="54346"/>
                  <a:pt x="1012874" y="58447"/>
                </a:cubicBezTo>
                <a:cubicBezTo>
                  <a:pt x="971679" y="68746"/>
                  <a:pt x="928467" y="67826"/>
                  <a:pt x="886264" y="72515"/>
                </a:cubicBezTo>
                <a:cubicBezTo>
                  <a:pt x="872196" y="77204"/>
                  <a:pt x="858536" y="83365"/>
                  <a:pt x="844061" y="86582"/>
                </a:cubicBezTo>
                <a:cubicBezTo>
                  <a:pt x="764534" y="104254"/>
                  <a:pt x="718387" y="102527"/>
                  <a:pt x="633046" y="114718"/>
                </a:cubicBezTo>
                <a:cubicBezTo>
                  <a:pt x="559566" y="125215"/>
                  <a:pt x="529664" y="141022"/>
                  <a:pt x="450166" y="156921"/>
                </a:cubicBezTo>
                <a:lnTo>
                  <a:pt x="379827" y="170988"/>
                </a:lnTo>
                <a:cubicBezTo>
                  <a:pt x="342313" y="189745"/>
                  <a:pt x="307075" y="213996"/>
                  <a:pt x="267286" y="227259"/>
                </a:cubicBezTo>
                <a:cubicBezTo>
                  <a:pt x="253218" y="231948"/>
                  <a:pt x="239810" y="239594"/>
                  <a:pt x="225083" y="241327"/>
                </a:cubicBezTo>
                <a:cubicBezTo>
                  <a:pt x="159717" y="249017"/>
                  <a:pt x="93784" y="250706"/>
                  <a:pt x="28135" y="255395"/>
                </a:cubicBezTo>
                <a:cubicBezTo>
                  <a:pt x="32824" y="269463"/>
                  <a:pt x="38129" y="283340"/>
                  <a:pt x="42203" y="297598"/>
                </a:cubicBezTo>
                <a:cubicBezTo>
                  <a:pt x="89775" y="464099"/>
                  <a:pt x="53388" y="487795"/>
                  <a:pt x="42203" y="761832"/>
                </a:cubicBezTo>
                <a:cubicBezTo>
                  <a:pt x="38374" y="855655"/>
                  <a:pt x="38898" y="949902"/>
                  <a:pt x="28135" y="1043185"/>
                </a:cubicBezTo>
                <a:cubicBezTo>
                  <a:pt x="24736" y="1072647"/>
                  <a:pt x="0" y="1127592"/>
                  <a:pt x="0" y="1127592"/>
                </a:cubicBezTo>
                <a:cubicBezTo>
                  <a:pt x="67047" y="1149940"/>
                  <a:pt x="19340" y="1142430"/>
                  <a:pt x="98474" y="1127592"/>
                </a:cubicBezTo>
                <a:cubicBezTo>
                  <a:pt x="154544" y="1117079"/>
                  <a:pt x="267286" y="1099456"/>
                  <a:pt x="267286" y="1099456"/>
                </a:cubicBezTo>
                <a:lnTo>
                  <a:pt x="773723" y="1113524"/>
                </a:lnTo>
                <a:cubicBezTo>
                  <a:pt x="978141" y="1121868"/>
                  <a:pt x="921395" y="1180406"/>
                  <a:pt x="984738" y="1085388"/>
                </a:cubicBezTo>
                <a:cubicBezTo>
                  <a:pt x="989427" y="1005671"/>
                  <a:pt x="992681" y="925857"/>
                  <a:pt x="998806" y="846238"/>
                </a:cubicBezTo>
                <a:cubicBezTo>
                  <a:pt x="1000810" y="820189"/>
                  <a:pt x="1022065" y="638779"/>
                  <a:pt x="1026941" y="607087"/>
                </a:cubicBezTo>
                <a:cubicBezTo>
                  <a:pt x="1034085" y="560652"/>
                  <a:pt x="1043874" y="525286"/>
                  <a:pt x="1055077" y="480478"/>
                </a:cubicBezTo>
                <a:cubicBezTo>
                  <a:pt x="1056888" y="455118"/>
                  <a:pt x="1062000" y="223909"/>
                  <a:pt x="1097280" y="170988"/>
                </a:cubicBezTo>
                <a:cubicBezTo>
                  <a:pt x="1117541" y="140596"/>
                  <a:pt x="1134188" y="123645"/>
                  <a:pt x="1139483" y="86582"/>
                </a:cubicBezTo>
                <a:cubicBezTo>
                  <a:pt x="1142136" y="68014"/>
                  <a:pt x="1181686" y="11554"/>
                  <a:pt x="1167618" y="2176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Freeform 14"/>
          <p:cNvSpPr/>
          <p:nvPr/>
        </p:nvSpPr>
        <p:spPr>
          <a:xfrm>
            <a:off x="2616591" y="745588"/>
            <a:ext cx="1392701" cy="2546252"/>
          </a:xfrm>
          <a:custGeom>
            <a:avLst/>
            <a:gdLst>
              <a:gd name="connsiteX0" fmla="*/ 0 w 1392701"/>
              <a:gd name="connsiteY0" fmla="*/ 0 h 2546252"/>
              <a:gd name="connsiteX1" fmla="*/ 126609 w 1392701"/>
              <a:gd name="connsiteY1" fmla="*/ 379827 h 2546252"/>
              <a:gd name="connsiteX2" fmla="*/ 1294227 w 1392701"/>
              <a:gd name="connsiteY2" fmla="*/ 2194560 h 2546252"/>
              <a:gd name="connsiteX3" fmla="*/ 1392701 w 1392701"/>
              <a:gd name="connsiteY3" fmla="*/ 2546252 h 2546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2701" h="2546252">
                <a:moveTo>
                  <a:pt x="0" y="0"/>
                </a:moveTo>
                <a:lnTo>
                  <a:pt x="126609" y="379827"/>
                </a:lnTo>
                <a:lnTo>
                  <a:pt x="1294227" y="2194560"/>
                </a:lnTo>
                <a:lnTo>
                  <a:pt x="1392701" y="2546252"/>
                </a:lnTo>
              </a:path>
            </a:pathLst>
          </a:custGeom>
          <a:noFill/>
          <a:ln w="762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 139"/>
          <p:cNvSpPr/>
          <p:nvPr/>
        </p:nvSpPr>
        <p:spPr>
          <a:xfrm>
            <a:off x="2080548" y="-70497"/>
            <a:ext cx="2039015" cy="1847261"/>
          </a:xfrm>
          <a:custGeom>
            <a:avLst/>
            <a:gdLst>
              <a:gd name="connsiteX0" fmla="*/ 665 w 2039015"/>
              <a:gd name="connsiteY0" fmla="*/ 46684 h 1847261"/>
              <a:gd name="connsiteX1" fmla="*/ 5427 w 2039015"/>
              <a:gd name="connsiteY1" fmla="*/ 70497 h 1847261"/>
              <a:gd name="connsiteX2" fmla="*/ 29240 w 2039015"/>
              <a:gd name="connsiteY2" fmla="*/ 113360 h 1847261"/>
              <a:gd name="connsiteX3" fmla="*/ 48290 w 2039015"/>
              <a:gd name="connsiteY3" fmla="*/ 141935 h 1847261"/>
              <a:gd name="connsiteX4" fmla="*/ 67340 w 2039015"/>
              <a:gd name="connsiteY4" fmla="*/ 175272 h 1847261"/>
              <a:gd name="connsiteX5" fmla="*/ 72102 w 2039015"/>
              <a:gd name="connsiteY5" fmla="*/ 194322 h 1847261"/>
              <a:gd name="connsiteX6" fmla="*/ 86390 w 2039015"/>
              <a:gd name="connsiteY6" fmla="*/ 222897 h 1847261"/>
              <a:gd name="connsiteX7" fmla="*/ 91152 w 2039015"/>
              <a:gd name="connsiteY7" fmla="*/ 256235 h 1847261"/>
              <a:gd name="connsiteX8" fmla="*/ 105440 w 2039015"/>
              <a:gd name="connsiteY8" fmla="*/ 303860 h 1847261"/>
              <a:gd name="connsiteX9" fmla="*/ 114965 w 2039015"/>
              <a:gd name="connsiteY9" fmla="*/ 332435 h 1847261"/>
              <a:gd name="connsiteX10" fmla="*/ 124490 w 2039015"/>
              <a:gd name="connsiteY10" fmla="*/ 346722 h 1847261"/>
              <a:gd name="connsiteX11" fmla="*/ 148302 w 2039015"/>
              <a:gd name="connsiteY11" fmla="*/ 389585 h 1847261"/>
              <a:gd name="connsiteX12" fmla="*/ 172115 w 2039015"/>
              <a:gd name="connsiteY12" fmla="*/ 446735 h 1847261"/>
              <a:gd name="connsiteX13" fmla="*/ 186402 w 2039015"/>
              <a:gd name="connsiteY13" fmla="*/ 489597 h 1847261"/>
              <a:gd name="connsiteX14" fmla="*/ 191165 w 2039015"/>
              <a:gd name="connsiteY14" fmla="*/ 503885 h 1847261"/>
              <a:gd name="connsiteX15" fmla="*/ 200690 w 2039015"/>
              <a:gd name="connsiteY15" fmla="*/ 556272 h 1847261"/>
              <a:gd name="connsiteX16" fmla="*/ 214977 w 2039015"/>
              <a:gd name="connsiteY16" fmla="*/ 570560 h 1847261"/>
              <a:gd name="connsiteX17" fmla="*/ 238790 w 2039015"/>
              <a:gd name="connsiteY17" fmla="*/ 594372 h 1847261"/>
              <a:gd name="connsiteX18" fmla="*/ 253077 w 2039015"/>
              <a:gd name="connsiteY18" fmla="*/ 646760 h 1847261"/>
              <a:gd name="connsiteX19" fmla="*/ 272127 w 2039015"/>
              <a:gd name="connsiteY19" fmla="*/ 689622 h 1847261"/>
              <a:gd name="connsiteX20" fmla="*/ 286415 w 2039015"/>
              <a:gd name="connsiteY20" fmla="*/ 703910 h 1847261"/>
              <a:gd name="connsiteX21" fmla="*/ 300702 w 2039015"/>
              <a:gd name="connsiteY21" fmla="*/ 708672 h 1847261"/>
              <a:gd name="connsiteX22" fmla="*/ 314990 w 2039015"/>
              <a:gd name="connsiteY22" fmla="*/ 722960 h 1847261"/>
              <a:gd name="connsiteX23" fmla="*/ 343565 w 2039015"/>
              <a:gd name="connsiteY23" fmla="*/ 742010 h 1847261"/>
              <a:gd name="connsiteX24" fmla="*/ 357852 w 2039015"/>
              <a:gd name="connsiteY24" fmla="*/ 756297 h 1847261"/>
              <a:gd name="connsiteX25" fmla="*/ 386427 w 2039015"/>
              <a:gd name="connsiteY25" fmla="*/ 775347 h 1847261"/>
              <a:gd name="connsiteX26" fmla="*/ 415002 w 2039015"/>
              <a:gd name="connsiteY26" fmla="*/ 794397 h 1847261"/>
              <a:gd name="connsiteX27" fmla="*/ 453102 w 2039015"/>
              <a:gd name="connsiteY27" fmla="*/ 818210 h 1847261"/>
              <a:gd name="connsiteX28" fmla="*/ 472152 w 2039015"/>
              <a:gd name="connsiteY28" fmla="*/ 832497 h 1847261"/>
              <a:gd name="connsiteX29" fmla="*/ 486440 w 2039015"/>
              <a:gd name="connsiteY29" fmla="*/ 837260 h 1847261"/>
              <a:gd name="connsiteX30" fmla="*/ 505490 w 2039015"/>
              <a:gd name="connsiteY30" fmla="*/ 851547 h 1847261"/>
              <a:gd name="connsiteX31" fmla="*/ 538827 w 2039015"/>
              <a:gd name="connsiteY31" fmla="*/ 880122 h 1847261"/>
              <a:gd name="connsiteX32" fmla="*/ 557877 w 2039015"/>
              <a:gd name="connsiteY32" fmla="*/ 889647 h 1847261"/>
              <a:gd name="connsiteX33" fmla="*/ 586452 w 2039015"/>
              <a:gd name="connsiteY33" fmla="*/ 908697 h 1847261"/>
              <a:gd name="connsiteX34" fmla="*/ 629315 w 2039015"/>
              <a:gd name="connsiteY34" fmla="*/ 932510 h 1847261"/>
              <a:gd name="connsiteX35" fmla="*/ 657890 w 2039015"/>
              <a:gd name="connsiteY35" fmla="*/ 956322 h 1847261"/>
              <a:gd name="connsiteX36" fmla="*/ 691227 w 2039015"/>
              <a:gd name="connsiteY36" fmla="*/ 984897 h 1847261"/>
              <a:gd name="connsiteX37" fmla="*/ 705515 w 2039015"/>
              <a:gd name="connsiteY37" fmla="*/ 994422 h 1847261"/>
              <a:gd name="connsiteX38" fmla="*/ 734090 w 2039015"/>
              <a:gd name="connsiteY38" fmla="*/ 999185 h 1847261"/>
              <a:gd name="connsiteX39" fmla="*/ 762665 w 2039015"/>
              <a:gd name="connsiteY39" fmla="*/ 1018235 h 1847261"/>
              <a:gd name="connsiteX40" fmla="*/ 776952 w 2039015"/>
              <a:gd name="connsiteY40" fmla="*/ 1027760 h 1847261"/>
              <a:gd name="connsiteX41" fmla="*/ 791240 w 2039015"/>
              <a:gd name="connsiteY41" fmla="*/ 1042047 h 1847261"/>
              <a:gd name="connsiteX42" fmla="*/ 819815 w 2039015"/>
              <a:gd name="connsiteY42" fmla="*/ 1061097 h 1847261"/>
              <a:gd name="connsiteX43" fmla="*/ 834102 w 2039015"/>
              <a:gd name="connsiteY43" fmla="*/ 1070622 h 1847261"/>
              <a:gd name="connsiteX44" fmla="*/ 862677 w 2039015"/>
              <a:gd name="connsiteY44" fmla="*/ 1099197 h 1847261"/>
              <a:gd name="connsiteX45" fmla="*/ 891252 w 2039015"/>
              <a:gd name="connsiteY45" fmla="*/ 1113485 h 1847261"/>
              <a:gd name="connsiteX46" fmla="*/ 919827 w 2039015"/>
              <a:gd name="connsiteY46" fmla="*/ 1127772 h 1847261"/>
              <a:gd name="connsiteX47" fmla="*/ 934115 w 2039015"/>
              <a:gd name="connsiteY47" fmla="*/ 1137297 h 1847261"/>
              <a:gd name="connsiteX48" fmla="*/ 948402 w 2039015"/>
              <a:gd name="connsiteY48" fmla="*/ 1142060 h 1847261"/>
              <a:gd name="connsiteX49" fmla="*/ 981740 w 2039015"/>
              <a:gd name="connsiteY49" fmla="*/ 1165872 h 1847261"/>
              <a:gd name="connsiteX50" fmla="*/ 1010315 w 2039015"/>
              <a:gd name="connsiteY50" fmla="*/ 1194447 h 1847261"/>
              <a:gd name="connsiteX51" fmla="*/ 1029365 w 2039015"/>
              <a:gd name="connsiteY51" fmla="*/ 1203972 h 1847261"/>
              <a:gd name="connsiteX52" fmla="*/ 1048415 w 2039015"/>
              <a:gd name="connsiteY52" fmla="*/ 1223022 h 1847261"/>
              <a:gd name="connsiteX53" fmla="*/ 1076990 w 2039015"/>
              <a:gd name="connsiteY53" fmla="*/ 1242072 h 1847261"/>
              <a:gd name="connsiteX54" fmla="*/ 1105565 w 2039015"/>
              <a:gd name="connsiteY54" fmla="*/ 1270647 h 1847261"/>
              <a:gd name="connsiteX55" fmla="*/ 1148427 w 2039015"/>
              <a:gd name="connsiteY55" fmla="*/ 1284935 h 1847261"/>
              <a:gd name="connsiteX56" fmla="*/ 1186527 w 2039015"/>
              <a:gd name="connsiteY56" fmla="*/ 1299222 h 1847261"/>
              <a:gd name="connsiteX57" fmla="*/ 1234152 w 2039015"/>
              <a:gd name="connsiteY57" fmla="*/ 1327797 h 1847261"/>
              <a:gd name="connsiteX58" fmla="*/ 1253202 w 2039015"/>
              <a:gd name="connsiteY58" fmla="*/ 1356372 h 1847261"/>
              <a:gd name="connsiteX59" fmla="*/ 1267490 w 2039015"/>
              <a:gd name="connsiteY59" fmla="*/ 1365897 h 1847261"/>
              <a:gd name="connsiteX60" fmla="*/ 1286540 w 2039015"/>
              <a:gd name="connsiteY60" fmla="*/ 1375422 h 1847261"/>
              <a:gd name="connsiteX61" fmla="*/ 1310352 w 2039015"/>
              <a:gd name="connsiteY61" fmla="*/ 1394472 h 1847261"/>
              <a:gd name="connsiteX62" fmla="*/ 1353215 w 2039015"/>
              <a:gd name="connsiteY62" fmla="*/ 1427810 h 1847261"/>
              <a:gd name="connsiteX63" fmla="*/ 1396077 w 2039015"/>
              <a:gd name="connsiteY63" fmla="*/ 1446860 h 1847261"/>
              <a:gd name="connsiteX64" fmla="*/ 1419890 w 2039015"/>
              <a:gd name="connsiteY64" fmla="*/ 1461147 h 1847261"/>
              <a:gd name="connsiteX65" fmla="*/ 1448465 w 2039015"/>
              <a:gd name="connsiteY65" fmla="*/ 1489722 h 1847261"/>
              <a:gd name="connsiteX66" fmla="*/ 1462752 w 2039015"/>
              <a:gd name="connsiteY66" fmla="*/ 1499247 h 1847261"/>
              <a:gd name="connsiteX67" fmla="*/ 1477040 w 2039015"/>
              <a:gd name="connsiteY67" fmla="*/ 1504010 h 1847261"/>
              <a:gd name="connsiteX68" fmla="*/ 1496090 w 2039015"/>
              <a:gd name="connsiteY68" fmla="*/ 1513535 h 1847261"/>
              <a:gd name="connsiteX69" fmla="*/ 1534190 w 2039015"/>
              <a:gd name="connsiteY69" fmla="*/ 1532585 h 1847261"/>
              <a:gd name="connsiteX70" fmla="*/ 1562765 w 2039015"/>
              <a:gd name="connsiteY70" fmla="*/ 1561160 h 1847261"/>
              <a:gd name="connsiteX71" fmla="*/ 1610390 w 2039015"/>
              <a:gd name="connsiteY71" fmla="*/ 1594497 h 1847261"/>
              <a:gd name="connsiteX72" fmla="*/ 1629440 w 2039015"/>
              <a:gd name="connsiteY72" fmla="*/ 1604022 h 1847261"/>
              <a:gd name="connsiteX73" fmla="*/ 1643727 w 2039015"/>
              <a:gd name="connsiteY73" fmla="*/ 1608785 h 1847261"/>
              <a:gd name="connsiteX74" fmla="*/ 1648490 w 2039015"/>
              <a:gd name="connsiteY74" fmla="*/ 1623072 h 1847261"/>
              <a:gd name="connsiteX75" fmla="*/ 1662777 w 2039015"/>
              <a:gd name="connsiteY75" fmla="*/ 1627835 h 1847261"/>
              <a:gd name="connsiteX76" fmla="*/ 1677065 w 2039015"/>
              <a:gd name="connsiteY76" fmla="*/ 1637360 h 1847261"/>
              <a:gd name="connsiteX77" fmla="*/ 1696115 w 2039015"/>
              <a:gd name="connsiteY77" fmla="*/ 1642122 h 1847261"/>
              <a:gd name="connsiteX78" fmla="*/ 1710402 w 2039015"/>
              <a:gd name="connsiteY78" fmla="*/ 1646885 h 1847261"/>
              <a:gd name="connsiteX79" fmla="*/ 1729452 w 2039015"/>
              <a:gd name="connsiteY79" fmla="*/ 1661172 h 1847261"/>
              <a:gd name="connsiteX80" fmla="*/ 1743740 w 2039015"/>
              <a:gd name="connsiteY80" fmla="*/ 1670697 h 1847261"/>
              <a:gd name="connsiteX81" fmla="*/ 1753265 w 2039015"/>
              <a:gd name="connsiteY81" fmla="*/ 1684985 h 1847261"/>
              <a:gd name="connsiteX82" fmla="*/ 1772315 w 2039015"/>
              <a:gd name="connsiteY82" fmla="*/ 1694510 h 1847261"/>
              <a:gd name="connsiteX83" fmla="*/ 1786602 w 2039015"/>
              <a:gd name="connsiteY83" fmla="*/ 1704035 h 1847261"/>
              <a:gd name="connsiteX84" fmla="*/ 1805652 w 2039015"/>
              <a:gd name="connsiteY84" fmla="*/ 1713560 h 1847261"/>
              <a:gd name="connsiteX85" fmla="*/ 1819940 w 2039015"/>
              <a:gd name="connsiteY85" fmla="*/ 1723085 h 1847261"/>
              <a:gd name="connsiteX86" fmla="*/ 1834227 w 2039015"/>
              <a:gd name="connsiteY86" fmla="*/ 1727847 h 1847261"/>
              <a:gd name="connsiteX87" fmla="*/ 1848515 w 2039015"/>
              <a:gd name="connsiteY87" fmla="*/ 1746897 h 1847261"/>
              <a:gd name="connsiteX88" fmla="*/ 1877090 w 2039015"/>
              <a:gd name="connsiteY88" fmla="*/ 1765947 h 1847261"/>
              <a:gd name="connsiteX89" fmla="*/ 1910427 w 2039015"/>
              <a:gd name="connsiteY89" fmla="*/ 1789760 h 1847261"/>
              <a:gd name="connsiteX90" fmla="*/ 1919952 w 2039015"/>
              <a:gd name="connsiteY90" fmla="*/ 1804047 h 1847261"/>
              <a:gd name="connsiteX91" fmla="*/ 1948527 w 2039015"/>
              <a:gd name="connsiteY91" fmla="*/ 1818335 h 1847261"/>
              <a:gd name="connsiteX92" fmla="*/ 1977102 w 2039015"/>
              <a:gd name="connsiteY92" fmla="*/ 1832622 h 1847261"/>
              <a:gd name="connsiteX93" fmla="*/ 1986627 w 2039015"/>
              <a:gd name="connsiteY93" fmla="*/ 1846910 h 1847261"/>
              <a:gd name="connsiteX94" fmla="*/ 2005677 w 2039015"/>
              <a:gd name="connsiteY94" fmla="*/ 1818335 h 1847261"/>
              <a:gd name="connsiteX95" fmla="*/ 2024727 w 2039015"/>
              <a:gd name="connsiteY95" fmla="*/ 1784997 h 1847261"/>
              <a:gd name="connsiteX96" fmla="*/ 2039015 w 2039015"/>
              <a:gd name="connsiteY96" fmla="*/ 1756422 h 1847261"/>
              <a:gd name="connsiteX97" fmla="*/ 2024727 w 2039015"/>
              <a:gd name="connsiteY97" fmla="*/ 1742135 h 1847261"/>
              <a:gd name="connsiteX98" fmla="*/ 2010440 w 2039015"/>
              <a:gd name="connsiteY98" fmla="*/ 1737372 h 1847261"/>
              <a:gd name="connsiteX99" fmla="*/ 2000915 w 2039015"/>
              <a:gd name="connsiteY99" fmla="*/ 1723085 h 1847261"/>
              <a:gd name="connsiteX100" fmla="*/ 1986627 w 2039015"/>
              <a:gd name="connsiteY100" fmla="*/ 1718322 h 1847261"/>
              <a:gd name="connsiteX101" fmla="*/ 1958052 w 2039015"/>
              <a:gd name="connsiteY101" fmla="*/ 1704035 h 1847261"/>
              <a:gd name="connsiteX102" fmla="*/ 1943765 w 2039015"/>
              <a:gd name="connsiteY102" fmla="*/ 1694510 h 1847261"/>
              <a:gd name="connsiteX103" fmla="*/ 1934240 w 2039015"/>
              <a:gd name="connsiteY103" fmla="*/ 1680222 h 1847261"/>
              <a:gd name="connsiteX104" fmla="*/ 1915190 w 2039015"/>
              <a:gd name="connsiteY104" fmla="*/ 1675460 h 1847261"/>
              <a:gd name="connsiteX105" fmla="*/ 1886615 w 2039015"/>
              <a:gd name="connsiteY105" fmla="*/ 1661172 h 1847261"/>
              <a:gd name="connsiteX106" fmla="*/ 1858040 w 2039015"/>
              <a:gd name="connsiteY106" fmla="*/ 1637360 h 1847261"/>
              <a:gd name="connsiteX107" fmla="*/ 1843752 w 2039015"/>
              <a:gd name="connsiteY107" fmla="*/ 1627835 h 1847261"/>
              <a:gd name="connsiteX108" fmla="*/ 1786602 w 2039015"/>
              <a:gd name="connsiteY108" fmla="*/ 1565922 h 1847261"/>
              <a:gd name="connsiteX109" fmla="*/ 1762790 w 2039015"/>
              <a:gd name="connsiteY109" fmla="*/ 1551635 h 1847261"/>
              <a:gd name="connsiteX110" fmla="*/ 1729452 w 2039015"/>
              <a:gd name="connsiteY110" fmla="*/ 1523060 h 1847261"/>
              <a:gd name="connsiteX111" fmla="*/ 1719927 w 2039015"/>
              <a:gd name="connsiteY111" fmla="*/ 1508772 h 1847261"/>
              <a:gd name="connsiteX112" fmla="*/ 1677065 w 2039015"/>
              <a:gd name="connsiteY112" fmla="*/ 1489722 h 1847261"/>
              <a:gd name="connsiteX113" fmla="*/ 1643727 w 2039015"/>
              <a:gd name="connsiteY113" fmla="*/ 1480197 h 1847261"/>
              <a:gd name="connsiteX114" fmla="*/ 1629440 w 2039015"/>
              <a:gd name="connsiteY114" fmla="*/ 1475435 h 1847261"/>
              <a:gd name="connsiteX115" fmla="*/ 1586577 w 2039015"/>
              <a:gd name="connsiteY115" fmla="*/ 1465910 h 1847261"/>
              <a:gd name="connsiteX116" fmla="*/ 1572290 w 2039015"/>
              <a:gd name="connsiteY116" fmla="*/ 1456385 h 1847261"/>
              <a:gd name="connsiteX117" fmla="*/ 1558002 w 2039015"/>
              <a:gd name="connsiteY117" fmla="*/ 1451622 h 1847261"/>
              <a:gd name="connsiteX118" fmla="*/ 1519902 w 2039015"/>
              <a:gd name="connsiteY118" fmla="*/ 1427810 h 1847261"/>
              <a:gd name="connsiteX119" fmla="*/ 1491327 w 2039015"/>
              <a:gd name="connsiteY119" fmla="*/ 1413522 h 1847261"/>
              <a:gd name="connsiteX120" fmla="*/ 1462752 w 2039015"/>
              <a:gd name="connsiteY120" fmla="*/ 1384947 h 1847261"/>
              <a:gd name="connsiteX121" fmla="*/ 1429415 w 2039015"/>
              <a:gd name="connsiteY121" fmla="*/ 1361135 h 1847261"/>
              <a:gd name="connsiteX122" fmla="*/ 1419890 w 2039015"/>
              <a:gd name="connsiteY122" fmla="*/ 1346847 h 1847261"/>
              <a:gd name="connsiteX123" fmla="*/ 1391315 w 2039015"/>
              <a:gd name="connsiteY123" fmla="*/ 1332560 h 1847261"/>
              <a:gd name="connsiteX124" fmla="*/ 1357977 w 2039015"/>
              <a:gd name="connsiteY124" fmla="*/ 1308747 h 1847261"/>
              <a:gd name="connsiteX125" fmla="*/ 1343690 w 2039015"/>
              <a:gd name="connsiteY125" fmla="*/ 1299222 h 1847261"/>
              <a:gd name="connsiteX126" fmla="*/ 1329402 w 2039015"/>
              <a:gd name="connsiteY126" fmla="*/ 1284935 h 1847261"/>
              <a:gd name="connsiteX127" fmla="*/ 1300827 w 2039015"/>
              <a:gd name="connsiteY127" fmla="*/ 1275410 h 1847261"/>
              <a:gd name="connsiteX128" fmla="*/ 1272252 w 2039015"/>
              <a:gd name="connsiteY128" fmla="*/ 1251597 h 1847261"/>
              <a:gd name="connsiteX129" fmla="*/ 1248440 w 2039015"/>
              <a:gd name="connsiteY129" fmla="*/ 1237310 h 1847261"/>
              <a:gd name="connsiteX130" fmla="*/ 1234152 w 2039015"/>
              <a:gd name="connsiteY130" fmla="*/ 1223022 h 1847261"/>
              <a:gd name="connsiteX131" fmla="*/ 1215102 w 2039015"/>
              <a:gd name="connsiteY131" fmla="*/ 1213497 h 1847261"/>
              <a:gd name="connsiteX132" fmla="*/ 1196052 w 2039015"/>
              <a:gd name="connsiteY132" fmla="*/ 1199210 h 1847261"/>
              <a:gd name="connsiteX133" fmla="*/ 1172240 w 2039015"/>
              <a:gd name="connsiteY133" fmla="*/ 1175397 h 1847261"/>
              <a:gd name="connsiteX134" fmla="*/ 1143665 w 2039015"/>
              <a:gd name="connsiteY134" fmla="*/ 1165872 h 1847261"/>
              <a:gd name="connsiteX135" fmla="*/ 1115090 w 2039015"/>
              <a:gd name="connsiteY135" fmla="*/ 1146822 h 1847261"/>
              <a:gd name="connsiteX136" fmla="*/ 1086515 w 2039015"/>
              <a:gd name="connsiteY136" fmla="*/ 1127772 h 1847261"/>
              <a:gd name="connsiteX137" fmla="*/ 1072227 w 2039015"/>
              <a:gd name="connsiteY137" fmla="*/ 1118247 h 1847261"/>
              <a:gd name="connsiteX138" fmla="*/ 1043652 w 2039015"/>
              <a:gd name="connsiteY138" fmla="*/ 1084910 h 1847261"/>
              <a:gd name="connsiteX139" fmla="*/ 1024602 w 2039015"/>
              <a:gd name="connsiteY139" fmla="*/ 1075385 h 1847261"/>
              <a:gd name="connsiteX140" fmla="*/ 1010315 w 2039015"/>
              <a:gd name="connsiteY140" fmla="*/ 1061097 h 1847261"/>
              <a:gd name="connsiteX141" fmla="*/ 996027 w 2039015"/>
              <a:gd name="connsiteY141" fmla="*/ 1056335 h 1847261"/>
              <a:gd name="connsiteX142" fmla="*/ 986502 w 2039015"/>
              <a:gd name="connsiteY142" fmla="*/ 1042047 h 1847261"/>
              <a:gd name="connsiteX143" fmla="*/ 953165 w 2039015"/>
              <a:gd name="connsiteY143" fmla="*/ 1022997 h 1847261"/>
              <a:gd name="connsiteX144" fmla="*/ 910302 w 2039015"/>
              <a:gd name="connsiteY144" fmla="*/ 989660 h 1847261"/>
              <a:gd name="connsiteX145" fmla="*/ 881727 w 2039015"/>
              <a:gd name="connsiteY145" fmla="*/ 980135 h 1847261"/>
              <a:gd name="connsiteX146" fmla="*/ 862677 w 2039015"/>
              <a:gd name="connsiteY146" fmla="*/ 975372 h 1847261"/>
              <a:gd name="connsiteX147" fmla="*/ 834102 w 2039015"/>
              <a:gd name="connsiteY147" fmla="*/ 965847 h 1847261"/>
              <a:gd name="connsiteX148" fmla="*/ 800765 w 2039015"/>
              <a:gd name="connsiteY148" fmla="*/ 956322 h 1847261"/>
              <a:gd name="connsiteX149" fmla="*/ 786477 w 2039015"/>
              <a:gd name="connsiteY149" fmla="*/ 946797 h 1847261"/>
              <a:gd name="connsiteX150" fmla="*/ 715040 w 2039015"/>
              <a:gd name="connsiteY150" fmla="*/ 894410 h 1847261"/>
              <a:gd name="connsiteX151" fmla="*/ 700752 w 2039015"/>
              <a:gd name="connsiteY151" fmla="*/ 884885 h 1847261"/>
              <a:gd name="connsiteX152" fmla="*/ 657890 w 2039015"/>
              <a:gd name="connsiteY152" fmla="*/ 870597 h 1847261"/>
              <a:gd name="connsiteX153" fmla="*/ 643602 w 2039015"/>
              <a:gd name="connsiteY153" fmla="*/ 865835 h 1847261"/>
              <a:gd name="connsiteX154" fmla="*/ 615027 w 2039015"/>
              <a:gd name="connsiteY154" fmla="*/ 846785 h 1847261"/>
              <a:gd name="connsiteX155" fmla="*/ 557877 w 2039015"/>
              <a:gd name="connsiteY155" fmla="*/ 799160 h 1847261"/>
              <a:gd name="connsiteX156" fmla="*/ 543590 w 2039015"/>
              <a:gd name="connsiteY156" fmla="*/ 794397 h 1847261"/>
              <a:gd name="connsiteX157" fmla="*/ 500727 w 2039015"/>
              <a:gd name="connsiteY157" fmla="*/ 751535 h 1847261"/>
              <a:gd name="connsiteX158" fmla="*/ 486440 w 2039015"/>
              <a:gd name="connsiteY158" fmla="*/ 746772 h 1847261"/>
              <a:gd name="connsiteX159" fmla="*/ 472152 w 2039015"/>
              <a:gd name="connsiteY159" fmla="*/ 732485 h 1847261"/>
              <a:gd name="connsiteX160" fmla="*/ 443577 w 2039015"/>
              <a:gd name="connsiteY160" fmla="*/ 722960 h 1847261"/>
              <a:gd name="connsiteX161" fmla="*/ 415002 w 2039015"/>
              <a:gd name="connsiteY161" fmla="*/ 703910 h 1847261"/>
              <a:gd name="connsiteX162" fmla="*/ 381665 w 2039015"/>
              <a:gd name="connsiteY162" fmla="*/ 684860 h 1847261"/>
              <a:gd name="connsiteX163" fmla="*/ 372140 w 2039015"/>
              <a:gd name="connsiteY163" fmla="*/ 670572 h 1847261"/>
              <a:gd name="connsiteX164" fmla="*/ 357852 w 2039015"/>
              <a:gd name="connsiteY164" fmla="*/ 665810 h 1847261"/>
              <a:gd name="connsiteX165" fmla="*/ 338802 w 2039015"/>
              <a:gd name="connsiteY165" fmla="*/ 646760 h 1847261"/>
              <a:gd name="connsiteX166" fmla="*/ 324515 w 2039015"/>
              <a:gd name="connsiteY166" fmla="*/ 622947 h 1847261"/>
              <a:gd name="connsiteX167" fmla="*/ 314990 w 2039015"/>
              <a:gd name="connsiteY167" fmla="*/ 589610 h 1847261"/>
              <a:gd name="connsiteX168" fmla="*/ 300702 w 2039015"/>
              <a:gd name="connsiteY168" fmla="*/ 546747 h 1847261"/>
              <a:gd name="connsiteX169" fmla="*/ 291177 w 2039015"/>
              <a:gd name="connsiteY169" fmla="*/ 518172 h 1847261"/>
              <a:gd name="connsiteX170" fmla="*/ 281652 w 2039015"/>
              <a:gd name="connsiteY170" fmla="*/ 503885 h 1847261"/>
              <a:gd name="connsiteX171" fmla="*/ 257840 w 2039015"/>
              <a:gd name="connsiteY171" fmla="*/ 461022 h 1847261"/>
              <a:gd name="connsiteX172" fmla="*/ 248315 w 2039015"/>
              <a:gd name="connsiteY172" fmla="*/ 446735 h 1847261"/>
              <a:gd name="connsiteX173" fmla="*/ 243552 w 2039015"/>
              <a:gd name="connsiteY173" fmla="*/ 380060 h 1847261"/>
              <a:gd name="connsiteX174" fmla="*/ 238790 w 2039015"/>
              <a:gd name="connsiteY174" fmla="*/ 365772 h 1847261"/>
              <a:gd name="connsiteX175" fmla="*/ 224502 w 2039015"/>
              <a:gd name="connsiteY175" fmla="*/ 327672 h 1847261"/>
              <a:gd name="connsiteX176" fmla="*/ 195927 w 2039015"/>
              <a:gd name="connsiteY176" fmla="*/ 284810 h 1847261"/>
              <a:gd name="connsiteX177" fmla="*/ 186402 w 2039015"/>
              <a:gd name="connsiteY177" fmla="*/ 270522 h 1847261"/>
              <a:gd name="connsiteX178" fmla="*/ 172115 w 2039015"/>
              <a:gd name="connsiteY178" fmla="*/ 241947 h 1847261"/>
              <a:gd name="connsiteX179" fmla="*/ 162590 w 2039015"/>
              <a:gd name="connsiteY179" fmla="*/ 213372 h 1847261"/>
              <a:gd name="connsiteX180" fmla="*/ 157827 w 2039015"/>
              <a:gd name="connsiteY180" fmla="*/ 199085 h 1847261"/>
              <a:gd name="connsiteX181" fmla="*/ 153065 w 2039015"/>
              <a:gd name="connsiteY181" fmla="*/ 184797 h 1847261"/>
              <a:gd name="connsiteX182" fmla="*/ 143540 w 2039015"/>
              <a:gd name="connsiteY182" fmla="*/ 170510 h 1847261"/>
              <a:gd name="connsiteX183" fmla="*/ 134015 w 2039015"/>
              <a:gd name="connsiteY183" fmla="*/ 141935 h 1847261"/>
              <a:gd name="connsiteX184" fmla="*/ 129252 w 2039015"/>
              <a:gd name="connsiteY184" fmla="*/ 127647 h 1847261"/>
              <a:gd name="connsiteX185" fmla="*/ 119727 w 2039015"/>
              <a:gd name="connsiteY185" fmla="*/ 113360 h 1847261"/>
              <a:gd name="connsiteX186" fmla="*/ 114965 w 2039015"/>
              <a:gd name="connsiteY186" fmla="*/ 70497 h 1847261"/>
              <a:gd name="connsiteX187" fmla="*/ 105440 w 2039015"/>
              <a:gd name="connsiteY187" fmla="*/ 56209 h 1847261"/>
              <a:gd name="connsiteX188" fmla="*/ 76865 w 2039015"/>
              <a:gd name="connsiteY188" fmla="*/ 32397 h 1847261"/>
              <a:gd name="connsiteX189" fmla="*/ 48290 w 2039015"/>
              <a:gd name="connsiteY189" fmla="*/ 18109 h 1847261"/>
              <a:gd name="connsiteX190" fmla="*/ 19715 w 2039015"/>
              <a:gd name="connsiteY190" fmla="*/ 27634 h 1847261"/>
              <a:gd name="connsiteX191" fmla="*/ 665 w 2039015"/>
              <a:gd name="connsiteY191" fmla="*/ 46684 h 184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2039015" h="1847261">
                <a:moveTo>
                  <a:pt x="665" y="46684"/>
                </a:moveTo>
                <a:cubicBezTo>
                  <a:pt x="-1716" y="53828"/>
                  <a:pt x="2867" y="62818"/>
                  <a:pt x="5427" y="70497"/>
                </a:cubicBezTo>
                <a:cubicBezTo>
                  <a:pt x="8609" y="80044"/>
                  <a:pt x="24967" y="106646"/>
                  <a:pt x="29240" y="113360"/>
                </a:cubicBezTo>
                <a:cubicBezTo>
                  <a:pt x="35386" y="123018"/>
                  <a:pt x="48290" y="141935"/>
                  <a:pt x="48290" y="141935"/>
                </a:cubicBezTo>
                <a:cubicBezTo>
                  <a:pt x="60812" y="192029"/>
                  <a:pt x="42119" y="131136"/>
                  <a:pt x="67340" y="175272"/>
                </a:cubicBezTo>
                <a:cubicBezTo>
                  <a:pt x="70587" y="180955"/>
                  <a:pt x="70304" y="188028"/>
                  <a:pt x="72102" y="194322"/>
                </a:cubicBezTo>
                <a:cubicBezTo>
                  <a:pt x="77031" y="211574"/>
                  <a:pt x="75955" y="207244"/>
                  <a:pt x="86390" y="222897"/>
                </a:cubicBezTo>
                <a:cubicBezTo>
                  <a:pt x="87977" y="234010"/>
                  <a:pt x="89144" y="245191"/>
                  <a:pt x="91152" y="256235"/>
                </a:cubicBezTo>
                <a:cubicBezTo>
                  <a:pt x="94030" y="272065"/>
                  <a:pt x="100472" y="288956"/>
                  <a:pt x="105440" y="303860"/>
                </a:cubicBezTo>
                <a:cubicBezTo>
                  <a:pt x="105441" y="303864"/>
                  <a:pt x="114963" y="332432"/>
                  <a:pt x="114965" y="332435"/>
                </a:cubicBezTo>
                <a:lnTo>
                  <a:pt x="124490" y="346722"/>
                </a:lnTo>
                <a:cubicBezTo>
                  <a:pt x="137657" y="386229"/>
                  <a:pt x="115555" y="324090"/>
                  <a:pt x="148302" y="389585"/>
                </a:cubicBezTo>
                <a:cubicBezTo>
                  <a:pt x="179178" y="451337"/>
                  <a:pt x="159806" y="405706"/>
                  <a:pt x="172115" y="446735"/>
                </a:cubicBezTo>
                <a:cubicBezTo>
                  <a:pt x="176443" y="461160"/>
                  <a:pt x="181640" y="475310"/>
                  <a:pt x="186402" y="489597"/>
                </a:cubicBezTo>
                <a:lnTo>
                  <a:pt x="191165" y="503885"/>
                </a:lnTo>
                <a:cubicBezTo>
                  <a:pt x="191304" y="504717"/>
                  <a:pt x="199024" y="552940"/>
                  <a:pt x="200690" y="556272"/>
                </a:cubicBezTo>
                <a:cubicBezTo>
                  <a:pt x="203702" y="562296"/>
                  <a:pt x="210665" y="565386"/>
                  <a:pt x="214977" y="570560"/>
                </a:cubicBezTo>
                <a:cubicBezTo>
                  <a:pt x="234818" y="594370"/>
                  <a:pt x="212598" y="576911"/>
                  <a:pt x="238790" y="594372"/>
                </a:cubicBezTo>
                <a:cubicBezTo>
                  <a:pt x="246096" y="638214"/>
                  <a:pt x="238958" y="607931"/>
                  <a:pt x="253077" y="646760"/>
                </a:cubicBezTo>
                <a:cubicBezTo>
                  <a:pt x="261116" y="668867"/>
                  <a:pt x="258912" y="673764"/>
                  <a:pt x="272127" y="689622"/>
                </a:cubicBezTo>
                <a:cubicBezTo>
                  <a:pt x="276439" y="694796"/>
                  <a:pt x="280811" y="700174"/>
                  <a:pt x="286415" y="703910"/>
                </a:cubicBezTo>
                <a:cubicBezTo>
                  <a:pt x="290592" y="706695"/>
                  <a:pt x="295940" y="707085"/>
                  <a:pt x="300702" y="708672"/>
                </a:cubicBezTo>
                <a:cubicBezTo>
                  <a:pt x="305465" y="713435"/>
                  <a:pt x="309673" y="718825"/>
                  <a:pt x="314990" y="722960"/>
                </a:cubicBezTo>
                <a:cubicBezTo>
                  <a:pt x="324026" y="729988"/>
                  <a:pt x="335470" y="733915"/>
                  <a:pt x="343565" y="742010"/>
                </a:cubicBezTo>
                <a:cubicBezTo>
                  <a:pt x="348327" y="746772"/>
                  <a:pt x="352536" y="752162"/>
                  <a:pt x="357852" y="756297"/>
                </a:cubicBezTo>
                <a:cubicBezTo>
                  <a:pt x="366888" y="763325"/>
                  <a:pt x="386427" y="775347"/>
                  <a:pt x="386427" y="775347"/>
                </a:cubicBezTo>
                <a:cubicBezTo>
                  <a:pt x="404962" y="803150"/>
                  <a:pt x="384248" y="779020"/>
                  <a:pt x="415002" y="794397"/>
                </a:cubicBezTo>
                <a:cubicBezTo>
                  <a:pt x="428397" y="801095"/>
                  <a:pt x="440402" y="810272"/>
                  <a:pt x="453102" y="818210"/>
                </a:cubicBezTo>
                <a:cubicBezTo>
                  <a:pt x="459833" y="822417"/>
                  <a:pt x="465260" y="828559"/>
                  <a:pt x="472152" y="832497"/>
                </a:cubicBezTo>
                <a:cubicBezTo>
                  <a:pt x="476511" y="834988"/>
                  <a:pt x="481677" y="835672"/>
                  <a:pt x="486440" y="837260"/>
                </a:cubicBezTo>
                <a:cubicBezTo>
                  <a:pt x="492790" y="842022"/>
                  <a:pt x="499464" y="846381"/>
                  <a:pt x="505490" y="851547"/>
                </a:cubicBezTo>
                <a:cubicBezTo>
                  <a:pt x="526475" y="869535"/>
                  <a:pt x="513109" y="864049"/>
                  <a:pt x="538827" y="880122"/>
                </a:cubicBezTo>
                <a:cubicBezTo>
                  <a:pt x="544847" y="883885"/>
                  <a:pt x="551789" y="885994"/>
                  <a:pt x="557877" y="889647"/>
                </a:cubicBezTo>
                <a:cubicBezTo>
                  <a:pt x="567693" y="895537"/>
                  <a:pt x="575592" y="905077"/>
                  <a:pt x="586452" y="908697"/>
                </a:cubicBezTo>
                <a:cubicBezTo>
                  <a:pt x="604418" y="914686"/>
                  <a:pt x="612939" y="916134"/>
                  <a:pt x="629315" y="932510"/>
                </a:cubicBezTo>
                <a:cubicBezTo>
                  <a:pt x="671063" y="974258"/>
                  <a:pt x="618099" y="923162"/>
                  <a:pt x="657890" y="956322"/>
                </a:cubicBezTo>
                <a:cubicBezTo>
                  <a:pt x="699429" y="990938"/>
                  <a:pt x="641287" y="949227"/>
                  <a:pt x="691227" y="984897"/>
                </a:cubicBezTo>
                <a:cubicBezTo>
                  <a:pt x="695885" y="988224"/>
                  <a:pt x="700085" y="992612"/>
                  <a:pt x="705515" y="994422"/>
                </a:cubicBezTo>
                <a:cubicBezTo>
                  <a:pt x="714676" y="997476"/>
                  <a:pt x="724565" y="997597"/>
                  <a:pt x="734090" y="999185"/>
                </a:cubicBezTo>
                <a:lnTo>
                  <a:pt x="762665" y="1018235"/>
                </a:lnTo>
                <a:cubicBezTo>
                  <a:pt x="767427" y="1021410"/>
                  <a:pt x="772905" y="1023713"/>
                  <a:pt x="776952" y="1027760"/>
                </a:cubicBezTo>
                <a:cubicBezTo>
                  <a:pt x="781715" y="1032522"/>
                  <a:pt x="785924" y="1037912"/>
                  <a:pt x="791240" y="1042047"/>
                </a:cubicBezTo>
                <a:cubicBezTo>
                  <a:pt x="800276" y="1049075"/>
                  <a:pt x="810290" y="1054747"/>
                  <a:pt x="819815" y="1061097"/>
                </a:cubicBezTo>
                <a:cubicBezTo>
                  <a:pt x="824577" y="1064272"/>
                  <a:pt x="830055" y="1066575"/>
                  <a:pt x="834102" y="1070622"/>
                </a:cubicBezTo>
                <a:cubicBezTo>
                  <a:pt x="843627" y="1080147"/>
                  <a:pt x="851469" y="1091725"/>
                  <a:pt x="862677" y="1099197"/>
                </a:cubicBezTo>
                <a:cubicBezTo>
                  <a:pt x="903626" y="1126495"/>
                  <a:pt x="851816" y="1093766"/>
                  <a:pt x="891252" y="1113485"/>
                </a:cubicBezTo>
                <a:cubicBezTo>
                  <a:pt x="928173" y="1131946"/>
                  <a:pt x="883924" y="1115805"/>
                  <a:pt x="919827" y="1127772"/>
                </a:cubicBezTo>
                <a:cubicBezTo>
                  <a:pt x="924590" y="1130947"/>
                  <a:pt x="928995" y="1134737"/>
                  <a:pt x="934115" y="1137297"/>
                </a:cubicBezTo>
                <a:cubicBezTo>
                  <a:pt x="938605" y="1139542"/>
                  <a:pt x="944317" y="1139142"/>
                  <a:pt x="948402" y="1142060"/>
                </a:cubicBezTo>
                <a:cubicBezTo>
                  <a:pt x="987947" y="1170307"/>
                  <a:pt x="949460" y="1155113"/>
                  <a:pt x="981740" y="1165872"/>
                </a:cubicBezTo>
                <a:cubicBezTo>
                  <a:pt x="991265" y="1175397"/>
                  <a:pt x="998267" y="1188423"/>
                  <a:pt x="1010315" y="1194447"/>
                </a:cubicBezTo>
                <a:cubicBezTo>
                  <a:pt x="1016665" y="1197622"/>
                  <a:pt x="1023685" y="1199712"/>
                  <a:pt x="1029365" y="1203972"/>
                </a:cubicBezTo>
                <a:cubicBezTo>
                  <a:pt x="1036549" y="1209360"/>
                  <a:pt x="1041403" y="1217412"/>
                  <a:pt x="1048415" y="1223022"/>
                </a:cubicBezTo>
                <a:cubicBezTo>
                  <a:pt x="1057354" y="1230173"/>
                  <a:pt x="1076990" y="1242072"/>
                  <a:pt x="1076990" y="1242072"/>
                </a:cubicBezTo>
                <a:cubicBezTo>
                  <a:pt x="1086811" y="1255168"/>
                  <a:pt x="1090370" y="1264315"/>
                  <a:pt x="1105565" y="1270647"/>
                </a:cubicBezTo>
                <a:cubicBezTo>
                  <a:pt x="1119467" y="1276440"/>
                  <a:pt x="1135896" y="1276581"/>
                  <a:pt x="1148427" y="1284935"/>
                </a:cubicBezTo>
                <a:cubicBezTo>
                  <a:pt x="1169450" y="1298950"/>
                  <a:pt x="1157102" y="1293338"/>
                  <a:pt x="1186527" y="1299222"/>
                </a:cubicBezTo>
                <a:cubicBezTo>
                  <a:pt x="1221009" y="1322210"/>
                  <a:pt x="1204863" y="1313152"/>
                  <a:pt x="1234152" y="1327797"/>
                </a:cubicBezTo>
                <a:cubicBezTo>
                  <a:pt x="1240502" y="1337322"/>
                  <a:pt x="1243677" y="1350022"/>
                  <a:pt x="1253202" y="1356372"/>
                </a:cubicBezTo>
                <a:cubicBezTo>
                  <a:pt x="1257965" y="1359547"/>
                  <a:pt x="1262520" y="1363057"/>
                  <a:pt x="1267490" y="1365897"/>
                </a:cubicBezTo>
                <a:cubicBezTo>
                  <a:pt x="1273654" y="1369419"/>
                  <a:pt x="1280633" y="1371484"/>
                  <a:pt x="1286540" y="1375422"/>
                </a:cubicBezTo>
                <a:cubicBezTo>
                  <a:pt x="1294998" y="1381060"/>
                  <a:pt x="1302702" y="1387778"/>
                  <a:pt x="1310352" y="1394472"/>
                </a:cubicBezTo>
                <a:cubicBezTo>
                  <a:pt x="1325524" y="1407748"/>
                  <a:pt x="1331291" y="1420502"/>
                  <a:pt x="1353215" y="1427810"/>
                </a:cubicBezTo>
                <a:cubicBezTo>
                  <a:pt x="1392899" y="1441038"/>
                  <a:pt x="1370199" y="1430686"/>
                  <a:pt x="1396077" y="1446860"/>
                </a:cubicBezTo>
                <a:cubicBezTo>
                  <a:pt x="1403927" y="1451766"/>
                  <a:pt x="1412726" y="1455285"/>
                  <a:pt x="1419890" y="1461147"/>
                </a:cubicBezTo>
                <a:cubicBezTo>
                  <a:pt x="1430316" y="1469677"/>
                  <a:pt x="1437257" y="1482250"/>
                  <a:pt x="1448465" y="1489722"/>
                </a:cubicBezTo>
                <a:cubicBezTo>
                  <a:pt x="1453227" y="1492897"/>
                  <a:pt x="1457633" y="1496687"/>
                  <a:pt x="1462752" y="1499247"/>
                </a:cubicBezTo>
                <a:cubicBezTo>
                  <a:pt x="1467242" y="1501492"/>
                  <a:pt x="1472426" y="1502032"/>
                  <a:pt x="1477040" y="1504010"/>
                </a:cubicBezTo>
                <a:cubicBezTo>
                  <a:pt x="1483565" y="1506807"/>
                  <a:pt x="1489884" y="1510087"/>
                  <a:pt x="1496090" y="1513535"/>
                </a:cubicBezTo>
                <a:cubicBezTo>
                  <a:pt x="1529831" y="1532280"/>
                  <a:pt x="1508071" y="1523878"/>
                  <a:pt x="1534190" y="1532585"/>
                </a:cubicBezTo>
                <a:cubicBezTo>
                  <a:pt x="1552378" y="1559866"/>
                  <a:pt x="1533229" y="1534577"/>
                  <a:pt x="1562765" y="1561160"/>
                </a:cubicBezTo>
                <a:cubicBezTo>
                  <a:pt x="1601076" y="1595640"/>
                  <a:pt x="1575790" y="1585848"/>
                  <a:pt x="1610390" y="1594497"/>
                </a:cubicBezTo>
                <a:cubicBezTo>
                  <a:pt x="1616740" y="1597672"/>
                  <a:pt x="1622915" y="1601225"/>
                  <a:pt x="1629440" y="1604022"/>
                </a:cubicBezTo>
                <a:cubicBezTo>
                  <a:pt x="1634054" y="1606000"/>
                  <a:pt x="1640177" y="1605235"/>
                  <a:pt x="1643727" y="1608785"/>
                </a:cubicBezTo>
                <a:cubicBezTo>
                  <a:pt x="1647277" y="1612335"/>
                  <a:pt x="1644940" y="1619522"/>
                  <a:pt x="1648490" y="1623072"/>
                </a:cubicBezTo>
                <a:cubicBezTo>
                  <a:pt x="1652040" y="1626622"/>
                  <a:pt x="1658287" y="1625590"/>
                  <a:pt x="1662777" y="1627835"/>
                </a:cubicBezTo>
                <a:cubicBezTo>
                  <a:pt x="1667897" y="1630395"/>
                  <a:pt x="1671804" y="1635105"/>
                  <a:pt x="1677065" y="1637360"/>
                </a:cubicBezTo>
                <a:cubicBezTo>
                  <a:pt x="1683081" y="1639938"/>
                  <a:pt x="1689821" y="1640324"/>
                  <a:pt x="1696115" y="1642122"/>
                </a:cubicBezTo>
                <a:cubicBezTo>
                  <a:pt x="1700942" y="1643501"/>
                  <a:pt x="1705640" y="1645297"/>
                  <a:pt x="1710402" y="1646885"/>
                </a:cubicBezTo>
                <a:cubicBezTo>
                  <a:pt x="1716752" y="1651647"/>
                  <a:pt x="1722993" y="1656559"/>
                  <a:pt x="1729452" y="1661172"/>
                </a:cubicBezTo>
                <a:cubicBezTo>
                  <a:pt x="1734110" y="1664499"/>
                  <a:pt x="1739693" y="1666650"/>
                  <a:pt x="1743740" y="1670697"/>
                </a:cubicBezTo>
                <a:cubicBezTo>
                  <a:pt x="1747787" y="1674744"/>
                  <a:pt x="1748868" y="1681321"/>
                  <a:pt x="1753265" y="1684985"/>
                </a:cubicBezTo>
                <a:cubicBezTo>
                  <a:pt x="1758719" y="1689530"/>
                  <a:pt x="1766151" y="1690988"/>
                  <a:pt x="1772315" y="1694510"/>
                </a:cubicBezTo>
                <a:cubicBezTo>
                  <a:pt x="1777285" y="1697350"/>
                  <a:pt x="1781632" y="1701195"/>
                  <a:pt x="1786602" y="1704035"/>
                </a:cubicBezTo>
                <a:cubicBezTo>
                  <a:pt x="1792766" y="1707557"/>
                  <a:pt x="1799488" y="1710038"/>
                  <a:pt x="1805652" y="1713560"/>
                </a:cubicBezTo>
                <a:cubicBezTo>
                  <a:pt x="1810622" y="1716400"/>
                  <a:pt x="1814820" y="1720525"/>
                  <a:pt x="1819940" y="1723085"/>
                </a:cubicBezTo>
                <a:cubicBezTo>
                  <a:pt x="1824430" y="1725330"/>
                  <a:pt x="1829465" y="1726260"/>
                  <a:pt x="1834227" y="1727847"/>
                </a:cubicBezTo>
                <a:cubicBezTo>
                  <a:pt x="1838990" y="1734197"/>
                  <a:pt x="1842582" y="1741624"/>
                  <a:pt x="1848515" y="1746897"/>
                </a:cubicBezTo>
                <a:cubicBezTo>
                  <a:pt x="1857071" y="1754502"/>
                  <a:pt x="1867932" y="1759078"/>
                  <a:pt x="1877090" y="1765947"/>
                </a:cubicBezTo>
                <a:cubicBezTo>
                  <a:pt x="1900719" y="1783669"/>
                  <a:pt x="1889536" y="1775832"/>
                  <a:pt x="1910427" y="1789760"/>
                </a:cubicBezTo>
                <a:cubicBezTo>
                  <a:pt x="1913602" y="1794522"/>
                  <a:pt x="1915905" y="1800000"/>
                  <a:pt x="1919952" y="1804047"/>
                </a:cubicBezTo>
                <a:cubicBezTo>
                  <a:pt x="1933600" y="1817694"/>
                  <a:pt x="1933035" y="1810589"/>
                  <a:pt x="1948527" y="1818335"/>
                </a:cubicBezTo>
                <a:cubicBezTo>
                  <a:pt x="1985448" y="1836796"/>
                  <a:pt x="1941199" y="1820655"/>
                  <a:pt x="1977102" y="1832622"/>
                </a:cubicBezTo>
                <a:cubicBezTo>
                  <a:pt x="1980277" y="1837385"/>
                  <a:pt x="1981507" y="1849470"/>
                  <a:pt x="1986627" y="1846910"/>
                </a:cubicBezTo>
                <a:cubicBezTo>
                  <a:pt x="1996866" y="1841791"/>
                  <a:pt x="1999327" y="1827860"/>
                  <a:pt x="2005677" y="1818335"/>
                </a:cubicBezTo>
                <a:cubicBezTo>
                  <a:pt x="2015243" y="1803986"/>
                  <a:pt x="2017476" y="1801915"/>
                  <a:pt x="2024727" y="1784997"/>
                </a:cubicBezTo>
                <a:cubicBezTo>
                  <a:pt x="2036558" y="1757394"/>
                  <a:pt x="2020711" y="1783879"/>
                  <a:pt x="2039015" y="1756422"/>
                </a:cubicBezTo>
                <a:cubicBezTo>
                  <a:pt x="2034252" y="1751660"/>
                  <a:pt x="2030331" y="1745871"/>
                  <a:pt x="2024727" y="1742135"/>
                </a:cubicBezTo>
                <a:cubicBezTo>
                  <a:pt x="2020550" y="1739350"/>
                  <a:pt x="2014360" y="1740508"/>
                  <a:pt x="2010440" y="1737372"/>
                </a:cubicBezTo>
                <a:cubicBezTo>
                  <a:pt x="2005971" y="1733796"/>
                  <a:pt x="2005384" y="1726661"/>
                  <a:pt x="2000915" y="1723085"/>
                </a:cubicBezTo>
                <a:cubicBezTo>
                  <a:pt x="1996995" y="1719949"/>
                  <a:pt x="1991117" y="1720567"/>
                  <a:pt x="1986627" y="1718322"/>
                </a:cubicBezTo>
                <a:cubicBezTo>
                  <a:pt x="1949705" y="1699861"/>
                  <a:pt x="1993959" y="1716002"/>
                  <a:pt x="1958052" y="1704035"/>
                </a:cubicBezTo>
                <a:cubicBezTo>
                  <a:pt x="1953290" y="1700860"/>
                  <a:pt x="1947812" y="1698557"/>
                  <a:pt x="1943765" y="1694510"/>
                </a:cubicBezTo>
                <a:cubicBezTo>
                  <a:pt x="1939718" y="1690462"/>
                  <a:pt x="1939003" y="1683397"/>
                  <a:pt x="1934240" y="1680222"/>
                </a:cubicBezTo>
                <a:cubicBezTo>
                  <a:pt x="1928794" y="1676591"/>
                  <a:pt x="1921540" y="1677047"/>
                  <a:pt x="1915190" y="1675460"/>
                </a:cubicBezTo>
                <a:cubicBezTo>
                  <a:pt x="1874241" y="1648162"/>
                  <a:pt x="1926051" y="1680891"/>
                  <a:pt x="1886615" y="1661172"/>
                </a:cubicBezTo>
                <a:cubicBezTo>
                  <a:pt x="1868875" y="1652302"/>
                  <a:pt x="1873843" y="1650529"/>
                  <a:pt x="1858040" y="1637360"/>
                </a:cubicBezTo>
                <a:cubicBezTo>
                  <a:pt x="1853643" y="1633696"/>
                  <a:pt x="1848515" y="1631010"/>
                  <a:pt x="1843752" y="1627835"/>
                </a:cubicBezTo>
                <a:cubicBezTo>
                  <a:pt x="1827728" y="1606469"/>
                  <a:pt x="1808638" y="1579143"/>
                  <a:pt x="1786602" y="1565922"/>
                </a:cubicBezTo>
                <a:cubicBezTo>
                  <a:pt x="1778665" y="1561160"/>
                  <a:pt x="1770097" y="1557318"/>
                  <a:pt x="1762790" y="1551635"/>
                </a:cubicBezTo>
                <a:cubicBezTo>
                  <a:pt x="1693506" y="1497747"/>
                  <a:pt x="1780651" y="1557192"/>
                  <a:pt x="1729452" y="1523060"/>
                </a:cubicBezTo>
                <a:cubicBezTo>
                  <a:pt x="1726277" y="1518297"/>
                  <a:pt x="1723974" y="1512820"/>
                  <a:pt x="1719927" y="1508772"/>
                </a:cubicBezTo>
                <a:cubicBezTo>
                  <a:pt x="1708607" y="1497451"/>
                  <a:pt x="1691212" y="1494437"/>
                  <a:pt x="1677065" y="1489722"/>
                </a:cubicBezTo>
                <a:cubicBezTo>
                  <a:pt x="1642824" y="1478309"/>
                  <a:pt x="1685567" y="1492151"/>
                  <a:pt x="1643727" y="1480197"/>
                </a:cubicBezTo>
                <a:cubicBezTo>
                  <a:pt x="1638900" y="1478818"/>
                  <a:pt x="1634340" y="1476524"/>
                  <a:pt x="1629440" y="1475435"/>
                </a:cubicBezTo>
                <a:cubicBezTo>
                  <a:pt x="1579147" y="1464259"/>
                  <a:pt x="1618743" y="1476630"/>
                  <a:pt x="1586577" y="1465910"/>
                </a:cubicBezTo>
                <a:cubicBezTo>
                  <a:pt x="1581815" y="1462735"/>
                  <a:pt x="1577409" y="1458945"/>
                  <a:pt x="1572290" y="1456385"/>
                </a:cubicBezTo>
                <a:cubicBezTo>
                  <a:pt x="1567800" y="1454140"/>
                  <a:pt x="1562361" y="1454113"/>
                  <a:pt x="1558002" y="1451622"/>
                </a:cubicBezTo>
                <a:cubicBezTo>
                  <a:pt x="1516973" y="1428177"/>
                  <a:pt x="1560630" y="1445266"/>
                  <a:pt x="1519902" y="1427810"/>
                </a:cubicBezTo>
                <a:cubicBezTo>
                  <a:pt x="1503925" y="1420962"/>
                  <a:pt x="1505527" y="1426144"/>
                  <a:pt x="1491327" y="1413522"/>
                </a:cubicBezTo>
                <a:cubicBezTo>
                  <a:pt x="1481259" y="1404573"/>
                  <a:pt x="1473528" y="1393029"/>
                  <a:pt x="1462752" y="1384947"/>
                </a:cubicBezTo>
                <a:cubicBezTo>
                  <a:pt x="1439123" y="1367226"/>
                  <a:pt x="1450306" y="1375063"/>
                  <a:pt x="1429415" y="1361135"/>
                </a:cubicBezTo>
                <a:cubicBezTo>
                  <a:pt x="1426240" y="1356372"/>
                  <a:pt x="1423937" y="1350894"/>
                  <a:pt x="1419890" y="1346847"/>
                </a:cubicBezTo>
                <a:cubicBezTo>
                  <a:pt x="1410658" y="1337615"/>
                  <a:pt x="1402935" y="1336433"/>
                  <a:pt x="1391315" y="1332560"/>
                </a:cubicBezTo>
                <a:cubicBezTo>
                  <a:pt x="1357656" y="1310121"/>
                  <a:pt x="1399310" y="1338272"/>
                  <a:pt x="1357977" y="1308747"/>
                </a:cubicBezTo>
                <a:cubicBezTo>
                  <a:pt x="1353320" y="1305420"/>
                  <a:pt x="1348087" y="1302886"/>
                  <a:pt x="1343690" y="1299222"/>
                </a:cubicBezTo>
                <a:cubicBezTo>
                  <a:pt x="1338516" y="1294910"/>
                  <a:pt x="1335290" y="1288206"/>
                  <a:pt x="1329402" y="1284935"/>
                </a:cubicBezTo>
                <a:cubicBezTo>
                  <a:pt x="1320625" y="1280059"/>
                  <a:pt x="1300827" y="1275410"/>
                  <a:pt x="1300827" y="1275410"/>
                </a:cubicBezTo>
                <a:cubicBezTo>
                  <a:pt x="1291302" y="1267472"/>
                  <a:pt x="1282279" y="1258890"/>
                  <a:pt x="1272252" y="1251597"/>
                </a:cubicBezTo>
                <a:cubicBezTo>
                  <a:pt x="1264766" y="1246153"/>
                  <a:pt x="1255845" y="1242864"/>
                  <a:pt x="1248440" y="1237310"/>
                </a:cubicBezTo>
                <a:cubicBezTo>
                  <a:pt x="1243052" y="1233269"/>
                  <a:pt x="1239633" y="1226937"/>
                  <a:pt x="1234152" y="1223022"/>
                </a:cubicBezTo>
                <a:cubicBezTo>
                  <a:pt x="1228375" y="1218895"/>
                  <a:pt x="1221122" y="1217260"/>
                  <a:pt x="1215102" y="1213497"/>
                </a:cubicBezTo>
                <a:cubicBezTo>
                  <a:pt x="1208371" y="1209290"/>
                  <a:pt x="1202402" y="1203972"/>
                  <a:pt x="1196052" y="1199210"/>
                </a:cubicBezTo>
                <a:cubicBezTo>
                  <a:pt x="1187363" y="1186176"/>
                  <a:pt x="1187279" y="1182081"/>
                  <a:pt x="1172240" y="1175397"/>
                </a:cubicBezTo>
                <a:cubicBezTo>
                  <a:pt x="1163065" y="1171319"/>
                  <a:pt x="1152019" y="1171441"/>
                  <a:pt x="1143665" y="1165872"/>
                </a:cubicBezTo>
                <a:lnTo>
                  <a:pt x="1115090" y="1146822"/>
                </a:lnTo>
                <a:lnTo>
                  <a:pt x="1086515" y="1127772"/>
                </a:lnTo>
                <a:lnTo>
                  <a:pt x="1072227" y="1118247"/>
                </a:lnTo>
                <a:cubicBezTo>
                  <a:pt x="1064720" y="1108238"/>
                  <a:pt x="1054370" y="1092566"/>
                  <a:pt x="1043652" y="1084910"/>
                </a:cubicBezTo>
                <a:cubicBezTo>
                  <a:pt x="1037875" y="1080784"/>
                  <a:pt x="1030952" y="1078560"/>
                  <a:pt x="1024602" y="1075385"/>
                </a:cubicBezTo>
                <a:cubicBezTo>
                  <a:pt x="1019840" y="1070622"/>
                  <a:pt x="1015919" y="1064833"/>
                  <a:pt x="1010315" y="1061097"/>
                </a:cubicBezTo>
                <a:cubicBezTo>
                  <a:pt x="1006138" y="1058312"/>
                  <a:pt x="999947" y="1059471"/>
                  <a:pt x="996027" y="1056335"/>
                </a:cubicBezTo>
                <a:cubicBezTo>
                  <a:pt x="991557" y="1052759"/>
                  <a:pt x="990549" y="1046095"/>
                  <a:pt x="986502" y="1042047"/>
                </a:cubicBezTo>
                <a:cubicBezTo>
                  <a:pt x="975254" y="1030799"/>
                  <a:pt x="966237" y="1032334"/>
                  <a:pt x="953165" y="1022997"/>
                </a:cubicBezTo>
                <a:cubicBezTo>
                  <a:pt x="931593" y="1007589"/>
                  <a:pt x="943103" y="1000594"/>
                  <a:pt x="910302" y="989660"/>
                </a:cubicBezTo>
                <a:cubicBezTo>
                  <a:pt x="900777" y="986485"/>
                  <a:pt x="891467" y="982570"/>
                  <a:pt x="881727" y="980135"/>
                </a:cubicBezTo>
                <a:cubicBezTo>
                  <a:pt x="875377" y="978547"/>
                  <a:pt x="868946" y="977253"/>
                  <a:pt x="862677" y="975372"/>
                </a:cubicBezTo>
                <a:cubicBezTo>
                  <a:pt x="853060" y="972487"/>
                  <a:pt x="843843" y="968282"/>
                  <a:pt x="834102" y="965847"/>
                </a:cubicBezTo>
                <a:cubicBezTo>
                  <a:pt x="827992" y="964320"/>
                  <a:pt x="807602" y="959741"/>
                  <a:pt x="800765" y="956322"/>
                </a:cubicBezTo>
                <a:cubicBezTo>
                  <a:pt x="795645" y="953762"/>
                  <a:pt x="791056" y="950231"/>
                  <a:pt x="786477" y="946797"/>
                </a:cubicBezTo>
                <a:cubicBezTo>
                  <a:pt x="717282" y="894901"/>
                  <a:pt x="769615" y="930793"/>
                  <a:pt x="715040" y="894410"/>
                </a:cubicBezTo>
                <a:cubicBezTo>
                  <a:pt x="710277" y="891235"/>
                  <a:pt x="706182" y="886695"/>
                  <a:pt x="700752" y="884885"/>
                </a:cubicBezTo>
                <a:lnTo>
                  <a:pt x="657890" y="870597"/>
                </a:lnTo>
                <a:lnTo>
                  <a:pt x="643602" y="865835"/>
                </a:lnTo>
                <a:cubicBezTo>
                  <a:pt x="634077" y="859485"/>
                  <a:pt x="623122" y="854880"/>
                  <a:pt x="615027" y="846785"/>
                </a:cubicBezTo>
                <a:cubicBezTo>
                  <a:pt x="601762" y="833520"/>
                  <a:pt x="577770" y="805792"/>
                  <a:pt x="557877" y="799160"/>
                </a:cubicBezTo>
                <a:lnTo>
                  <a:pt x="543590" y="794397"/>
                </a:lnTo>
                <a:cubicBezTo>
                  <a:pt x="527549" y="775149"/>
                  <a:pt x="521467" y="763387"/>
                  <a:pt x="500727" y="751535"/>
                </a:cubicBezTo>
                <a:cubicBezTo>
                  <a:pt x="496368" y="749044"/>
                  <a:pt x="491202" y="748360"/>
                  <a:pt x="486440" y="746772"/>
                </a:cubicBezTo>
                <a:cubicBezTo>
                  <a:pt x="481677" y="742010"/>
                  <a:pt x="478040" y="735756"/>
                  <a:pt x="472152" y="732485"/>
                </a:cubicBezTo>
                <a:cubicBezTo>
                  <a:pt x="463375" y="727609"/>
                  <a:pt x="443577" y="722960"/>
                  <a:pt x="443577" y="722960"/>
                </a:cubicBezTo>
                <a:cubicBezTo>
                  <a:pt x="434052" y="716610"/>
                  <a:pt x="425241" y="709030"/>
                  <a:pt x="415002" y="703910"/>
                </a:cubicBezTo>
                <a:cubicBezTo>
                  <a:pt x="390833" y="691825"/>
                  <a:pt x="401859" y="698323"/>
                  <a:pt x="381665" y="684860"/>
                </a:cubicBezTo>
                <a:cubicBezTo>
                  <a:pt x="378490" y="680097"/>
                  <a:pt x="376610" y="674148"/>
                  <a:pt x="372140" y="670572"/>
                </a:cubicBezTo>
                <a:cubicBezTo>
                  <a:pt x="368220" y="667436"/>
                  <a:pt x="361402" y="669360"/>
                  <a:pt x="357852" y="665810"/>
                </a:cubicBezTo>
                <a:cubicBezTo>
                  <a:pt x="332452" y="640410"/>
                  <a:pt x="376903" y="659459"/>
                  <a:pt x="338802" y="646760"/>
                </a:cubicBezTo>
                <a:cubicBezTo>
                  <a:pt x="334040" y="638822"/>
                  <a:pt x="328655" y="631226"/>
                  <a:pt x="324515" y="622947"/>
                </a:cubicBezTo>
                <a:cubicBezTo>
                  <a:pt x="320510" y="614938"/>
                  <a:pt x="317282" y="597249"/>
                  <a:pt x="314990" y="589610"/>
                </a:cubicBezTo>
                <a:cubicBezTo>
                  <a:pt x="314980" y="589577"/>
                  <a:pt x="303089" y="553907"/>
                  <a:pt x="300702" y="546747"/>
                </a:cubicBezTo>
                <a:cubicBezTo>
                  <a:pt x="300701" y="546743"/>
                  <a:pt x="291179" y="518175"/>
                  <a:pt x="291177" y="518172"/>
                </a:cubicBezTo>
                <a:lnTo>
                  <a:pt x="281652" y="503885"/>
                </a:lnTo>
                <a:cubicBezTo>
                  <a:pt x="273271" y="478737"/>
                  <a:pt x="279674" y="493773"/>
                  <a:pt x="257840" y="461022"/>
                </a:cubicBezTo>
                <a:lnTo>
                  <a:pt x="248315" y="446735"/>
                </a:lnTo>
                <a:cubicBezTo>
                  <a:pt x="246727" y="424510"/>
                  <a:pt x="246155" y="402189"/>
                  <a:pt x="243552" y="380060"/>
                </a:cubicBezTo>
                <a:cubicBezTo>
                  <a:pt x="242965" y="375074"/>
                  <a:pt x="240169" y="370599"/>
                  <a:pt x="238790" y="365772"/>
                </a:cubicBezTo>
                <a:cubicBezTo>
                  <a:pt x="232625" y="344195"/>
                  <a:pt x="236607" y="347847"/>
                  <a:pt x="224502" y="327672"/>
                </a:cubicBezTo>
                <a:cubicBezTo>
                  <a:pt x="224492" y="327655"/>
                  <a:pt x="200695" y="291962"/>
                  <a:pt x="195927" y="284810"/>
                </a:cubicBezTo>
                <a:lnTo>
                  <a:pt x="186402" y="270522"/>
                </a:lnTo>
                <a:cubicBezTo>
                  <a:pt x="169038" y="218425"/>
                  <a:pt x="196731" y="297333"/>
                  <a:pt x="172115" y="241947"/>
                </a:cubicBezTo>
                <a:cubicBezTo>
                  <a:pt x="168037" y="232772"/>
                  <a:pt x="165765" y="222897"/>
                  <a:pt x="162590" y="213372"/>
                </a:cubicBezTo>
                <a:lnTo>
                  <a:pt x="157827" y="199085"/>
                </a:lnTo>
                <a:cubicBezTo>
                  <a:pt x="156239" y="194322"/>
                  <a:pt x="155850" y="188974"/>
                  <a:pt x="153065" y="184797"/>
                </a:cubicBezTo>
                <a:cubicBezTo>
                  <a:pt x="149890" y="180035"/>
                  <a:pt x="145865" y="175740"/>
                  <a:pt x="143540" y="170510"/>
                </a:cubicBezTo>
                <a:cubicBezTo>
                  <a:pt x="139462" y="161335"/>
                  <a:pt x="137190" y="151460"/>
                  <a:pt x="134015" y="141935"/>
                </a:cubicBezTo>
                <a:cubicBezTo>
                  <a:pt x="132427" y="137172"/>
                  <a:pt x="132037" y="131824"/>
                  <a:pt x="129252" y="127647"/>
                </a:cubicBezTo>
                <a:lnTo>
                  <a:pt x="119727" y="113360"/>
                </a:lnTo>
                <a:cubicBezTo>
                  <a:pt x="118140" y="99072"/>
                  <a:pt x="118451" y="84443"/>
                  <a:pt x="114965" y="70497"/>
                </a:cubicBezTo>
                <a:cubicBezTo>
                  <a:pt x="113577" y="64944"/>
                  <a:pt x="109104" y="60606"/>
                  <a:pt x="105440" y="56209"/>
                </a:cubicBezTo>
                <a:cubicBezTo>
                  <a:pt x="93983" y="42460"/>
                  <a:pt x="90911" y="41761"/>
                  <a:pt x="76865" y="32397"/>
                </a:cubicBezTo>
                <a:cubicBezTo>
                  <a:pt x="41567" y="-20551"/>
                  <a:pt x="70702" y="4102"/>
                  <a:pt x="48290" y="18109"/>
                </a:cubicBezTo>
                <a:cubicBezTo>
                  <a:pt x="39776" y="23430"/>
                  <a:pt x="29240" y="24459"/>
                  <a:pt x="19715" y="27634"/>
                </a:cubicBezTo>
                <a:cubicBezTo>
                  <a:pt x="3921" y="32899"/>
                  <a:pt x="3046" y="39540"/>
                  <a:pt x="665" y="46684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reeform 2"/>
          <p:cNvSpPr/>
          <p:nvPr/>
        </p:nvSpPr>
        <p:spPr>
          <a:xfrm>
            <a:off x="3964781" y="1571625"/>
            <a:ext cx="969169" cy="676275"/>
          </a:xfrm>
          <a:custGeom>
            <a:avLst/>
            <a:gdLst>
              <a:gd name="connsiteX0" fmla="*/ 71438 w 969169"/>
              <a:gd name="connsiteY0" fmla="*/ 188119 h 676275"/>
              <a:gd name="connsiteX1" fmla="*/ 80963 w 969169"/>
              <a:gd name="connsiteY1" fmla="*/ 169069 h 676275"/>
              <a:gd name="connsiteX2" fmla="*/ 95250 w 969169"/>
              <a:gd name="connsiteY2" fmla="*/ 154781 h 676275"/>
              <a:gd name="connsiteX3" fmla="*/ 107157 w 969169"/>
              <a:gd name="connsiteY3" fmla="*/ 142875 h 676275"/>
              <a:gd name="connsiteX4" fmla="*/ 116682 w 969169"/>
              <a:gd name="connsiteY4" fmla="*/ 121444 h 676275"/>
              <a:gd name="connsiteX5" fmla="*/ 119063 w 969169"/>
              <a:gd name="connsiteY5" fmla="*/ 114300 h 676275"/>
              <a:gd name="connsiteX6" fmla="*/ 121444 w 969169"/>
              <a:gd name="connsiteY6" fmla="*/ 107156 h 676275"/>
              <a:gd name="connsiteX7" fmla="*/ 126207 w 969169"/>
              <a:gd name="connsiteY7" fmla="*/ 100013 h 676275"/>
              <a:gd name="connsiteX8" fmla="*/ 128588 w 969169"/>
              <a:gd name="connsiteY8" fmla="*/ 92869 h 676275"/>
              <a:gd name="connsiteX9" fmla="*/ 142875 w 969169"/>
              <a:gd name="connsiteY9" fmla="*/ 97631 h 676275"/>
              <a:gd name="connsiteX10" fmla="*/ 154782 w 969169"/>
              <a:gd name="connsiteY10" fmla="*/ 111919 h 676275"/>
              <a:gd name="connsiteX11" fmla="*/ 159544 w 969169"/>
              <a:gd name="connsiteY11" fmla="*/ 119063 h 676275"/>
              <a:gd name="connsiteX12" fmla="*/ 173832 w 969169"/>
              <a:gd name="connsiteY12" fmla="*/ 123825 h 676275"/>
              <a:gd name="connsiteX13" fmla="*/ 195263 w 969169"/>
              <a:gd name="connsiteY13" fmla="*/ 138113 h 676275"/>
              <a:gd name="connsiteX14" fmla="*/ 202407 w 969169"/>
              <a:gd name="connsiteY14" fmla="*/ 142875 h 676275"/>
              <a:gd name="connsiteX15" fmla="*/ 209550 w 969169"/>
              <a:gd name="connsiteY15" fmla="*/ 145256 h 676275"/>
              <a:gd name="connsiteX16" fmla="*/ 223838 w 969169"/>
              <a:gd name="connsiteY16" fmla="*/ 154781 h 676275"/>
              <a:gd name="connsiteX17" fmla="*/ 238125 w 969169"/>
              <a:gd name="connsiteY17" fmla="*/ 159544 h 676275"/>
              <a:gd name="connsiteX18" fmla="*/ 252413 w 969169"/>
              <a:gd name="connsiteY18" fmla="*/ 135731 h 676275"/>
              <a:gd name="connsiteX19" fmla="*/ 257175 w 969169"/>
              <a:gd name="connsiteY19" fmla="*/ 128588 h 676275"/>
              <a:gd name="connsiteX20" fmla="*/ 259557 w 969169"/>
              <a:gd name="connsiteY20" fmla="*/ 121444 h 676275"/>
              <a:gd name="connsiteX21" fmla="*/ 269082 w 969169"/>
              <a:gd name="connsiteY21" fmla="*/ 107156 h 676275"/>
              <a:gd name="connsiteX22" fmla="*/ 273844 w 969169"/>
              <a:gd name="connsiteY22" fmla="*/ 100013 h 676275"/>
              <a:gd name="connsiteX23" fmla="*/ 283369 w 969169"/>
              <a:gd name="connsiteY23" fmla="*/ 78581 h 676275"/>
              <a:gd name="connsiteX24" fmla="*/ 288132 w 969169"/>
              <a:gd name="connsiteY24" fmla="*/ 61913 h 676275"/>
              <a:gd name="connsiteX25" fmla="*/ 292894 w 969169"/>
              <a:gd name="connsiteY25" fmla="*/ 54769 h 676275"/>
              <a:gd name="connsiteX26" fmla="*/ 300038 w 969169"/>
              <a:gd name="connsiteY26" fmla="*/ 38100 h 676275"/>
              <a:gd name="connsiteX27" fmla="*/ 307182 w 969169"/>
              <a:gd name="connsiteY27" fmla="*/ 42863 h 676275"/>
              <a:gd name="connsiteX28" fmla="*/ 311944 w 969169"/>
              <a:gd name="connsiteY28" fmla="*/ 50006 h 676275"/>
              <a:gd name="connsiteX29" fmla="*/ 326232 w 969169"/>
              <a:gd name="connsiteY29" fmla="*/ 59531 h 676275"/>
              <a:gd name="connsiteX30" fmla="*/ 333375 w 969169"/>
              <a:gd name="connsiteY30" fmla="*/ 64294 h 676275"/>
              <a:gd name="connsiteX31" fmla="*/ 340519 w 969169"/>
              <a:gd name="connsiteY31" fmla="*/ 66675 h 676275"/>
              <a:gd name="connsiteX32" fmla="*/ 350044 w 969169"/>
              <a:gd name="connsiteY32" fmla="*/ 71438 h 676275"/>
              <a:gd name="connsiteX33" fmla="*/ 357188 w 969169"/>
              <a:gd name="connsiteY33" fmla="*/ 76200 h 676275"/>
              <a:gd name="connsiteX34" fmla="*/ 378619 w 969169"/>
              <a:gd name="connsiteY34" fmla="*/ 85725 h 676275"/>
              <a:gd name="connsiteX35" fmla="*/ 390525 w 969169"/>
              <a:gd name="connsiteY35" fmla="*/ 95250 h 676275"/>
              <a:gd name="connsiteX36" fmla="*/ 404813 w 969169"/>
              <a:gd name="connsiteY36" fmla="*/ 104775 h 676275"/>
              <a:gd name="connsiteX37" fmla="*/ 411957 w 969169"/>
              <a:gd name="connsiteY37" fmla="*/ 111919 h 676275"/>
              <a:gd name="connsiteX38" fmla="*/ 419100 w 969169"/>
              <a:gd name="connsiteY38" fmla="*/ 116681 h 676275"/>
              <a:gd name="connsiteX39" fmla="*/ 423863 w 969169"/>
              <a:gd name="connsiteY39" fmla="*/ 123825 h 676275"/>
              <a:gd name="connsiteX40" fmla="*/ 438150 w 969169"/>
              <a:gd name="connsiteY40" fmla="*/ 133350 h 676275"/>
              <a:gd name="connsiteX41" fmla="*/ 445294 w 969169"/>
              <a:gd name="connsiteY41" fmla="*/ 138113 h 676275"/>
              <a:gd name="connsiteX42" fmla="*/ 442913 w 969169"/>
              <a:gd name="connsiteY42" fmla="*/ 145256 h 676275"/>
              <a:gd name="connsiteX43" fmla="*/ 438150 w 969169"/>
              <a:gd name="connsiteY43" fmla="*/ 152400 h 676275"/>
              <a:gd name="connsiteX44" fmla="*/ 435769 w 969169"/>
              <a:gd name="connsiteY44" fmla="*/ 164306 h 676275"/>
              <a:gd name="connsiteX45" fmla="*/ 431007 w 969169"/>
              <a:gd name="connsiteY45" fmla="*/ 171450 h 676275"/>
              <a:gd name="connsiteX46" fmla="*/ 421482 w 969169"/>
              <a:gd name="connsiteY46" fmla="*/ 190500 h 676275"/>
              <a:gd name="connsiteX47" fmla="*/ 416719 w 969169"/>
              <a:gd name="connsiteY47" fmla="*/ 207169 h 676275"/>
              <a:gd name="connsiteX48" fmla="*/ 411957 w 969169"/>
              <a:gd name="connsiteY48" fmla="*/ 214313 h 676275"/>
              <a:gd name="connsiteX49" fmla="*/ 404813 w 969169"/>
              <a:gd name="connsiteY49" fmla="*/ 235744 h 676275"/>
              <a:gd name="connsiteX50" fmla="*/ 402432 w 969169"/>
              <a:gd name="connsiteY50" fmla="*/ 242888 h 676275"/>
              <a:gd name="connsiteX51" fmla="*/ 397669 w 969169"/>
              <a:gd name="connsiteY51" fmla="*/ 252413 h 676275"/>
              <a:gd name="connsiteX52" fmla="*/ 400050 w 969169"/>
              <a:gd name="connsiteY52" fmla="*/ 259556 h 676275"/>
              <a:gd name="connsiteX53" fmla="*/ 407194 w 969169"/>
              <a:gd name="connsiteY53" fmla="*/ 261938 h 676275"/>
              <a:gd name="connsiteX54" fmla="*/ 421482 w 969169"/>
              <a:gd name="connsiteY54" fmla="*/ 269081 h 676275"/>
              <a:gd name="connsiteX55" fmla="*/ 435769 w 969169"/>
              <a:gd name="connsiteY55" fmla="*/ 278606 h 676275"/>
              <a:gd name="connsiteX56" fmla="*/ 450057 w 969169"/>
              <a:gd name="connsiteY56" fmla="*/ 285750 h 676275"/>
              <a:gd name="connsiteX57" fmla="*/ 459582 w 969169"/>
              <a:gd name="connsiteY57" fmla="*/ 283369 h 676275"/>
              <a:gd name="connsiteX58" fmla="*/ 466725 w 969169"/>
              <a:gd name="connsiteY58" fmla="*/ 269081 h 676275"/>
              <a:gd name="connsiteX59" fmla="*/ 476250 w 969169"/>
              <a:gd name="connsiteY59" fmla="*/ 257175 h 676275"/>
              <a:gd name="connsiteX60" fmla="*/ 481013 w 969169"/>
              <a:gd name="connsiteY60" fmla="*/ 250031 h 676275"/>
              <a:gd name="connsiteX61" fmla="*/ 495300 w 969169"/>
              <a:gd name="connsiteY61" fmla="*/ 233363 h 676275"/>
              <a:gd name="connsiteX62" fmla="*/ 507207 w 969169"/>
              <a:gd name="connsiteY62" fmla="*/ 211931 h 676275"/>
              <a:gd name="connsiteX63" fmla="*/ 521494 w 969169"/>
              <a:gd name="connsiteY63" fmla="*/ 190500 h 676275"/>
              <a:gd name="connsiteX64" fmla="*/ 533400 w 969169"/>
              <a:gd name="connsiteY64" fmla="*/ 169069 h 676275"/>
              <a:gd name="connsiteX65" fmla="*/ 545307 w 969169"/>
              <a:gd name="connsiteY65" fmla="*/ 140494 h 676275"/>
              <a:gd name="connsiteX66" fmla="*/ 547688 w 969169"/>
              <a:gd name="connsiteY66" fmla="*/ 133350 h 676275"/>
              <a:gd name="connsiteX67" fmla="*/ 554832 w 969169"/>
              <a:gd name="connsiteY67" fmla="*/ 121444 h 676275"/>
              <a:gd name="connsiteX68" fmla="*/ 559594 w 969169"/>
              <a:gd name="connsiteY68" fmla="*/ 111919 h 676275"/>
              <a:gd name="connsiteX69" fmla="*/ 561975 w 969169"/>
              <a:gd name="connsiteY69" fmla="*/ 104775 h 676275"/>
              <a:gd name="connsiteX70" fmla="*/ 569119 w 969169"/>
              <a:gd name="connsiteY70" fmla="*/ 100013 h 676275"/>
              <a:gd name="connsiteX71" fmla="*/ 573882 w 969169"/>
              <a:gd name="connsiteY71" fmla="*/ 92869 h 676275"/>
              <a:gd name="connsiteX72" fmla="*/ 578644 w 969169"/>
              <a:gd name="connsiteY72" fmla="*/ 83344 h 676275"/>
              <a:gd name="connsiteX73" fmla="*/ 585788 w 969169"/>
              <a:gd name="connsiteY73" fmla="*/ 73819 h 676275"/>
              <a:gd name="connsiteX74" fmla="*/ 597694 w 969169"/>
              <a:gd name="connsiteY74" fmla="*/ 57150 h 676275"/>
              <a:gd name="connsiteX75" fmla="*/ 600075 w 969169"/>
              <a:gd name="connsiteY75" fmla="*/ 50006 h 676275"/>
              <a:gd name="connsiteX76" fmla="*/ 607219 w 969169"/>
              <a:gd name="connsiteY76" fmla="*/ 40481 h 676275"/>
              <a:gd name="connsiteX77" fmla="*/ 616744 w 969169"/>
              <a:gd name="connsiteY77" fmla="*/ 26194 h 676275"/>
              <a:gd name="connsiteX78" fmla="*/ 628650 w 969169"/>
              <a:gd name="connsiteY78" fmla="*/ 7144 h 676275"/>
              <a:gd name="connsiteX79" fmla="*/ 633413 w 969169"/>
              <a:gd name="connsiteY79" fmla="*/ 0 h 676275"/>
              <a:gd name="connsiteX80" fmla="*/ 645319 w 969169"/>
              <a:gd name="connsiteY80" fmla="*/ 9525 h 676275"/>
              <a:gd name="connsiteX81" fmla="*/ 661988 w 969169"/>
              <a:gd name="connsiteY81" fmla="*/ 19050 h 676275"/>
              <a:gd name="connsiteX82" fmla="*/ 669132 w 969169"/>
              <a:gd name="connsiteY82" fmla="*/ 23813 h 676275"/>
              <a:gd name="connsiteX83" fmla="*/ 676275 w 969169"/>
              <a:gd name="connsiteY83" fmla="*/ 33338 h 676275"/>
              <a:gd name="connsiteX84" fmla="*/ 704850 w 969169"/>
              <a:gd name="connsiteY84" fmla="*/ 57150 h 676275"/>
              <a:gd name="connsiteX85" fmla="*/ 714375 w 969169"/>
              <a:gd name="connsiteY85" fmla="*/ 61913 h 676275"/>
              <a:gd name="connsiteX86" fmla="*/ 721519 w 969169"/>
              <a:gd name="connsiteY86" fmla="*/ 64294 h 676275"/>
              <a:gd name="connsiteX87" fmla="*/ 728663 w 969169"/>
              <a:gd name="connsiteY87" fmla="*/ 69056 h 676275"/>
              <a:gd name="connsiteX88" fmla="*/ 742950 w 969169"/>
              <a:gd name="connsiteY88" fmla="*/ 76200 h 676275"/>
              <a:gd name="connsiteX89" fmla="*/ 759619 w 969169"/>
              <a:gd name="connsiteY89" fmla="*/ 90488 h 676275"/>
              <a:gd name="connsiteX90" fmla="*/ 766763 w 969169"/>
              <a:gd name="connsiteY90" fmla="*/ 95250 h 676275"/>
              <a:gd name="connsiteX91" fmla="*/ 773907 w 969169"/>
              <a:gd name="connsiteY91" fmla="*/ 102394 h 676275"/>
              <a:gd name="connsiteX92" fmla="*/ 785813 w 969169"/>
              <a:gd name="connsiteY92" fmla="*/ 104775 h 676275"/>
              <a:gd name="connsiteX93" fmla="*/ 814388 w 969169"/>
              <a:gd name="connsiteY93" fmla="*/ 119063 h 676275"/>
              <a:gd name="connsiteX94" fmla="*/ 833438 w 969169"/>
              <a:gd name="connsiteY94" fmla="*/ 133350 h 676275"/>
              <a:gd name="connsiteX95" fmla="*/ 850107 w 969169"/>
              <a:gd name="connsiteY95" fmla="*/ 145256 h 676275"/>
              <a:gd name="connsiteX96" fmla="*/ 859632 w 969169"/>
              <a:gd name="connsiteY96" fmla="*/ 150019 h 676275"/>
              <a:gd name="connsiteX97" fmla="*/ 866775 w 969169"/>
              <a:gd name="connsiteY97" fmla="*/ 159544 h 676275"/>
              <a:gd name="connsiteX98" fmla="*/ 881063 w 969169"/>
              <a:gd name="connsiteY98" fmla="*/ 173831 h 676275"/>
              <a:gd name="connsiteX99" fmla="*/ 888207 w 969169"/>
              <a:gd name="connsiteY99" fmla="*/ 183356 h 676275"/>
              <a:gd name="connsiteX100" fmla="*/ 897732 w 969169"/>
              <a:gd name="connsiteY100" fmla="*/ 188119 h 676275"/>
              <a:gd name="connsiteX101" fmla="*/ 904875 w 969169"/>
              <a:gd name="connsiteY101" fmla="*/ 192881 h 676275"/>
              <a:gd name="connsiteX102" fmla="*/ 919163 w 969169"/>
              <a:gd name="connsiteY102" fmla="*/ 207169 h 676275"/>
              <a:gd name="connsiteX103" fmla="*/ 933450 w 969169"/>
              <a:gd name="connsiteY103" fmla="*/ 221456 h 676275"/>
              <a:gd name="connsiteX104" fmla="*/ 940594 w 969169"/>
              <a:gd name="connsiteY104" fmla="*/ 228600 h 676275"/>
              <a:gd name="connsiteX105" fmla="*/ 957263 w 969169"/>
              <a:gd name="connsiteY105" fmla="*/ 238125 h 676275"/>
              <a:gd name="connsiteX106" fmla="*/ 964407 w 969169"/>
              <a:gd name="connsiteY106" fmla="*/ 240506 h 676275"/>
              <a:gd name="connsiteX107" fmla="*/ 969169 w 969169"/>
              <a:gd name="connsiteY107" fmla="*/ 247650 h 676275"/>
              <a:gd name="connsiteX108" fmla="*/ 964407 w 969169"/>
              <a:gd name="connsiteY108" fmla="*/ 254794 h 676275"/>
              <a:gd name="connsiteX109" fmla="*/ 945357 w 969169"/>
              <a:gd name="connsiteY109" fmla="*/ 276225 h 676275"/>
              <a:gd name="connsiteX110" fmla="*/ 933450 w 969169"/>
              <a:gd name="connsiteY110" fmla="*/ 290513 h 676275"/>
              <a:gd name="connsiteX111" fmla="*/ 923925 w 969169"/>
              <a:gd name="connsiteY111" fmla="*/ 304800 h 676275"/>
              <a:gd name="connsiteX112" fmla="*/ 921544 w 969169"/>
              <a:gd name="connsiteY112" fmla="*/ 311944 h 676275"/>
              <a:gd name="connsiteX113" fmla="*/ 914400 w 969169"/>
              <a:gd name="connsiteY113" fmla="*/ 319088 h 676275"/>
              <a:gd name="connsiteX114" fmla="*/ 895350 w 969169"/>
              <a:gd name="connsiteY114" fmla="*/ 342900 h 676275"/>
              <a:gd name="connsiteX115" fmla="*/ 885825 w 969169"/>
              <a:gd name="connsiteY115" fmla="*/ 359569 h 676275"/>
              <a:gd name="connsiteX116" fmla="*/ 871538 w 969169"/>
              <a:gd name="connsiteY116" fmla="*/ 373856 h 676275"/>
              <a:gd name="connsiteX117" fmla="*/ 862013 w 969169"/>
              <a:gd name="connsiteY117" fmla="*/ 388144 h 676275"/>
              <a:gd name="connsiteX118" fmla="*/ 854869 w 969169"/>
              <a:gd name="connsiteY118" fmla="*/ 395288 h 676275"/>
              <a:gd name="connsiteX119" fmla="*/ 845344 w 969169"/>
              <a:gd name="connsiteY119" fmla="*/ 409575 h 676275"/>
              <a:gd name="connsiteX120" fmla="*/ 838200 w 969169"/>
              <a:gd name="connsiteY120" fmla="*/ 419100 h 676275"/>
              <a:gd name="connsiteX121" fmla="*/ 828675 w 969169"/>
              <a:gd name="connsiteY121" fmla="*/ 433388 h 676275"/>
              <a:gd name="connsiteX122" fmla="*/ 821532 w 969169"/>
              <a:gd name="connsiteY122" fmla="*/ 440531 h 676275"/>
              <a:gd name="connsiteX123" fmla="*/ 814388 w 969169"/>
              <a:gd name="connsiteY123" fmla="*/ 445294 h 676275"/>
              <a:gd name="connsiteX124" fmla="*/ 802482 w 969169"/>
              <a:gd name="connsiteY124" fmla="*/ 461963 h 676275"/>
              <a:gd name="connsiteX125" fmla="*/ 795338 w 969169"/>
              <a:gd name="connsiteY125" fmla="*/ 469106 h 676275"/>
              <a:gd name="connsiteX126" fmla="*/ 785813 w 969169"/>
              <a:gd name="connsiteY126" fmla="*/ 485775 h 676275"/>
              <a:gd name="connsiteX127" fmla="*/ 783432 w 969169"/>
              <a:gd name="connsiteY127" fmla="*/ 492919 h 676275"/>
              <a:gd name="connsiteX128" fmla="*/ 771525 w 969169"/>
              <a:gd name="connsiteY128" fmla="*/ 507206 h 676275"/>
              <a:gd name="connsiteX129" fmla="*/ 766763 w 969169"/>
              <a:gd name="connsiteY129" fmla="*/ 514350 h 676275"/>
              <a:gd name="connsiteX130" fmla="*/ 745332 w 969169"/>
              <a:gd name="connsiteY130" fmla="*/ 538163 h 676275"/>
              <a:gd name="connsiteX131" fmla="*/ 733425 w 969169"/>
              <a:gd name="connsiteY131" fmla="*/ 545306 h 676275"/>
              <a:gd name="connsiteX132" fmla="*/ 726282 w 969169"/>
              <a:gd name="connsiteY132" fmla="*/ 552450 h 676275"/>
              <a:gd name="connsiteX133" fmla="*/ 714375 w 969169"/>
              <a:gd name="connsiteY133" fmla="*/ 561975 h 676275"/>
              <a:gd name="connsiteX134" fmla="*/ 702469 w 969169"/>
              <a:gd name="connsiteY134" fmla="*/ 576263 h 676275"/>
              <a:gd name="connsiteX135" fmla="*/ 685800 w 969169"/>
              <a:gd name="connsiteY135" fmla="*/ 592931 h 676275"/>
              <a:gd name="connsiteX136" fmla="*/ 673894 w 969169"/>
              <a:gd name="connsiteY136" fmla="*/ 607219 h 676275"/>
              <a:gd name="connsiteX137" fmla="*/ 664369 w 969169"/>
              <a:gd name="connsiteY137" fmla="*/ 614363 h 676275"/>
              <a:gd name="connsiteX138" fmla="*/ 657225 w 969169"/>
              <a:gd name="connsiteY138" fmla="*/ 619125 h 676275"/>
              <a:gd name="connsiteX139" fmla="*/ 650082 w 969169"/>
              <a:gd name="connsiteY139" fmla="*/ 626269 h 676275"/>
              <a:gd name="connsiteX140" fmla="*/ 626269 w 969169"/>
              <a:gd name="connsiteY140" fmla="*/ 642938 h 676275"/>
              <a:gd name="connsiteX141" fmla="*/ 619125 w 969169"/>
              <a:gd name="connsiteY141" fmla="*/ 647700 h 676275"/>
              <a:gd name="connsiteX142" fmla="*/ 602457 w 969169"/>
              <a:gd name="connsiteY142" fmla="*/ 654844 h 676275"/>
              <a:gd name="connsiteX143" fmla="*/ 597694 w 969169"/>
              <a:gd name="connsiteY143" fmla="*/ 661988 h 676275"/>
              <a:gd name="connsiteX144" fmla="*/ 576263 w 969169"/>
              <a:gd name="connsiteY144" fmla="*/ 669131 h 676275"/>
              <a:gd name="connsiteX145" fmla="*/ 557213 w 969169"/>
              <a:gd name="connsiteY145" fmla="*/ 676275 h 676275"/>
              <a:gd name="connsiteX146" fmla="*/ 545307 w 969169"/>
              <a:gd name="connsiteY146" fmla="*/ 671513 h 676275"/>
              <a:gd name="connsiteX147" fmla="*/ 523875 w 969169"/>
              <a:gd name="connsiteY147" fmla="*/ 652463 h 676275"/>
              <a:gd name="connsiteX148" fmla="*/ 509588 w 969169"/>
              <a:gd name="connsiteY148" fmla="*/ 642938 h 676275"/>
              <a:gd name="connsiteX149" fmla="*/ 500063 w 969169"/>
              <a:gd name="connsiteY149" fmla="*/ 635794 h 676275"/>
              <a:gd name="connsiteX150" fmla="*/ 488157 w 969169"/>
              <a:gd name="connsiteY150" fmla="*/ 628650 h 676275"/>
              <a:gd name="connsiteX151" fmla="*/ 473869 w 969169"/>
              <a:gd name="connsiteY151" fmla="*/ 614363 h 676275"/>
              <a:gd name="connsiteX152" fmla="*/ 464344 w 969169"/>
              <a:gd name="connsiteY152" fmla="*/ 604838 h 676275"/>
              <a:gd name="connsiteX153" fmla="*/ 457200 w 969169"/>
              <a:gd name="connsiteY153" fmla="*/ 602456 h 676275"/>
              <a:gd name="connsiteX154" fmla="*/ 450057 w 969169"/>
              <a:gd name="connsiteY154" fmla="*/ 595313 h 676275"/>
              <a:gd name="connsiteX155" fmla="*/ 442913 w 969169"/>
              <a:gd name="connsiteY155" fmla="*/ 590550 h 676275"/>
              <a:gd name="connsiteX156" fmla="*/ 428625 w 969169"/>
              <a:gd name="connsiteY156" fmla="*/ 576263 h 676275"/>
              <a:gd name="connsiteX157" fmla="*/ 411957 w 969169"/>
              <a:gd name="connsiteY157" fmla="*/ 566738 h 676275"/>
              <a:gd name="connsiteX158" fmla="*/ 404813 w 969169"/>
              <a:gd name="connsiteY158" fmla="*/ 557213 h 676275"/>
              <a:gd name="connsiteX159" fmla="*/ 395288 w 969169"/>
              <a:gd name="connsiteY159" fmla="*/ 550069 h 676275"/>
              <a:gd name="connsiteX160" fmla="*/ 373857 w 969169"/>
              <a:gd name="connsiteY160" fmla="*/ 538163 h 676275"/>
              <a:gd name="connsiteX161" fmla="*/ 361950 w 969169"/>
              <a:gd name="connsiteY161" fmla="*/ 528638 h 676275"/>
              <a:gd name="connsiteX162" fmla="*/ 357188 w 969169"/>
              <a:gd name="connsiteY162" fmla="*/ 521494 h 676275"/>
              <a:gd name="connsiteX163" fmla="*/ 350044 w 969169"/>
              <a:gd name="connsiteY163" fmla="*/ 516731 h 676275"/>
              <a:gd name="connsiteX164" fmla="*/ 338138 w 969169"/>
              <a:gd name="connsiteY164" fmla="*/ 500063 h 676275"/>
              <a:gd name="connsiteX165" fmla="*/ 330994 w 969169"/>
              <a:gd name="connsiteY165" fmla="*/ 502444 h 676275"/>
              <a:gd name="connsiteX166" fmla="*/ 304800 w 969169"/>
              <a:gd name="connsiteY166" fmla="*/ 488156 h 676275"/>
              <a:gd name="connsiteX167" fmla="*/ 304800 w 969169"/>
              <a:gd name="connsiteY167" fmla="*/ 488156 h 676275"/>
              <a:gd name="connsiteX168" fmla="*/ 292894 w 969169"/>
              <a:gd name="connsiteY168" fmla="*/ 481013 h 676275"/>
              <a:gd name="connsiteX169" fmla="*/ 285750 w 969169"/>
              <a:gd name="connsiteY169" fmla="*/ 476250 h 676275"/>
              <a:gd name="connsiteX170" fmla="*/ 273844 w 969169"/>
              <a:gd name="connsiteY170" fmla="*/ 471488 h 676275"/>
              <a:gd name="connsiteX171" fmla="*/ 264319 w 969169"/>
              <a:gd name="connsiteY171" fmla="*/ 464344 h 676275"/>
              <a:gd name="connsiteX172" fmla="*/ 247650 w 969169"/>
              <a:gd name="connsiteY172" fmla="*/ 452438 h 676275"/>
              <a:gd name="connsiteX173" fmla="*/ 240507 w 969169"/>
              <a:gd name="connsiteY173" fmla="*/ 445294 h 676275"/>
              <a:gd name="connsiteX174" fmla="*/ 233363 w 969169"/>
              <a:gd name="connsiteY174" fmla="*/ 440531 h 676275"/>
              <a:gd name="connsiteX175" fmla="*/ 214313 w 969169"/>
              <a:gd name="connsiteY175" fmla="*/ 426244 h 676275"/>
              <a:gd name="connsiteX176" fmla="*/ 207169 w 969169"/>
              <a:gd name="connsiteY176" fmla="*/ 421481 h 676275"/>
              <a:gd name="connsiteX177" fmla="*/ 197644 w 969169"/>
              <a:gd name="connsiteY177" fmla="*/ 414338 h 676275"/>
              <a:gd name="connsiteX178" fmla="*/ 180975 w 969169"/>
              <a:gd name="connsiteY178" fmla="*/ 404813 h 676275"/>
              <a:gd name="connsiteX179" fmla="*/ 161925 w 969169"/>
              <a:gd name="connsiteY179" fmla="*/ 388144 h 676275"/>
              <a:gd name="connsiteX180" fmla="*/ 154782 w 969169"/>
              <a:gd name="connsiteY180" fmla="*/ 383381 h 676275"/>
              <a:gd name="connsiteX181" fmla="*/ 145257 w 969169"/>
              <a:gd name="connsiteY181" fmla="*/ 376238 h 676275"/>
              <a:gd name="connsiteX182" fmla="*/ 130969 w 969169"/>
              <a:gd name="connsiteY182" fmla="*/ 366713 h 676275"/>
              <a:gd name="connsiteX183" fmla="*/ 121444 w 969169"/>
              <a:gd name="connsiteY183" fmla="*/ 354806 h 676275"/>
              <a:gd name="connsiteX184" fmla="*/ 100013 w 969169"/>
              <a:gd name="connsiteY184" fmla="*/ 335756 h 676275"/>
              <a:gd name="connsiteX185" fmla="*/ 92869 w 969169"/>
              <a:gd name="connsiteY185" fmla="*/ 338138 h 676275"/>
              <a:gd name="connsiteX186" fmla="*/ 80963 w 969169"/>
              <a:gd name="connsiteY186" fmla="*/ 323850 h 676275"/>
              <a:gd name="connsiteX187" fmla="*/ 66675 w 969169"/>
              <a:gd name="connsiteY187" fmla="*/ 314325 h 676275"/>
              <a:gd name="connsiteX188" fmla="*/ 59532 w 969169"/>
              <a:gd name="connsiteY188" fmla="*/ 309563 h 676275"/>
              <a:gd name="connsiteX189" fmla="*/ 47625 w 969169"/>
              <a:gd name="connsiteY189" fmla="*/ 297656 h 676275"/>
              <a:gd name="connsiteX190" fmla="*/ 42863 w 969169"/>
              <a:gd name="connsiteY190" fmla="*/ 290513 h 676275"/>
              <a:gd name="connsiteX191" fmla="*/ 14288 w 969169"/>
              <a:gd name="connsiteY191" fmla="*/ 266700 h 676275"/>
              <a:gd name="connsiteX192" fmla="*/ 7144 w 969169"/>
              <a:gd name="connsiteY192" fmla="*/ 264319 h 676275"/>
              <a:gd name="connsiteX193" fmla="*/ 0 w 969169"/>
              <a:gd name="connsiteY193" fmla="*/ 259556 h 676275"/>
              <a:gd name="connsiteX194" fmla="*/ 7144 w 969169"/>
              <a:gd name="connsiteY194" fmla="*/ 257175 h 676275"/>
              <a:gd name="connsiteX195" fmla="*/ 19050 w 969169"/>
              <a:gd name="connsiteY195" fmla="*/ 247650 h 676275"/>
              <a:gd name="connsiteX196" fmla="*/ 40482 w 969169"/>
              <a:gd name="connsiteY196" fmla="*/ 228600 h 676275"/>
              <a:gd name="connsiteX197" fmla="*/ 50007 w 969169"/>
              <a:gd name="connsiteY197" fmla="*/ 214313 h 676275"/>
              <a:gd name="connsiteX198" fmla="*/ 54769 w 969169"/>
              <a:gd name="connsiteY198" fmla="*/ 207169 h 676275"/>
              <a:gd name="connsiteX199" fmla="*/ 61913 w 969169"/>
              <a:gd name="connsiteY199" fmla="*/ 202406 h 676275"/>
              <a:gd name="connsiteX200" fmla="*/ 69057 w 969169"/>
              <a:gd name="connsiteY200" fmla="*/ 188119 h 676275"/>
              <a:gd name="connsiteX201" fmla="*/ 71438 w 969169"/>
              <a:gd name="connsiteY201" fmla="*/ 188119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969169" h="676275">
                <a:moveTo>
                  <a:pt x="71438" y="188119"/>
                </a:moveTo>
                <a:cubicBezTo>
                  <a:pt x="73422" y="184944"/>
                  <a:pt x="75774" y="174907"/>
                  <a:pt x="80963" y="169069"/>
                </a:cubicBezTo>
                <a:cubicBezTo>
                  <a:pt x="85438" y="164035"/>
                  <a:pt x="91513" y="160385"/>
                  <a:pt x="95250" y="154781"/>
                </a:cubicBezTo>
                <a:cubicBezTo>
                  <a:pt x="101601" y="145257"/>
                  <a:pt x="97632" y="149226"/>
                  <a:pt x="107157" y="142875"/>
                </a:cubicBezTo>
                <a:cubicBezTo>
                  <a:pt x="114703" y="131555"/>
                  <a:pt x="111015" y="138444"/>
                  <a:pt x="116682" y="121444"/>
                </a:cubicBezTo>
                <a:lnTo>
                  <a:pt x="119063" y="114300"/>
                </a:lnTo>
                <a:cubicBezTo>
                  <a:pt x="119857" y="111919"/>
                  <a:pt x="120051" y="109244"/>
                  <a:pt x="121444" y="107156"/>
                </a:cubicBezTo>
                <a:lnTo>
                  <a:pt x="126207" y="100013"/>
                </a:lnTo>
                <a:cubicBezTo>
                  <a:pt x="127001" y="97632"/>
                  <a:pt x="126103" y="93224"/>
                  <a:pt x="128588" y="92869"/>
                </a:cubicBezTo>
                <a:cubicBezTo>
                  <a:pt x="133557" y="92159"/>
                  <a:pt x="142875" y="97631"/>
                  <a:pt x="142875" y="97631"/>
                </a:cubicBezTo>
                <a:cubicBezTo>
                  <a:pt x="154705" y="115375"/>
                  <a:pt x="139497" y="93576"/>
                  <a:pt x="154782" y="111919"/>
                </a:cubicBezTo>
                <a:cubicBezTo>
                  <a:pt x="156614" y="114118"/>
                  <a:pt x="157117" y="117546"/>
                  <a:pt x="159544" y="119063"/>
                </a:cubicBezTo>
                <a:cubicBezTo>
                  <a:pt x="163801" y="121724"/>
                  <a:pt x="173832" y="123825"/>
                  <a:pt x="173832" y="123825"/>
                </a:cubicBezTo>
                <a:lnTo>
                  <a:pt x="195263" y="138113"/>
                </a:lnTo>
                <a:cubicBezTo>
                  <a:pt x="197644" y="139700"/>
                  <a:pt x="199692" y="141970"/>
                  <a:pt x="202407" y="142875"/>
                </a:cubicBezTo>
                <a:lnTo>
                  <a:pt x="209550" y="145256"/>
                </a:lnTo>
                <a:cubicBezTo>
                  <a:pt x="214313" y="148431"/>
                  <a:pt x="218408" y="152971"/>
                  <a:pt x="223838" y="154781"/>
                </a:cubicBezTo>
                <a:lnTo>
                  <a:pt x="238125" y="159544"/>
                </a:lnTo>
                <a:cubicBezTo>
                  <a:pt x="245448" y="144900"/>
                  <a:pt x="240919" y="152972"/>
                  <a:pt x="252413" y="135731"/>
                </a:cubicBezTo>
                <a:cubicBezTo>
                  <a:pt x="254000" y="133350"/>
                  <a:pt x="256270" y="131303"/>
                  <a:pt x="257175" y="128588"/>
                </a:cubicBezTo>
                <a:cubicBezTo>
                  <a:pt x="257969" y="126207"/>
                  <a:pt x="258338" y="123638"/>
                  <a:pt x="259557" y="121444"/>
                </a:cubicBezTo>
                <a:cubicBezTo>
                  <a:pt x="262337" y="116440"/>
                  <a:pt x="265907" y="111919"/>
                  <a:pt x="269082" y="107156"/>
                </a:cubicBezTo>
                <a:lnTo>
                  <a:pt x="273844" y="100013"/>
                </a:lnTo>
                <a:cubicBezTo>
                  <a:pt x="279512" y="83010"/>
                  <a:pt x="275822" y="89902"/>
                  <a:pt x="283369" y="78581"/>
                </a:cubicBezTo>
                <a:cubicBezTo>
                  <a:pt x="284134" y="75521"/>
                  <a:pt x="286421" y="65335"/>
                  <a:pt x="288132" y="61913"/>
                </a:cubicBezTo>
                <a:cubicBezTo>
                  <a:pt x="289412" y="59353"/>
                  <a:pt x="291307" y="57150"/>
                  <a:pt x="292894" y="54769"/>
                </a:cubicBezTo>
                <a:cubicBezTo>
                  <a:pt x="293396" y="52760"/>
                  <a:pt x="295710" y="38966"/>
                  <a:pt x="300038" y="38100"/>
                </a:cubicBezTo>
                <a:cubicBezTo>
                  <a:pt x="302845" y="37539"/>
                  <a:pt x="304801" y="41275"/>
                  <a:pt x="307182" y="42863"/>
                </a:cubicBezTo>
                <a:cubicBezTo>
                  <a:pt x="308769" y="45244"/>
                  <a:pt x="309790" y="48122"/>
                  <a:pt x="311944" y="50006"/>
                </a:cubicBezTo>
                <a:cubicBezTo>
                  <a:pt x="316252" y="53775"/>
                  <a:pt x="321469" y="56356"/>
                  <a:pt x="326232" y="59531"/>
                </a:cubicBezTo>
                <a:cubicBezTo>
                  <a:pt x="328613" y="61118"/>
                  <a:pt x="330660" y="63389"/>
                  <a:pt x="333375" y="64294"/>
                </a:cubicBezTo>
                <a:cubicBezTo>
                  <a:pt x="335756" y="65088"/>
                  <a:pt x="338212" y="65686"/>
                  <a:pt x="340519" y="66675"/>
                </a:cubicBezTo>
                <a:cubicBezTo>
                  <a:pt x="343782" y="68073"/>
                  <a:pt x="346962" y="69677"/>
                  <a:pt x="350044" y="71438"/>
                </a:cubicBezTo>
                <a:cubicBezTo>
                  <a:pt x="352529" y="72858"/>
                  <a:pt x="354573" y="75038"/>
                  <a:pt x="357188" y="76200"/>
                </a:cubicBezTo>
                <a:cubicBezTo>
                  <a:pt x="382692" y="87535"/>
                  <a:pt x="362451" y="74948"/>
                  <a:pt x="378619" y="85725"/>
                </a:cubicBezTo>
                <a:cubicBezTo>
                  <a:pt x="389272" y="101703"/>
                  <a:pt x="376723" y="86048"/>
                  <a:pt x="390525" y="95250"/>
                </a:cubicBezTo>
                <a:cubicBezTo>
                  <a:pt x="408360" y="107141"/>
                  <a:pt x="387828" y="99114"/>
                  <a:pt x="404813" y="104775"/>
                </a:cubicBezTo>
                <a:cubicBezTo>
                  <a:pt x="407194" y="107156"/>
                  <a:pt x="409370" y="109763"/>
                  <a:pt x="411957" y="111919"/>
                </a:cubicBezTo>
                <a:cubicBezTo>
                  <a:pt x="414155" y="113751"/>
                  <a:pt x="417077" y="114658"/>
                  <a:pt x="419100" y="116681"/>
                </a:cubicBezTo>
                <a:cubicBezTo>
                  <a:pt x="421124" y="118705"/>
                  <a:pt x="421709" y="121940"/>
                  <a:pt x="423863" y="123825"/>
                </a:cubicBezTo>
                <a:cubicBezTo>
                  <a:pt x="428170" y="127594"/>
                  <a:pt x="433388" y="130175"/>
                  <a:pt x="438150" y="133350"/>
                </a:cubicBezTo>
                <a:lnTo>
                  <a:pt x="445294" y="138113"/>
                </a:lnTo>
                <a:cubicBezTo>
                  <a:pt x="444500" y="140494"/>
                  <a:pt x="444035" y="143011"/>
                  <a:pt x="442913" y="145256"/>
                </a:cubicBezTo>
                <a:cubicBezTo>
                  <a:pt x="441633" y="147816"/>
                  <a:pt x="439155" y="149720"/>
                  <a:pt x="438150" y="152400"/>
                </a:cubicBezTo>
                <a:cubicBezTo>
                  <a:pt x="436729" y="156190"/>
                  <a:pt x="437190" y="160516"/>
                  <a:pt x="435769" y="164306"/>
                </a:cubicBezTo>
                <a:cubicBezTo>
                  <a:pt x="434764" y="166986"/>
                  <a:pt x="432377" y="168938"/>
                  <a:pt x="431007" y="171450"/>
                </a:cubicBezTo>
                <a:cubicBezTo>
                  <a:pt x="427607" y="177683"/>
                  <a:pt x="423433" y="183674"/>
                  <a:pt x="421482" y="190500"/>
                </a:cubicBezTo>
                <a:cubicBezTo>
                  <a:pt x="419894" y="196056"/>
                  <a:pt x="418865" y="201804"/>
                  <a:pt x="416719" y="207169"/>
                </a:cubicBezTo>
                <a:cubicBezTo>
                  <a:pt x="415656" y="209826"/>
                  <a:pt x="413119" y="211698"/>
                  <a:pt x="411957" y="214313"/>
                </a:cubicBezTo>
                <a:cubicBezTo>
                  <a:pt x="411951" y="214327"/>
                  <a:pt x="406006" y="232165"/>
                  <a:pt x="404813" y="235744"/>
                </a:cubicBezTo>
                <a:cubicBezTo>
                  <a:pt x="404019" y="238125"/>
                  <a:pt x="403555" y="240643"/>
                  <a:pt x="402432" y="242888"/>
                </a:cubicBezTo>
                <a:lnTo>
                  <a:pt x="397669" y="252413"/>
                </a:lnTo>
                <a:cubicBezTo>
                  <a:pt x="398463" y="254794"/>
                  <a:pt x="398275" y="257781"/>
                  <a:pt x="400050" y="259556"/>
                </a:cubicBezTo>
                <a:cubicBezTo>
                  <a:pt x="401825" y="261331"/>
                  <a:pt x="404949" y="260815"/>
                  <a:pt x="407194" y="261938"/>
                </a:cubicBezTo>
                <a:cubicBezTo>
                  <a:pt x="425652" y="271167"/>
                  <a:pt x="403532" y="263098"/>
                  <a:pt x="421482" y="269081"/>
                </a:cubicBezTo>
                <a:cubicBezTo>
                  <a:pt x="426244" y="272256"/>
                  <a:pt x="430339" y="276796"/>
                  <a:pt x="435769" y="278606"/>
                </a:cubicBezTo>
                <a:cubicBezTo>
                  <a:pt x="445628" y="281893"/>
                  <a:pt x="440824" y="279596"/>
                  <a:pt x="450057" y="285750"/>
                </a:cubicBezTo>
                <a:cubicBezTo>
                  <a:pt x="453232" y="284956"/>
                  <a:pt x="456859" y="285184"/>
                  <a:pt x="459582" y="283369"/>
                </a:cubicBezTo>
                <a:cubicBezTo>
                  <a:pt x="465861" y="279183"/>
                  <a:pt x="463329" y="274514"/>
                  <a:pt x="466725" y="269081"/>
                </a:cubicBezTo>
                <a:cubicBezTo>
                  <a:pt x="469419" y="264771"/>
                  <a:pt x="473200" y="261241"/>
                  <a:pt x="476250" y="257175"/>
                </a:cubicBezTo>
                <a:cubicBezTo>
                  <a:pt x="477967" y="254885"/>
                  <a:pt x="479181" y="252230"/>
                  <a:pt x="481013" y="250031"/>
                </a:cubicBezTo>
                <a:cubicBezTo>
                  <a:pt x="493277" y="235315"/>
                  <a:pt x="483410" y="251200"/>
                  <a:pt x="495300" y="233363"/>
                </a:cubicBezTo>
                <a:cubicBezTo>
                  <a:pt x="505222" y="218479"/>
                  <a:pt x="499644" y="225544"/>
                  <a:pt x="507207" y="211931"/>
                </a:cubicBezTo>
                <a:cubicBezTo>
                  <a:pt x="513770" y="200117"/>
                  <a:pt x="513821" y="200730"/>
                  <a:pt x="521494" y="190500"/>
                </a:cubicBezTo>
                <a:cubicBezTo>
                  <a:pt x="527322" y="173018"/>
                  <a:pt x="522708" y="179763"/>
                  <a:pt x="533400" y="169069"/>
                </a:cubicBezTo>
                <a:cubicBezTo>
                  <a:pt x="542800" y="140871"/>
                  <a:pt x="532786" y="168666"/>
                  <a:pt x="545307" y="140494"/>
                </a:cubicBezTo>
                <a:cubicBezTo>
                  <a:pt x="546326" y="138200"/>
                  <a:pt x="546565" y="135595"/>
                  <a:pt x="547688" y="133350"/>
                </a:cubicBezTo>
                <a:cubicBezTo>
                  <a:pt x="549758" y="129210"/>
                  <a:pt x="552584" y="125490"/>
                  <a:pt x="554832" y="121444"/>
                </a:cubicBezTo>
                <a:cubicBezTo>
                  <a:pt x="556556" y="118341"/>
                  <a:pt x="558196" y="115182"/>
                  <a:pt x="559594" y="111919"/>
                </a:cubicBezTo>
                <a:cubicBezTo>
                  <a:pt x="560583" y="109612"/>
                  <a:pt x="560407" y="106735"/>
                  <a:pt x="561975" y="104775"/>
                </a:cubicBezTo>
                <a:cubicBezTo>
                  <a:pt x="563763" y="102540"/>
                  <a:pt x="566738" y="101600"/>
                  <a:pt x="569119" y="100013"/>
                </a:cubicBezTo>
                <a:cubicBezTo>
                  <a:pt x="570707" y="97632"/>
                  <a:pt x="572462" y="95354"/>
                  <a:pt x="573882" y="92869"/>
                </a:cubicBezTo>
                <a:cubicBezTo>
                  <a:pt x="575643" y="89787"/>
                  <a:pt x="576763" y="86354"/>
                  <a:pt x="578644" y="83344"/>
                </a:cubicBezTo>
                <a:cubicBezTo>
                  <a:pt x="580747" y="79978"/>
                  <a:pt x="583407" y="76994"/>
                  <a:pt x="585788" y="73819"/>
                </a:cubicBezTo>
                <a:cubicBezTo>
                  <a:pt x="591168" y="57677"/>
                  <a:pt x="583569" y="76925"/>
                  <a:pt x="597694" y="57150"/>
                </a:cubicBezTo>
                <a:cubicBezTo>
                  <a:pt x="599153" y="55107"/>
                  <a:pt x="598830" y="52185"/>
                  <a:pt x="600075" y="50006"/>
                </a:cubicBezTo>
                <a:cubicBezTo>
                  <a:pt x="602044" y="46560"/>
                  <a:pt x="604943" y="43732"/>
                  <a:pt x="607219" y="40481"/>
                </a:cubicBezTo>
                <a:cubicBezTo>
                  <a:pt x="610501" y="35792"/>
                  <a:pt x="613711" y="31048"/>
                  <a:pt x="616744" y="26194"/>
                </a:cubicBezTo>
                <a:cubicBezTo>
                  <a:pt x="620713" y="19844"/>
                  <a:pt x="624630" y="13461"/>
                  <a:pt x="628650" y="7144"/>
                </a:cubicBezTo>
                <a:cubicBezTo>
                  <a:pt x="630187" y="4729"/>
                  <a:pt x="633413" y="0"/>
                  <a:pt x="633413" y="0"/>
                </a:cubicBezTo>
                <a:cubicBezTo>
                  <a:pt x="647321" y="4635"/>
                  <a:pt x="634549" y="-1246"/>
                  <a:pt x="645319" y="9525"/>
                </a:cubicBezTo>
                <a:cubicBezTo>
                  <a:pt x="649188" y="13395"/>
                  <a:pt x="657627" y="16558"/>
                  <a:pt x="661988" y="19050"/>
                </a:cubicBezTo>
                <a:cubicBezTo>
                  <a:pt x="664473" y="20470"/>
                  <a:pt x="666751" y="22225"/>
                  <a:pt x="669132" y="23813"/>
                </a:cubicBezTo>
                <a:cubicBezTo>
                  <a:pt x="671513" y="26988"/>
                  <a:pt x="673620" y="30388"/>
                  <a:pt x="676275" y="33338"/>
                </a:cubicBezTo>
                <a:cubicBezTo>
                  <a:pt x="684892" y="42912"/>
                  <a:pt x="693218" y="51334"/>
                  <a:pt x="704850" y="57150"/>
                </a:cubicBezTo>
                <a:cubicBezTo>
                  <a:pt x="708025" y="58738"/>
                  <a:pt x="711112" y="60515"/>
                  <a:pt x="714375" y="61913"/>
                </a:cubicBezTo>
                <a:cubicBezTo>
                  <a:pt x="716682" y="62902"/>
                  <a:pt x="719274" y="63172"/>
                  <a:pt x="721519" y="64294"/>
                </a:cubicBezTo>
                <a:cubicBezTo>
                  <a:pt x="724079" y="65574"/>
                  <a:pt x="726103" y="67776"/>
                  <a:pt x="728663" y="69056"/>
                </a:cubicBezTo>
                <a:cubicBezTo>
                  <a:pt x="744385" y="76917"/>
                  <a:pt x="727035" y="64832"/>
                  <a:pt x="742950" y="76200"/>
                </a:cubicBezTo>
                <a:cubicBezTo>
                  <a:pt x="767931" y="94044"/>
                  <a:pt x="738840" y="73173"/>
                  <a:pt x="759619" y="90488"/>
                </a:cubicBezTo>
                <a:cubicBezTo>
                  <a:pt x="761818" y="92320"/>
                  <a:pt x="764564" y="93418"/>
                  <a:pt x="766763" y="95250"/>
                </a:cubicBezTo>
                <a:cubicBezTo>
                  <a:pt x="769350" y="97406"/>
                  <a:pt x="770895" y="100888"/>
                  <a:pt x="773907" y="102394"/>
                </a:cubicBezTo>
                <a:cubicBezTo>
                  <a:pt x="777527" y="104204"/>
                  <a:pt x="781844" y="103981"/>
                  <a:pt x="785813" y="104775"/>
                </a:cubicBezTo>
                <a:cubicBezTo>
                  <a:pt x="804277" y="117085"/>
                  <a:pt x="794670" y="112490"/>
                  <a:pt x="814388" y="119063"/>
                </a:cubicBezTo>
                <a:cubicBezTo>
                  <a:pt x="839760" y="139361"/>
                  <a:pt x="815741" y="120710"/>
                  <a:pt x="833438" y="133350"/>
                </a:cubicBezTo>
                <a:cubicBezTo>
                  <a:pt x="838560" y="137009"/>
                  <a:pt x="844486" y="142044"/>
                  <a:pt x="850107" y="145256"/>
                </a:cubicBezTo>
                <a:cubicBezTo>
                  <a:pt x="853189" y="147017"/>
                  <a:pt x="856457" y="148431"/>
                  <a:pt x="859632" y="150019"/>
                </a:cubicBezTo>
                <a:cubicBezTo>
                  <a:pt x="862013" y="153194"/>
                  <a:pt x="864120" y="156594"/>
                  <a:pt x="866775" y="159544"/>
                </a:cubicBezTo>
                <a:cubicBezTo>
                  <a:pt x="871281" y="164550"/>
                  <a:pt x="877022" y="168443"/>
                  <a:pt x="881063" y="173831"/>
                </a:cubicBezTo>
                <a:cubicBezTo>
                  <a:pt x="883444" y="177006"/>
                  <a:pt x="885194" y="180773"/>
                  <a:pt x="888207" y="183356"/>
                </a:cubicBezTo>
                <a:cubicBezTo>
                  <a:pt x="890902" y="185666"/>
                  <a:pt x="894650" y="186358"/>
                  <a:pt x="897732" y="188119"/>
                </a:cubicBezTo>
                <a:cubicBezTo>
                  <a:pt x="900217" y="189539"/>
                  <a:pt x="902494" y="191294"/>
                  <a:pt x="904875" y="192881"/>
                </a:cubicBezTo>
                <a:cubicBezTo>
                  <a:pt x="913970" y="206522"/>
                  <a:pt x="904395" y="193877"/>
                  <a:pt x="919163" y="207169"/>
                </a:cubicBezTo>
                <a:cubicBezTo>
                  <a:pt x="924169" y="211674"/>
                  <a:pt x="928688" y="216694"/>
                  <a:pt x="933450" y="221456"/>
                </a:cubicBezTo>
                <a:cubicBezTo>
                  <a:pt x="935831" y="223837"/>
                  <a:pt x="937792" y="226732"/>
                  <a:pt x="940594" y="228600"/>
                </a:cubicBezTo>
                <a:cubicBezTo>
                  <a:pt x="947770" y="233384"/>
                  <a:pt x="948802" y="234499"/>
                  <a:pt x="957263" y="238125"/>
                </a:cubicBezTo>
                <a:cubicBezTo>
                  <a:pt x="959570" y="239114"/>
                  <a:pt x="962026" y="239712"/>
                  <a:pt x="964407" y="240506"/>
                </a:cubicBezTo>
                <a:cubicBezTo>
                  <a:pt x="965994" y="242887"/>
                  <a:pt x="969169" y="244788"/>
                  <a:pt x="969169" y="247650"/>
                </a:cubicBezTo>
                <a:cubicBezTo>
                  <a:pt x="969169" y="250512"/>
                  <a:pt x="966124" y="252504"/>
                  <a:pt x="964407" y="254794"/>
                </a:cubicBezTo>
                <a:cubicBezTo>
                  <a:pt x="943404" y="282799"/>
                  <a:pt x="966138" y="251981"/>
                  <a:pt x="945357" y="276225"/>
                </a:cubicBezTo>
                <a:cubicBezTo>
                  <a:pt x="925465" y="299432"/>
                  <a:pt x="958222" y="265741"/>
                  <a:pt x="933450" y="290513"/>
                </a:cubicBezTo>
                <a:cubicBezTo>
                  <a:pt x="927788" y="307498"/>
                  <a:pt x="935817" y="286961"/>
                  <a:pt x="923925" y="304800"/>
                </a:cubicBezTo>
                <a:cubicBezTo>
                  <a:pt x="922533" y="306889"/>
                  <a:pt x="922936" y="309855"/>
                  <a:pt x="921544" y="311944"/>
                </a:cubicBezTo>
                <a:cubicBezTo>
                  <a:pt x="919676" y="314746"/>
                  <a:pt x="916468" y="316430"/>
                  <a:pt x="914400" y="319088"/>
                </a:cubicBezTo>
                <a:cubicBezTo>
                  <a:pt x="893372" y="346123"/>
                  <a:pt x="915992" y="322258"/>
                  <a:pt x="895350" y="342900"/>
                </a:cubicBezTo>
                <a:cubicBezTo>
                  <a:pt x="892357" y="351879"/>
                  <a:pt x="893458" y="351088"/>
                  <a:pt x="885825" y="359569"/>
                </a:cubicBezTo>
                <a:cubicBezTo>
                  <a:pt x="881320" y="364575"/>
                  <a:pt x="875274" y="368252"/>
                  <a:pt x="871538" y="373856"/>
                </a:cubicBezTo>
                <a:cubicBezTo>
                  <a:pt x="868363" y="378619"/>
                  <a:pt x="866060" y="384097"/>
                  <a:pt x="862013" y="388144"/>
                </a:cubicBezTo>
                <a:cubicBezTo>
                  <a:pt x="859632" y="390525"/>
                  <a:pt x="856937" y="392630"/>
                  <a:pt x="854869" y="395288"/>
                </a:cubicBezTo>
                <a:cubicBezTo>
                  <a:pt x="851355" y="399806"/>
                  <a:pt x="848778" y="404996"/>
                  <a:pt x="845344" y="409575"/>
                </a:cubicBezTo>
                <a:cubicBezTo>
                  <a:pt x="842963" y="412750"/>
                  <a:pt x="840476" y="415849"/>
                  <a:pt x="838200" y="419100"/>
                </a:cubicBezTo>
                <a:cubicBezTo>
                  <a:pt x="834918" y="423789"/>
                  <a:pt x="832722" y="429341"/>
                  <a:pt x="828675" y="433388"/>
                </a:cubicBezTo>
                <a:cubicBezTo>
                  <a:pt x="826294" y="435769"/>
                  <a:pt x="824119" y="438375"/>
                  <a:pt x="821532" y="440531"/>
                </a:cubicBezTo>
                <a:cubicBezTo>
                  <a:pt x="819333" y="442363"/>
                  <a:pt x="816412" y="443270"/>
                  <a:pt x="814388" y="445294"/>
                </a:cubicBezTo>
                <a:cubicBezTo>
                  <a:pt x="805798" y="453884"/>
                  <a:pt x="809250" y="453842"/>
                  <a:pt x="802482" y="461963"/>
                </a:cubicBezTo>
                <a:cubicBezTo>
                  <a:pt x="800326" y="464550"/>
                  <a:pt x="797719" y="466725"/>
                  <a:pt x="795338" y="469106"/>
                </a:cubicBezTo>
                <a:cubicBezTo>
                  <a:pt x="790302" y="489252"/>
                  <a:pt x="797163" y="468750"/>
                  <a:pt x="785813" y="485775"/>
                </a:cubicBezTo>
                <a:cubicBezTo>
                  <a:pt x="784421" y="487864"/>
                  <a:pt x="784555" y="490674"/>
                  <a:pt x="783432" y="492919"/>
                </a:cubicBezTo>
                <a:cubicBezTo>
                  <a:pt x="778997" y="501789"/>
                  <a:pt x="778109" y="499305"/>
                  <a:pt x="771525" y="507206"/>
                </a:cubicBezTo>
                <a:cubicBezTo>
                  <a:pt x="769693" y="509405"/>
                  <a:pt x="768520" y="512091"/>
                  <a:pt x="766763" y="514350"/>
                </a:cubicBezTo>
                <a:cubicBezTo>
                  <a:pt x="762878" y="519345"/>
                  <a:pt x="751349" y="533483"/>
                  <a:pt x="745332" y="538163"/>
                </a:cubicBezTo>
                <a:cubicBezTo>
                  <a:pt x="741678" y="541004"/>
                  <a:pt x="737128" y="542529"/>
                  <a:pt x="733425" y="545306"/>
                </a:cubicBezTo>
                <a:cubicBezTo>
                  <a:pt x="730731" y="547326"/>
                  <a:pt x="728816" y="550232"/>
                  <a:pt x="726282" y="552450"/>
                </a:cubicBezTo>
                <a:cubicBezTo>
                  <a:pt x="722457" y="555797"/>
                  <a:pt x="718200" y="558628"/>
                  <a:pt x="714375" y="561975"/>
                </a:cubicBezTo>
                <a:cubicBezTo>
                  <a:pt x="697215" y="576990"/>
                  <a:pt x="715894" y="561347"/>
                  <a:pt x="702469" y="576263"/>
                </a:cubicBezTo>
                <a:cubicBezTo>
                  <a:pt x="697212" y="582103"/>
                  <a:pt x="690158" y="586393"/>
                  <a:pt x="685800" y="592931"/>
                </a:cubicBezTo>
                <a:cubicBezTo>
                  <a:pt x="680901" y="600281"/>
                  <a:pt x="681025" y="601106"/>
                  <a:pt x="673894" y="607219"/>
                </a:cubicBezTo>
                <a:cubicBezTo>
                  <a:pt x="670881" y="609802"/>
                  <a:pt x="667599" y="612056"/>
                  <a:pt x="664369" y="614363"/>
                </a:cubicBezTo>
                <a:cubicBezTo>
                  <a:pt x="662040" y="616026"/>
                  <a:pt x="659424" y="617293"/>
                  <a:pt x="657225" y="619125"/>
                </a:cubicBezTo>
                <a:cubicBezTo>
                  <a:pt x="654638" y="621281"/>
                  <a:pt x="652639" y="624077"/>
                  <a:pt x="650082" y="626269"/>
                </a:cubicBezTo>
                <a:cubicBezTo>
                  <a:pt x="643911" y="631559"/>
                  <a:pt x="632417" y="638839"/>
                  <a:pt x="626269" y="642938"/>
                </a:cubicBezTo>
                <a:cubicBezTo>
                  <a:pt x="623888" y="644525"/>
                  <a:pt x="621840" y="646795"/>
                  <a:pt x="619125" y="647700"/>
                </a:cubicBezTo>
                <a:cubicBezTo>
                  <a:pt x="608614" y="651204"/>
                  <a:pt x="614227" y="648958"/>
                  <a:pt x="602457" y="654844"/>
                </a:cubicBezTo>
                <a:cubicBezTo>
                  <a:pt x="600869" y="657225"/>
                  <a:pt x="600207" y="660618"/>
                  <a:pt x="597694" y="661988"/>
                </a:cubicBezTo>
                <a:cubicBezTo>
                  <a:pt x="591083" y="665594"/>
                  <a:pt x="582998" y="665763"/>
                  <a:pt x="576263" y="669131"/>
                </a:cubicBezTo>
                <a:cubicBezTo>
                  <a:pt x="563811" y="675358"/>
                  <a:pt x="570182" y="673033"/>
                  <a:pt x="557213" y="676275"/>
                </a:cubicBezTo>
                <a:cubicBezTo>
                  <a:pt x="553244" y="674688"/>
                  <a:pt x="548972" y="673712"/>
                  <a:pt x="545307" y="671513"/>
                </a:cubicBezTo>
                <a:cubicBezTo>
                  <a:pt x="530457" y="662603"/>
                  <a:pt x="536497" y="662561"/>
                  <a:pt x="523875" y="652463"/>
                </a:cubicBezTo>
                <a:cubicBezTo>
                  <a:pt x="519406" y="648887"/>
                  <a:pt x="514167" y="646372"/>
                  <a:pt x="509588" y="642938"/>
                </a:cubicBezTo>
                <a:cubicBezTo>
                  <a:pt x="506413" y="640557"/>
                  <a:pt x="503365" y="637996"/>
                  <a:pt x="500063" y="635794"/>
                </a:cubicBezTo>
                <a:cubicBezTo>
                  <a:pt x="496212" y="633227"/>
                  <a:pt x="491739" y="631581"/>
                  <a:pt x="488157" y="628650"/>
                </a:cubicBezTo>
                <a:cubicBezTo>
                  <a:pt x="482944" y="624385"/>
                  <a:pt x="478632" y="619125"/>
                  <a:pt x="473869" y="614363"/>
                </a:cubicBezTo>
                <a:cubicBezTo>
                  <a:pt x="470694" y="611188"/>
                  <a:pt x="468604" y="606258"/>
                  <a:pt x="464344" y="604838"/>
                </a:cubicBezTo>
                <a:lnTo>
                  <a:pt x="457200" y="602456"/>
                </a:lnTo>
                <a:cubicBezTo>
                  <a:pt x="454819" y="600075"/>
                  <a:pt x="452644" y="597469"/>
                  <a:pt x="450057" y="595313"/>
                </a:cubicBezTo>
                <a:cubicBezTo>
                  <a:pt x="447858" y="593481"/>
                  <a:pt x="445052" y="592451"/>
                  <a:pt x="442913" y="590550"/>
                </a:cubicBezTo>
                <a:cubicBezTo>
                  <a:pt x="437879" y="586075"/>
                  <a:pt x="434649" y="579275"/>
                  <a:pt x="428625" y="576263"/>
                </a:cubicBezTo>
                <a:cubicBezTo>
                  <a:pt x="424891" y="574396"/>
                  <a:pt x="415322" y="570103"/>
                  <a:pt x="411957" y="566738"/>
                </a:cubicBezTo>
                <a:cubicBezTo>
                  <a:pt x="409151" y="563932"/>
                  <a:pt x="407619" y="560019"/>
                  <a:pt x="404813" y="557213"/>
                </a:cubicBezTo>
                <a:cubicBezTo>
                  <a:pt x="402007" y="554407"/>
                  <a:pt x="398539" y="552345"/>
                  <a:pt x="395288" y="550069"/>
                </a:cubicBezTo>
                <a:cubicBezTo>
                  <a:pt x="380401" y="539648"/>
                  <a:pt x="385777" y="542136"/>
                  <a:pt x="373857" y="538163"/>
                </a:cubicBezTo>
                <a:cubicBezTo>
                  <a:pt x="360205" y="517686"/>
                  <a:pt x="378384" y="541786"/>
                  <a:pt x="361950" y="528638"/>
                </a:cubicBezTo>
                <a:cubicBezTo>
                  <a:pt x="359715" y="526850"/>
                  <a:pt x="359212" y="523518"/>
                  <a:pt x="357188" y="521494"/>
                </a:cubicBezTo>
                <a:cubicBezTo>
                  <a:pt x="355164" y="519470"/>
                  <a:pt x="352425" y="518319"/>
                  <a:pt x="350044" y="516731"/>
                </a:cubicBezTo>
                <a:cubicBezTo>
                  <a:pt x="348404" y="514272"/>
                  <a:pt x="339615" y="500802"/>
                  <a:pt x="338138" y="500063"/>
                </a:cubicBezTo>
                <a:cubicBezTo>
                  <a:pt x="335893" y="498940"/>
                  <a:pt x="333375" y="501650"/>
                  <a:pt x="330994" y="502444"/>
                </a:cubicBezTo>
                <a:cubicBezTo>
                  <a:pt x="317943" y="493743"/>
                  <a:pt x="326410" y="498961"/>
                  <a:pt x="304800" y="488156"/>
                </a:cubicBezTo>
                <a:lnTo>
                  <a:pt x="304800" y="488156"/>
                </a:lnTo>
                <a:cubicBezTo>
                  <a:pt x="300831" y="485775"/>
                  <a:pt x="296819" y="483466"/>
                  <a:pt x="292894" y="481013"/>
                </a:cubicBezTo>
                <a:cubicBezTo>
                  <a:pt x="290467" y="479496"/>
                  <a:pt x="288310" y="477530"/>
                  <a:pt x="285750" y="476250"/>
                </a:cubicBezTo>
                <a:cubicBezTo>
                  <a:pt x="281927" y="474338"/>
                  <a:pt x="277580" y="473564"/>
                  <a:pt x="273844" y="471488"/>
                </a:cubicBezTo>
                <a:cubicBezTo>
                  <a:pt x="270375" y="469561"/>
                  <a:pt x="267548" y="466651"/>
                  <a:pt x="264319" y="464344"/>
                </a:cubicBezTo>
                <a:cubicBezTo>
                  <a:pt x="256788" y="458964"/>
                  <a:pt x="255423" y="459100"/>
                  <a:pt x="247650" y="452438"/>
                </a:cubicBezTo>
                <a:cubicBezTo>
                  <a:pt x="245093" y="450246"/>
                  <a:pt x="243094" y="447450"/>
                  <a:pt x="240507" y="445294"/>
                </a:cubicBezTo>
                <a:cubicBezTo>
                  <a:pt x="238308" y="443462"/>
                  <a:pt x="235678" y="442214"/>
                  <a:pt x="233363" y="440531"/>
                </a:cubicBezTo>
                <a:cubicBezTo>
                  <a:pt x="226944" y="435862"/>
                  <a:pt x="220917" y="430647"/>
                  <a:pt x="214313" y="426244"/>
                </a:cubicBezTo>
                <a:cubicBezTo>
                  <a:pt x="211932" y="424656"/>
                  <a:pt x="209498" y="423145"/>
                  <a:pt x="207169" y="421481"/>
                </a:cubicBezTo>
                <a:cubicBezTo>
                  <a:pt x="203940" y="419174"/>
                  <a:pt x="201009" y="416441"/>
                  <a:pt x="197644" y="414338"/>
                </a:cubicBezTo>
                <a:cubicBezTo>
                  <a:pt x="189336" y="409145"/>
                  <a:pt x="188028" y="410858"/>
                  <a:pt x="180975" y="404813"/>
                </a:cubicBezTo>
                <a:cubicBezTo>
                  <a:pt x="160006" y="386841"/>
                  <a:pt x="182677" y="402968"/>
                  <a:pt x="161925" y="388144"/>
                </a:cubicBezTo>
                <a:cubicBezTo>
                  <a:pt x="159596" y="386480"/>
                  <a:pt x="157111" y="385044"/>
                  <a:pt x="154782" y="383381"/>
                </a:cubicBezTo>
                <a:cubicBezTo>
                  <a:pt x="151553" y="381074"/>
                  <a:pt x="148508" y="378514"/>
                  <a:pt x="145257" y="376238"/>
                </a:cubicBezTo>
                <a:cubicBezTo>
                  <a:pt x="140568" y="372956"/>
                  <a:pt x="135224" y="370542"/>
                  <a:pt x="130969" y="366713"/>
                </a:cubicBezTo>
                <a:cubicBezTo>
                  <a:pt x="127191" y="363313"/>
                  <a:pt x="124863" y="358567"/>
                  <a:pt x="121444" y="354806"/>
                </a:cubicBezTo>
                <a:cubicBezTo>
                  <a:pt x="108899" y="341006"/>
                  <a:pt x="111161" y="343188"/>
                  <a:pt x="100013" y="335756"/>
                </a:cubicBezTo>
                <a:cubicBezTo>
                  <a:pt x="97632" y="336550"/>
                  <a:pt x="95250" y="338932"/>
                  <a:pt x="92869" y="338138"/>
                </a:cubicBezTo>
                <a:cubicBezTo>
                  <a:pt x="85980" y="335842"/>
                  <a:pt x="85656" y="327957"/>
                  <a:pt x="80963" y="323850"/>
                </a:cubicBezTo>
                <a:cubicBezTo>
                  <a:pt x="76655" y="320081"/>
                  <a:pt x="71438" y="317500"/>
                  <a:pt x="66675" y="314325"/>
                </a:cubicBezTo>
                <a:lnTo>
                  <a:pt x="59532" y="309563"/>
                </a:lnTo>
                <a:cubicBezTo>
                  <a:pt x="46831" y="290512"/>
                  <a:pt x="63501" y="313532"/>
                  <a:pt x="47625" y="297656"/>
                </a:cubicBezTo>
                <a:cubicBezTo>
                  <a:pt x="45602" y="295633"/>
                  <a:pt x="44764" y="292652"/>
                  <a:pt x="42863" y="290513"/>
                </a:cubicBezTo>
                <a:cubicBezTo>
                  <a:pt x="37280" y="284232"/>
                  <a:pt x="23343" y="269718"/>
                  <a:pt x="14288" y="266700"/>
                </a:cubicBezTo>
                <a:lnTo>
                  <a:pt x="7144" y="264319"/>
                </a:lnTo>
                <a:cubicBezTo>
                  <a:pt x="4763" y="262731"/>
                  <a:pt x="0" y="262418"/>
                  <a:pt x="0" y="259556"/>
                </a:cubicBezTo>
                <a:cubicBezTo>
                  <a:pt x="0" y="257046"/>
                  <a:pt x="5184" y="258743"/>
                  <a:pt x="7144" y="257175"/>
                </a:cubicBezTo>
                <a:cubicBezTo>
                  <a:pt x="22532" y="244865"/>
                  <a:pt x="1095" y="253635"/>
                  <a:pt x="19050" y="247650"/>
                </a:cubicBezTo>
                <a:cubicBezTo>
                  <a:pt x="35362" y="231339"/>
                  <a:pt x="27734" y="237099"/>
                  <a:pt x="40482" y="228600"/>
                </a:cubicBezTo>
                <a:lnTo>
                  <a:pt x="50007" y="214313"/>
                </a:lnTo>
                <a:cubicBezTo>
                  <a:pt x="51594" y="211932"/>
                  <a:pt x="52388" y="208757"/>
                  <a:pt x="54769" y="207169"/>
                </a:cubicBezTo>
                <a:lnTo>
                  <a:pt x="61913" y="202406"/>
                </a:lnTo>
                <a:cubicBezTo>
                  <a:pt x="67129" y="194581"/>
                  <a:pt x="66593" y="196744"/>
                  <a:pt x="69057" y="188119"/>
                </a:cubicBezTo>
                <a:cubicBezTo>
                  <a:pt x="69956" y="184972"/>
                  <a:pt x="69454" y="191294"/>
                  <a:pt x="71438" y="188119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7" name="Group 126"/>
          <p:cNvGrpSpPr/>
          <p:nvPr/>
        </p:nvGrpSpPr>
        <p:grpSpPr>
          <a:xfrm>
            <a:off x="1152120" y="133721"/>
            <a:ext cx="4067952" cy="6607647"/>
            <a:chOff x="320666" y="133721"/>
            <a:chExt cx="4067952" cy="6607647"/>
          </a:xfrm>
        </p:grpSpPr>
        <p:sp>
          <p:nvSpPr>
            <p:cNvPr id="141" name="Freeform 140"/>
            <p:cNvSpPr/>
            <p:nvPr/>
          </p:nvSpPr>
          <p:spPr>
            <a:xfrm>
              <a:off x="2669536" y="3211208"/>
              <a:ext cx="688975" cy="1434365"/>
            </a:xfrm>
            <a:custGeom>
              <a:avLst/>
              <a:gdLst>
                <a:gd name="connsiteX0" fmla="*/ 498475 w 688975"/>
                <a:gd name="connsiteY0" fmla="*/ 40540 h 1434365"/>
                <a:gd name="connsiteX1" fmla="*/ 482600 w 688975"/>
                <a:gd name="connsiteY1" fmla="*/ 43715 h 1434365"/>
                <a:gd name="connsiteX2" fmla="*/ 463550 w 688975"/>
                <a:gd name="connsiteY2" fmla="*/ 50065 h 1434365"/>
                <a:gd name="connsiteX3" fmla="*/ 434975 w 688975"/>
                <a:gd name="connsiteY3" fmla="*/ 56415 h 1434365"/>
                <a:gd name="connsiteX4" fmla="*/ 415925 w 688975"/>
                <a:gd name="connsiteY4" fmla="*/ 62765 h 1434365"/>
                <a:gd name="connsiteX5" fmla="*/ 403225 w 688975"/>
                <a:gd name="connsiteY5" fmla="*/ 69115 h 1434365"/>
                <a:gd name="connsiteX6" fmla="*/ 381000 w 688975"/>
                <a:gd name="connsiteY6" fmla="*/ 75465 h 1434365"/>
                <a:gd name="connsiteX7" fmla="*/ 371475 w 688975"/>
                <a:gd name="connsiteY7" fmla="*/ 78640 h 1434365"/>
                <a:gd name="connsiteX8" fmla="*/ 361950 w 688975"/>
                <a:gd name="connsiteY8" fmla="*/ 84990 h 1434365"/>
                <a:gd name="connsiteX9" fmla="*/ 330200 w 688975"/>
                <a:gd name="connsiteY9" fmla="*/ 94515 h 1434365"/>
                <a:gd name="connsiteX10" fmla="*/ 311150 w 688975"/>
                <a:gd name="connsiteY10" fmla="*/ 100865 h 1434365"/>
                <a:gd name="connsiteX11" fmla="*/ 298450 w 688975"/>
                <a:gd name="connsiteY11" fmla="*/ 107215 h 1434365"/>
                <a:gd name="connsiteX12" fmla="*/ 288925 w 688975"/>
                <a:gd name="connsiteY12" fmla="*/ 110390 h 1434365"/>
                <a:gd name="connsiteX13" fmla="*/ 279400 w 688975"/>
                <a:gd name="connsiteY13" fmla="*/ 116740 h 1434365"/>
                <a:gd name="connsiteX14" fmla="*/ 260350 w 688975"/>
                <a:gd name="connsiteY14" fmla="*/ 119915 h 1434365"/>
                <a:gd name="connsiteX15" fmla="*/ 238125 w 688975"/>
                <a:gd name="connsiteY15" fmla="*/ 126265 h 1434365"/>
                <a:gd name="connsiteX16" fmla="*/ 219075 w 688975"/>
                <a:gd name="connsiteY16" fmla="*/ 145315 h 1434365"/>
                <a:gd name="connsiteX17" fmla="*/ 139700 w 688975"/>
                <a:gd name="connsiteY17" fmla="*/ 151665 h 1434365"/>
                <a:gd name="connsiteX18" fmla="*/ 120650 w 688975"/>
                <a:gd name="connsiteY18" fmla="*/ 158015 h 1434365"/>
                <a:gd name="connsiteX19" fmla="*/ 92075 w 688975"/>
                <a:gd name="connsiteY19" fmla="*/ 164365 h 1434365"/>
                <a:gd name="connsiteX20" fmla="*/ 82550 w 688975"/>
                <a:gd name="connsiteY20" fmla="*/ 170715 h 1434365"/>
                <a:gd name="connsiteX21" fmla="*/ 63500 w 688975"/>
                <a:gd name="connsiteY21" fmla="*/ 177065 h 1434365"/>
                <a:gd name="connsiteX22" fmla="*/ 44450 w 688975"/>
                <a:gd name="connsiteY22" fmla="*/ 186590 h 1434365"/>
                <a:gd name="connsiteX23" fmla="*/ 34925 w 688975"/>
                <a:gd name="connsiteY23" fmla="*/ 192940 h 1434365"/>
                <a:gd name="connsiteX24" fmla="*/ 19050 w 688975"/>
                <a:gd name="connsiteY24" fmla="*/ 196115 h 1434365"/>
                <a:gd name="connsiteX25" fmla="*/ 0 w 688975"/>
                <a:gd name="connsiteY25" fmla="*/ 202465 h 1434365"/>
                <a:gd name="connsiteX26" fmla="*/ 6350 w 688975"/>
                <a:gd name="connsiteY26" fmla="*/ 231040 h 1434365"/>
                <a:gd name="connsiteX27" fmla="*/ 12700 w 688975"/>
                <a:gd name="connsiteY27" fmla="*/ 250090 h 1434365"/>
                <a:gd name="connsiteX28" fmla="*/ 19050 w 688975"/>
                <a:gd name="connsiteY28" fmla="*/ 269140 h 1434365"/>
                <a:gd name="connsiteX29" fmla="*/ 22225 w 688975"/>
                <a:gd name="connsiteY29" fmla="*/ 278665 h 1434365"/>
                <a:gd name="connsiteX30" fmla="*/ 25400 w 688975"/>
                <a:gd name="connsiteY30" fmla="*/ 291365 h 1434365"/>
                <a:gd name="connsiteX31" fmla="*/ 31750 w 688975"/>
                <a:gd name="connsiteY31" fmla="*/ 300890 h 1434365"/>
                <a:gd name="connsiteX32" fmla="*/ 38100 w 688975"/>
                <a:gd name="connsiteY32" fmla="*/ 313590 h 1434365"/>
                <a:gd name="connsiteX33" fmla="*/ 44450 w 688975"/>
                <a:gd name="connsiteY33" fmla="*/ 323115 h 1434365"/>
                <a:gd name="connsiteX34" fmla="*/ 47625 w 688975"/>
                <a:gd name="connsiteY34" fmla="*/ 332640 h 1434365"/>
                <a:gd name="connsiteX35" fmla="*/ 60325 w 688975"/>
                <a:gd name="connsiteY35" fmla="*/ 354865 h 1434365"/>
                <a:gd name="connsiteX36" fmla="*/ 63500 w 688975"/>
                <a:gd name="connsiteY36" fmla="*/ 364390 h 1434365"/>
                <a:gd name="connsiteX37" fmla="*/ 73025 w 688975"/>
                <a:gd name="connsiteY37" fmla="*/ 386615 h 1434365"/>
                <a:gd name="connsiteX38" fmla="*/ 79375 w 688975"/>
                <a:gd name="connsiteY38" fmla="*/ 408840 h 1434365"/>
                <a:gd name="connsiteX39" fmla="*/ 85725 w 688975"/>
                <a:gd name="connsiteY39" fmla="*/ 418365 h 1434365"/>
                <a:gd name="connsiteX40" fmla="*/ 88900 w 688975"/>
                <a:gd name="connsiteY40" fmla="*/ 481865 h 1434365"/>
                <a:gd name="connsiteX41" fmla="*/ 95250 w 688975"/>
                <a:gd name="connsiteY41" fmla="*/ 529490 h 1434365"/>
                <a:gd name="connsiteX42" fmla="*/ 98425 w 688975"/>
                <a:gd name="connsiteY42" fmla="*/ 558065 h 1434365"/>
                <a:gd name="connsiteX43" fmla="*/ 104775 w 688975"/>
                <a:gd name="connsiteY43" fmla="*/ 583465 h 1434365"/>
                <a:gd name="connsiteX44" fmla="*/ 114300 w 688975"/>
                <a:gd name="connsiteY44" fmla="*/ 615215 h 1434365"/>
                <a:gd name="connsiteX45" fmla="*/ 117475 w 688975"/>
                <a:gd name="connsiteY45" fmla="*/ 631090 h 1434365"/>
                <a:gd name="connsiteX46" fmla="*/ 127000 w 688975"/>
                <a:gd name="connsiteY46" fmla="*/ 634265 h 1434365"/>
                <a:gd name="connsiteX47" fmla="*/ 130175 w 688975"/>
                <a:gd name="connsiteY47" fmla="*/ 646965 h 1434365"/>
                <a:gd name="connsiteX48" fmla="*/ 136525 w 688975"/>
                <a:gd name="connsiteY48" fmla="*/ 697765 h 1434365"/>
                <a:gd name="connsiteX49" fmla="*/ 139700 w 688975"/>
                <a:gd name="connsiteY49" fmla="*/ 710465 h 1434365"/>
                <a:gd name="connsiteX50" fmla="*/ 142875 w 688975"/>
                <a:gd name="connsiteY50" fmla="*/ 726340 h 1434365"/>
                <a:gd name="connsiteX51" fmla="*/ 146050 w 688975"/>
                <a:gd name="connsiteY51" fmla="*/ 735865 h 1434365"/>
                <a:gd name="connsiteX52" fmla="*/ 149225 w 688975"/>
                <a:gd name="connsiteY52" fmla="*/ 758090 h 1434365"/>
                <a:gd name="connsiteX53" fmla="*/ 155575 w 688975"/>
                <a:gd name="connsiteY53" fmla="*/ 780315 h 1434365"/>
                <a:gd name="connsiteX54" fmla="*/ 158750 w 688975"/>
                <a:gd name="connsiteY54" fmla="*/ 802540 h 1434365"/>
                <a:gd name="connsiteX55" fmla="*/ 168275 w 688975"/>
                <a:gd name="connsiteY55" fmla="*/ 837465 h 1434365"/>
                <a:gd name="connsiteX56" fmla="*/ 171450 w 688975"/>
                <a:gd name="connsiteY56" fmla="*/ 913665 h 1434365"/>
                <a:gd name="connsiteX57" fmla="*/ 174625 w 688975"/>
                <a:gd name="connsiteY57" fmla="*/ 926365 h 1434365"/>
                <a:gd name="connsiteX58" fmla="*/ 177800 w 688975"/>
                <a:gd name="connsiteY58" fmla="*/ 942240 h 1434365"/>
                <a:gd name="connsiteX59" fmla="*/ 180975 w 688975"/>
                <a:gd name="connsiteY59" fmla="*/ 951765 h 1434365"/>
                <a:gd name="connsiteX60" fmla="*/ 190500 w 688975"/>
                <a:gd name="connsiteY60" fmla="*/ 993040 h 1434365"/>
                <a:gd name="connsiteX61" fmla="*/ 196850 w 688975"/>
                <a:gd name="connsiteY61" fmla="*/ 1012090 h 1434365"/>
                <a:gd name="connsiteX62" fmla="*/ 200025 w 688975"/>
                <a:gd name="connsiteY62" fmla="*/ 1021615 h 1434365"/>
                <a:gd name="connsiteX63" fmla="*/ 209550 w 688975"/>
                <a:gd name="connsiteY63" fmla="*/ 1056540 h 1434365"/>
                <a:gd name="connsiteX64" fmla="*/ 212725 w 688975"/>
                <a:gd name="connsiteY64" fmla="*/ 1085115 h 1434365"/>
                <a:gd name="connsiteX65" fmla="*/ 215900 w 688975"/>
                <a:gd name="connsiteY65" fmla="*/ 1094640 h 1434365"/>
                <a:gd name="connsiteX66" fmla="*/ 219075 w 688975"/>
                <a:gd name="connsiteY66" fmla="*/ 1107340 h 1434365"/>
                <a:gd name="connsiteX67" fmla="*/ 225425 w 688975"/>
                <a:gd name="connsiteY67" fmla="*/ 1126390 h 1434365"/>
                <a:gd name="connsiteX68" fmla="*/ 231775 w 688975"/>
                <a:gd name="connsiteY68" fmla="*/ 1154965 h 1434365"/>
                <a:gd name="connsiteX69" fmla="*/ 234950 w 688975"/>
                <a:gd name="connsiteY69" fmla="*/ 1164490 h 1434365"/>
                <a:gd name="connsiteX70" fmla="*/ 241300 w 688975"/>
                <a:gd name="connsiteY70" fmla="*/ 1174015 h 1434365"/>
                <a:gd name="connsiteX71" fmla="*/ 247650 w 688975"/>
                <a:gd name="connsiteY71" fmla="*/ 1208940 h 1434365"/>
                <a:gd name="connsiteX72" fmla="*/ 250825 w 688975"/>
                <a:gd name="connsiteY72" fmla="*/ 1218465 h 1434365"/>
                <a:gd name="connsiteX73" fmla="*/ 257175 w 688975"/>
                <a:gd name="connsiteY73" fmla="*/ 1227990 h 1434365"/>
                <a:gd name="connsiteX74" fmla="*/ 263525 w 688975"/>
                <a:gd name="connsiteY74" fmla="*/ 1247040 h 1434365"/>
                <a:gd name="connsiteX75" fmla="*/ 266700 w 688975"/>
                <a:gd name="connsiteY75" fmla="*/ 1256565 h 1434365"/>
                <a:gd name="connsiteX76" fmla="*/ 269875 w 688975"/>
                <a:gd name="connsiteY76" fmla="*/ 1297840 h 1434365"/>
                <a:gd name="connsiteX77" fmla="*/ 276225 w 688975"/>
                <a:gd name="connsiteY77" fmla="*/ 1316890 h 1434365"/>
                <a:gd name="connsiteX78" fmla="*/ 285750 w 688975"/>
                <a:gd name="connsiteY78" fmla="*/ 1335940 h 1434365"/>
                <a:gd name="connsiteX79" fmla="*/ 288925 w 688975"/>
                <a:gd name="connsiteY79" fmla="*/ 1351815 h 1434365"/>
                <a:gd name="connsiteX80" fmla="*/ 292100 w 688975"/>
                <a:gd name="connsiteY80" fmla="*/ 1361340 h 1434365"/>
                <a:gd name="connsiteX81" fmla="*/ 298450 w 688975"/>
                <a:gd name="connsiteY81" fmla="*/ 1389915 h 1434365"/>
                <a:gd name="connsiteX82" fmla="*/ 301625 w 688975"/>
                <a:gd name="connsiteY82" fmla="*/ 1415315 h 1434365"/>
                <a:gd name="connsiteX83" fmla="*/ 304800 w 688975"/>
                <a:gd name="connsiteY83" fmla="*/ 1424840 h 1434365"/>
                <a:gd name="connsiteX84" fmla="*/ 323850 w 688975"/>
                <a:gd name="connsiteY84" fmla="*/ 1431190 h 1434365"/>
                <a:gd name="connsiteX85" fmla="*/ 333375 w 688975"/>
                <a:gd name="connsiteY85" fmla="*/ 1434365 h 1434365"/>
                <a:gd name="connsiteX86" fmla="*/ 374650 w 688975"/>
                <a:gd name="connsiteY86" fmla="*/ 1424840 h 1434365"/>
                <a:gd name="connsiteX87" fmla="*/ 384175 w 688975"/>
                <a:gd name="connsiteY87" fmla="*/ 1418490 h 1434365"/>
                <a:gd name="connsiteX88" fmla="*/ 387350 w 688975"/>
                <a:gd name="connsiteY88" fmla="*/ 1405790 h 1434365"/>
                <a:gd name="connsiteX89" fmla="*/ 377825 w 688975"/>
                <a:gd name="connsiteY89" fmla="*/ 1307365 h 1434365"/>
                <a:gd name="connsiteX90" fmla="*/ 368300 w 688975"/>
                <a:gd name="connsiteY90" fmla="*/ 1275615 h 1434365"/>
                <a:gd name="connsiteX91" fmla="*/ 365125 w 688975"/>
                <a:gd name="connsiteY91" fmla="*/ 1266090 h 1434365"/>
                <a:gd name="connsiteX92" fmla="*/ 361950 w 688975"/>
                <a:gd name="connsiteY92" fmla="*/ 1256565 h 1434365"/>
                <a:gd name="connsiteX93" fmla="*/ 352425 w 688975"/>
                <a:gd name="connsiteY93" fmla="*/ 1215290 h 1434365"/>
                <a:gd name="connsiteX94" fmla="*/ 349250 w 688975"/>
                <a:gd name="connsiteY94" fmla="*/ 1205765 h 1434365"/>
                <a:gd name="connsiteX95" fmla="*/ 355600 w 688975"/>
                <a:gd name="connsiteY95" fmla="*/ 1161315 h 1434365"/>
                <a:gd name="connsiteX96" fmla="*/ 365125 w 688975"/>
                <a:gd name="connsiteY96" fmla="*/ 1142265 h 1434365"/>
                <a:gd name="connsiteX97" fmla="*/ 371475 w 688975"/>
                <a:gd name="connsiteY97" fmla="*/ 1110515 h 1434365"/>
                <a:gd name="connsiteX98" fmla="*/ 368300 w 688975"/>
                <a:gd name="connsiteY98" fmla="*/ 1031140 h 1434365"/>
                <a:gd name="connsiteX99" fmla="*/ 365125 w 688975"/>
                <a:gd name="connsiteY99" fmla="*/ 1021615 h 1434365"/>
                <a:gd name="connsiteX100" fmla="*/ 358775 w 688975"/>
                <a:gd name="connsiteY100" fmla="*/ 983515 h 1434365"/>
                <a:gd name="connsiteX101" fmla="*/ 349250 w 688975"/>
                <a:gd name="connsiteY101" fmla="*/ 964465 h 1434365"/>
                <a:gd name="connsiteX102" fmla="*/ 339725 w 688975"/>
                <a:gd name="connsiteY102" fmla="*/ 942240 h 1434365"/>
                <a:gd name="connsiteX103" fmla="*/ 333375 w 688975"/>
                <a:gd name="connsiteY103" fmla="*/ 872390 h 1434365"/>
                <a:gd name="connsiteX104" fmla="*/ 327025 w 688975"/>
                <a:gd name="connsiteY104" fmla="*/ 853340 h 1434365"/>
                <a:gd name="connsiteX105" fmla="*/ 323850 w 688975"/>
                <a:gd name="connsiteY105" fmla="*/ 843815 h 1434365"/>
                <a:gd name="connsiteX106" fmla="*/ 314325 w 688975"/>
                <a:gd name="connsiteY106" fmla="*/ 796190 h 1434365"/>
                <a:gd name="connsiteX107" fmla="*/ 307975 w 688975"/>
                <a:gd name="connsiteY107" fmla="*/ 783490 h 1434365"/>
                <a:gd name="connsiteX108" fmla="*/ 298450 w 688975"/>
                <a:gd name="connsiteY108" fmla="*/ 777140 h 1434365"/>
                <a:gd name="connsiteX109" fmla="*/ 295275 w 688975"/>
                <a:gd name="connsiteY109" fmla="*/ 767615 h 1434365"/>
                <a:gd name="connsiteX110" fmla="*/ 288925 w 688975"/>
                <a:gd name="connsiteY110" fmla="*/ 758090 h 1434365"/>
                <a:gd name="connsiteX111" fmla="*/ 282575 w 688975"/>
                <a:gd name="connsiteY111" fmla="*/ 739040 h 1434365"/>
                <a:gd name="connsiteX112" fmla="*/ 390525 w 688975"/>
                <a:gd name="connsiteY112" fmla="*/ 739040 h 1434365"/>
                <a:gd name="connsiteX113" fmla="*/ 393700 w 688975"/>
                <a:gd name="connsiteY113" fmla="*/ 748565 h 1434365"/>
                <a:gd name="connsiteX114" fmla="*/ 396875 w 688975"/>
                <a:gd name="connsiteY114" fmla="*/ 958115 h 1434365"/>
                <a:gd name="connsiteX115" fmla="*/ 406400 w 688975"/>
                <a:gd name="connsiteY115" fmla="*/ 989865 h 1434365"/>
                <a:gd name="connsiteX116" fmla="*/ 419100 w 688975"/>
                <a:gd name="connsiteY116" fmla="*/ 1047015 h 1434365"/>
                <a:gd name="connsiteX117" fmla="*/ 425450 w 688975"/>
                <a:gd name="connsiteY117" fmla="*/ 1066065 h 1434365"/>
                <a:gd name="connsiteX118" fmla="*/ 428625 w 688975"/>
                <a:gd name="connsiteY118" fmla="*/ 1075590 h 1434365"/>
                <a:gd name="connsiteX119" fmla="*/ 431800 w 688975"/>
                <a:gd name="connsiteY119" fmla="*/ 1091465 h 1434365"/>
                <a:gd name="connsiteX120" fmla="*/ 469900 w 688975"/>
                <a:gd name="connsiteY120" fmla="*/ 1100990 h 1434365"/>
                <a:gd name="connsiteX121" fmla="*/ 508000 w 688975"/>
                <a:gd name="connsiteY121" fmla="*/ 1088290 h 1434365"/>
                <a:gd name="connsiteX122" fmla="*/ 517525 w 688975"/>
                <a:gd name="connsiteY122" fmla="*/ 1075590 h 1434365"/>
                <a:gd name="connsiteX123" fmla="*/ 527050 w 688975"/>
                <a:gd name="connsiteY123" fmla="*/ 1034315 h 1434365"/>
                <a:gd name="connsiteX124" fmla="*/ 530225 w 688975"/>
                <a:gd name="connsiteY124" fmla="*/ 1024790 h 1434365"/>
                <a:gd name="connsiteX125" fmla="*/ 533400 w 688975"/>
                <a:gd name="connsiteY125" fmla="*/ 1002565 h 1434365"/>
                <a:gd name="connsiteX126" fmla="*/ 536575 w 688975"/>
                <a:gd name="connsiteY126" fmla="*/ 986690 h 1434365"/>
                <a:gd name="connsiteX127" fmla="*/ 542925 w 688975"/>
                <a:gd name="connsiteY127" fmla="*/ 945415 h 1434365"/>
                <a:gd name="connsiteX128" fmla="*/ 549275 w 688975"/>
                <a:gd name="connsiteY128" fmla="*/ 923190 h 1434365"/>
                <a:gd name="connsiteX129" fmla="*/ 558800 w 688975"/>
                <a:gd name="connsiteY129" fmla="*/ 904140 h 1434365"/>
                <a:gd name="connsiteX130" fmla="*/ 565150 w 688975"/>
                <a:gd name="connsiteY130" fmla="*/ 866040 h 1434365"/>
                <a:gd name="connsiteX131" fmla="*/ 568325 w 688975"/>
                <a:gd name="connsiteY131" fmla="*/ 853340 h 1434365"/>
                <a:gd name="connsiteX132" fmla="*/ 574675 w 688975"/>
                <a:gd name="connsiteY132" fmla="*/ 770790 h 1434365"/>
                <a:gd name="connsiteX133" fmla="*/ 581025 w 688975"/>
                <a:gd name="connsiteY133" fmla="*/ 726340 h 1434365"/>
                <a:gd name="connsiteX134" fmla="*/ 593725 w 688975"/>
                <a:gd name="connsiteY134" fmla="*/ 694590 h 1434365"/>
                <a:gd name="connsiteX135" fmla="*/ 596900 w 688975"/>
                <a:gd name="connsiteY135" fmla="*/ 685065 h 1434365"/>
                <a:gd name="connsiteX136" fmla="*/ 600075 w 688975"/>
                <a:gd name="connsiteY136" fmla="*/ 669190 h 1434365"/>
                <a:gd name="connsiteX137" fmla="*/ 606425 w 688975"/>
                <a:gd name="connsiteY137" fmla="*/ 659665 h 1434365"/>
                <a:gd name="connsiteX138" fmla="*/ 612775 w 688975"/>
                <a:gd name="connsiteY138" fmla="*/ 608865 h 1434365"/>
                <a:gd name="connsiteX139" fmla="*/ 619125 w 688975"/>
                <a:gd name="connsiteY139" fmla="*/ 554890 h 1434365"/>
                <a:gd name="connsiteX140" fmla="*/ 622300 w 688975"/>
                <a:gd name="connsiteY140" fmla="*/ 529490 h 1434365"/>
                <a:gd name="connsiteX141" fmla="*/ 631825 w 688975"/>
                <a:gd name="connsiteY141" fmla="*/ 478690 h 1434365"/>
                <a:gd name="connsiteX142" fmla="*/ 635000 w 688975"/>
                <a:gd name="connsiteY142" fmla="*/ 459640 h 1434365"/>
                <a:gd name="connsiteX143" fmla="*/ 644525 w 688975"/>
                <a:gd name="connsiteY143" fmla="*/ 427890 h 1434365"/>
                <a:gd name="connsiteX144" fmla="*/ 650875 w 688975"/>
                <a:gd name="connsiteY144" fmla="*/ 402490 h 1434365"/>
                <a:gd name="connsiteX145" fmla="*/ 654050 w 688975"/>
                <a:gd name="connsiteY145" fmla="*/ 383440 h 1434365"/>
                <a:gd name="connsiteX146" fmla="*/ 660400 w 688975"/>
                <a:gd name="connsiteY146" fmla="*/ 354865 h 1434365"/>
                <a:gd name="connsiteX147" fmla="*/ 663575 w 688975"/>
                <a:gd name="connsiteY147" fmla="*/ 332640 h 1434365"/>
                <a:gd name="connsiteX148" fmla="*/ 673100 w 688975"/>
                <a:gd name="connsiteY148" fmla="*/ 313590 h 1434365"/>
                <a:gd name="connsiteX149" fmla="*/ 679450 w 688975"/>
                <a:gd name="connsiteY149" fmla="*/ 288190 h 1434365"/>
                <a:gd name="connsiteX150" fmla="*/ 682625 w 688975"/>
                <a:gd name="connsiteY150" fmla="*/ 275490 h 1434365"/>
                <a:gd name="connsiteX151" fmla="*/ 688975 w 688975"/>
                <a:gd name="connsiteY151" fmla="*/ 259615 h 1434365"/>
                <a:gd name="connsiteX152" fmla="*/ 685800 w 688975"/>
                <a:gd name="connsiteY152" fmla="*/ 31015 h 1434365"/>
                <a:gd name="connsiteX153" fmla="*/ 682625 w 688975"/>
                <a:gd name="connsiteY153" fmla="*/ 2440 h 1434365"/>
                <a:gd name="connsiteX154" fmla="*/ 644525 w 688975"/>
                <a:gd name="connsiteY154" fmla="*/ 5615 h 1434365"/>
                <a:gd name="connsiteX155" fmla="*/ 581025 w 688975"/>
                <a:gd name="connsiteY155" fmla="*/ 8790 h 1434365"/>
                <a:gd name="connsiteX156" fmla="*/ 571500 w 688975"/>
                <a:gd name="connsiteY156" fmla="*/ 18315 h 1434365"/>
                <a:gd name="connsiteX157" fmla="*/ 558800 w 688975"/>
                <a:gd name="connsiteY157" fmla="*/ 24665 h 1434365"/>
                <a:gd name="connsiteX158" fmla="*/ 517525 w 688975"/>
                <a:gd name="connsiteY158" fmla="*/ 34190 h 1434365"/>
                <a:gd name="connsiteX159" fmla="*/ 498475 w 688975"/>
                <a:gd name="connsiteY159" fmla="*/ 40540 h 1434365"/>
                <a:gd name="connsiteX160" fmla="*/ 498475 w 688975"/>
                <a:gd name="connsiteY160" fmla="*/ 40540 h 143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688975" h="1434365">
                  <a:moveTo>
                    <a:pt x="498475" y="40540"/>
                  </a:moveTo>
                  <a:cubicBezTo>
                    <a:pt x="495829" y="41069"/>
                    <a:pt x="487806" y="42295"/>
                    <a:pt x="482600" y="43715"/>
                  </a:cubicBezTo>
                  <a:cubicBezTo>
                    <a:pt x="476142" y="45476"/>
                    <a:pt x="470114" y="48752"/>
                    <a:pt x="463550" y="50065"/>
                  </a:cubicBezTo>
                  <a:cubicBezTo>
                    <a:pt x="454486" y="51878"/>
                    <a:pt x="443943" y="53725"/>
                    <a:pt x="434975" y="56415"/>
                  </a:cubicBezTo>
                  <a:cubicBezTo>
                    <a:pt x="428564" y="58338"/>
                    <a:pt x="421912" y="59772"/>
                    <a:pt x="415925" y="62765"/>
                  </a:cubicBezTo>
                  <a:cubicBezTo>
                    <a:pt x="411692" y="64882"/>
                    <a:pt x="407575" y="67251"/>
                    <a:pt x="403225" y="69115"/>
                  </a:cubicBezTo>
                  <a:cubicBezTo>
                    <a:pt x="395612" y="72378"/>
                    <a:pt x="389056" y="73163"/>
                    <a:pt x="381000" y="75465"/>
                  </a:cubicBezTo>
                  <a:cubicBezTo>
                    <a:pt x="377782" y="76384"/>
                    <a:pt x="374468" y="77143"/>
                    <a:pt x="371475" y="78640"/>
                  </a:cubicBezTo>
                  <a:cubicBezTo>
                    <a:pt x="368062" y="80347"/>
                    <a:pt x="365437" y="83440"/>
                    <a:pt x="361950" y="84990"/>
                  </a:cubicBezTo>
                  <a:cubicBezTo>
                    <a:pt x="346407" y="91898"/>
                    <a:pt x="344408" y="90252"/>
                    <a:pt x="330200" y="94515"/>
                  </a:cubicBezTo>
                  <a:cubicBezTo>
                    <a:pt x="323789" y="96438"/>
                    <a:pt x="317137" y="97872"/>
                    <a:pt x="311150" y="100865"/>
                  </a:cubicBezTo>
                  <a:cubicBezTo>
                    <a:pt x="306917" y="102982"/>
                    <a:pt x="302800" y="105351"/>
                    <a:pt x="298450" y="107215"/>
                  </a:cubicBezTo>
                  <a:cubicBezTo>
                    <a:pt x="295374" y="108533"/>
                    <a:pt x="291918" y="108893"/>
                    <a:pt x="288925" y="110390"/>
                  </a:cubicBezTo>
                  <a:cubicBezTo>
                    <a:pt x="285512" y="112097"/>
                    <a:pt x="283020" y="115533"/>
                    <a:pt x="279400" y="116740"/>
                  </a:cubicBezTo>
                  <a:cubicBezTo>
                    <a:pt x="273293" y="118776"/>
                    <a:pt x="266663" y="118652"/>
                    <a:pt x="260350" y="119915"/>
                  </a:cubicBezTo>
                  <a:cubicBezTo>
                    <a:pt x="250383" y="121908"/>
                    <a:pt x="247203" y="123239"/>
                    <a:pt x="238125" y="126265"/>
                  </a:cubicBezTo>
                  <a:cubicBezTo>
                    <a:pt x="231775" y="132615"/>
                    <a:pt x="228011" y="144421"/>
                    <a:pt x="219075" y="145315"/>
                  </a:cubicBezTo>
                  <a:cubicBezTo>
                    <a:pt x="171494" y="150073"/>
                    <a:pt x="197938" y="147782"/>
                    <a:pt x="139700" y="151665"/>
                  </a:cubicBezTo>
                  <a:cubicBezTo>
                    <a:pt x="133350" y="153782"/>
                    <a:pt x="127214" y="156702"/>
                    <a:pt x="120650" y="158015"/>
                  </a:cubicBezTo>
                  <a:cubicBezTo>
                    <a:pt x="100496" y="162046"/>
                    <a:pt x="110010" y="159881"/>
                    <a:pt x="92075" y="164365"/>
                  </a:cubicBezTo>
                  <a:cubicBezTo>
                    <a:pt x="88900" y="166482"/>
                    <a:pt x="86037" y="169165"/>
                    <a:pt x="82550" y="170715"/>
                  </a:cubicBezTo>
                  <a:cubicBezTo>
                    <a:pt x="76433" y="173433"/>
                    <a:pt x="69069" y="173352"/>
                    <a:pt x="63500" y="177065"/>
                  </a:cubicBezTo>
                  <a:cubicBezTo>
                    <a:pt x="36203" y="195263"/>
                    <a:pt x="70740" y="173445"/>
                    <a:pt x="44450" y="186590"/>
                  </a:cubicBezTo>
                  <a:cubicBezTo>
                    <a:pt x="41037" y="188297"/>
                    <a:pt x="38498" y="191600"/>
                    <a:pt x="34925" y="192940"/>
                  </a:cubicBezTo>
                  <a:cubicBezTo>
                    <a:pt x="29872" y="194835"/>
                    <a:pt x="24256" y="194695"/>
                    <a:pt x="19050" y="196115"/>
                  </a:cubicBezTo>
                  <a:cubicBezTo>
                    <a:pt x="12592" y="197876"/>
                    <a:pt x="0" y="202465"/>
                    <a:pt x="0" y="202465"/>
                  </a:cubicBezTo>
                  <a:cubicBezTo>
                    <a:pt x="1813" y="211529"/>
                    <a:pt x="3660" y="222072"/>
                    <a:pt x="6350" y="231040"/>
                  </a:cubicBezTo>
                  <a:cubicBezTo>
                    <a:pt x="8273" y="237451"/>
                    <a:pt x="10583" y="243740"/>
                    <a:pt x="12700" y="250090"/>
                  </a:cubicBezTo>
                  <a:lnTo>
                    <a:pt x="19050" y="269140"/>
                  </a:lnTo>
                  <a:cubicBezTo>
                    <a:pt x="20108" y="272315"/>
                    <a:pt x="21413" y="275418"/>
                    <a:pt x="22225" y="278665"/>
                  </a:cubicBezTo>
                  <a:cubicBezTo>
                    <a:pt x="23283" y="282898"/>
                    <a:pt x="23681" y="287354"/>
                    <a:pt x="25400" y="291365"/>
                  </a:cubicBezTo>
                  <a:cubicBezTo>
                    <a:pt x="26903" y="294872"/>
                    <a:pt x="29857" y="297577"/>
                    <a:pt x="31750" y="300890"/>
                  </a:cubicBezTo>
                  <a:cubicBezTo>
                    <a:pt x="34098" y="304999"/>
                    <a:pt x="35752" y="309481"/>
                    <a:pt x="38100" y="313590"/>
                  </a:cubicBezTo>
                  <a:cubicBezTo>
                    <a:pt x="39993" y="316903"/>
                    <a:pt x="42743" y="319702"/>
                    <a:pt x="44450" y="323115"/>
                  </a:cubicBezTo>
                  <a:cubicBezTo>
                    <a:pt x="45947" y="326108"/>
                    <a:pt x="46128" y="329647"/>
                    <a:pt x="47625" y="332640"/>
                  </a:cubicBezTo>
                  <a:cubicBezTo>
                    <a:pt x="63568" y="364526"/>
                    <a:pt x="43626" y="315901"/>
                    <a:pt x="60325" y="354865"/>
                  </a:cubicBezTo>
                  <a:cubicBezTo>
                    <a:pt x="61643" y="357941"/>
                    <a:pt x="62182" y="361314"/>
                    <a:pt x="63500" y="364390"/>
                  </a:cubicBezTo>
                  <a:cubicBezTo>
                    <a:pt x="70757" y="381323"/>
                    <a:pt x="68770" y="371723"/>
                    <a:pt x="73025" y="386615"/>
                  </a:cubicBezTo>
                  <a:cubicBezTo>
                    <a:pt x="74381" y="391362"/>
                    <a:pt x="76837" y="403765"/>
                    <a:pt x="79375" y="408840"/>
                  </a:cubicBezTo>
                  <a:cubicBezTo>
                    <a:pt x="81082" y="412253"/>
                    <a:pt x="83608" y="415190"/>
                    <a:pt x="85725" y="418365"/>
                  </a:cubicBezTo>
                  <a:cubicBezTo>
                    <a:pt x="86783" y="439532"/>
                    <a:pt x="87536" y="460716"/>
                    <a:pt x="88900" y="481865"/>
                  </a:cubicBezTo>
                  <a:cubicBezTo>
                    <a:pt x="91073" y="515548"/>
                    <a:pt x="89761" y="507535"/>
                    <a:pt x="95250" y="529490"/>
                  </a:cubicBezTo>
                  <a:cubicBezTo>
                    <a:pt x="96308" y="539015"/>
                    <a:pt x="96760" y="548627"/>
                    <a:pt x="98425" y="558065"/>
                  </a:cubicBezTo>
                  <a:cubicBezTo>
                    <a:pt x="99942" y="566659"/>
                    <a:pt x="102015" y="575186"/>
                    <a:pt x="104775" y="583465"/>
                  </a:cubicBezTo>
                  <a:cubicBezTo>
                    <a:pt x="110051" y="599294"/>
                    <a:pt x="111101" y="600820"/>
                    <a:pt x="114300" y="615215"/>
                  </a:cubicBezTo>
                  <a:cubicBezTo>
                    <a:pt x="115471" y="620483"/>
                    <a:pt x="114482" y="626600"/>
                    <a:pt x="117475" y="631090"/>
                  </a:cubicBezTo>
                  <a:cubicBezTo>
                    <a:pt x="119331" y="633875"/>
                    <a:pt x="123825" y="633207"/>
                    <a:pt x="127000" y="634265"/>
                  </a:cubicBezTo>
                  <a:cubicBezTo>
                    <a:pt x="128058" y="638498"/>
                    <a:pt x="129528" y="642650"/>
                    <a:pt x="130175" y="646965"/>
                  </a:cubicBezTo>
                  <a:cubicBezTo>
                    <a:pt x="132706" y="663841"/>
                    <a:pt x="132386" y="681209"/>
                    <a:pt x="136525" y="697765"/>
                  </a:cubicBezTo>
                  <a:cubicBezTo>
                    <a:pt x="137583" y="701998"/>
                    <a:pt x="138753" y="706205"/>
                    <a:pt x="139700" y="710465"/>
                  </a:cubicBezTo>
                  <a:cubicBezTo>
                    <a:pt x="140871" y="715733"/>
                    <a:pt x="141566" y="721105"/>
                    <a:pt x="142875" y="726340"/>
                  </a:cubicBezTo>
                  <a:cubicBezTo>
                    <a:pt x="143687" y="729587"/>
                    <a:pt x="144992" y="732690"/>
                    <a:pt x="146050" y="735865"/>
                  </a:cubicBezTo>
                  <a:cubicBezTo>
                    <a:pt x="147108" y="743273"/>
                    <a:pt x="147886" y="750727"/>
                    <a:pt x="149225" y="758090"/>
                  </a:cubicBezTo>
                  <a:cubicBezTo>
                    <a:pt x="150820" y="766861"/>
                    <a:pt x="152855" y="772154"/>
                    <a:pt x="155575" y="780315"/>
                  </a:cubicBezTo>
                  <a:cubicBezTo>
                    <a:pt x="156633" y="787723"/>
                    <a:pt x="157282" y="795202"/>
                    <a:pt x="158750" y="802540"/>
                  </a:cubicBezTo>
                  <a:cubicBezTo>
                    <a:pt x="162331" y="820444"/>
                    <a:pt x="163713" y="823780"/>
                    <a:pt x="168275" y="837465"/>
                  </a:cubicBezTo>
                  <a:cubicBezTo>
                    <a:pt x="169333" y="862865"/>
                    <a:pt x="169639" y="888308"/>
                    <a:pt x="171450" y="913665"/>
                  </a:cubicBezTo>
                  <a:cubicBezTo>
                    <a:pt x="171761" y="918018"/>
                    <a:pt x="173678" y="922105"/>
                    <a:pt x="174625" y="926365"/>
                  </a:cubicBezTo>
                  <a:cubicBezTo>
                    <a:pt x="175796" y="931633"/>
                    <a:pt x="176491" y="937005"/>
                    <a:pt x="177800" y="942240"/>
                  </a:cubicBezTo>
                  <a:cubicBezTo>
                    <a:pt x="178612" y="945487"/>
                    <a:pt x="180163" y="948518"/>
                    <a:pt x="180975" y="951765"/>
                  </a:cubicBezTo>
                  <a:cubicBezTo>
                    <a:pt x="186012" y="971914"/>
                    <a:pt x="182597" y="969332"/>
                    <a:pt x="190500" y="993040"/>
                  </a:cubicBezTo>
                  <a:lnTo>
                    <a:pt x="196850" y="1012090"/>
                  </a:lnTo>
                  <a:cubicBezTo>
                    <a:pt x="197908" y="1015265"/>
                    <a:pt x="199213" y="1018368"/>
                    <a:pt x="200025" y="1021615"/>
                  </a:cubicBezTo>
                  <a:cubicBezTo>
                    <a:pt x="207187" y="1050262"/>
                    <a:pt x="203615" y="1038736"/>
                    <a:pt x="209550" y="1056540"/>
                  </a:cubicBezTo>
                  <a:cubicBezTo>
                    <a:pt x="210608" y="1066065"/>
                    <a:pt x="211149" y="1075662"/>
                    <a:pt x="212725" y="1085115"/>
                  </a:cubicBezTo>
                  <a:cubicBezTo>
                    <a:pt x="213275" y="1088416"/>
                    <a:pt x="214981" y="1091422"/>
                    <a:pt x="215900" y="1094640"/>
                  </a:cubicBezTo>
                  <a:cubicBezTo>
                    <a:pt x="217099" y="1098836"/>
                    <a:pt x="217821" y="1103160"/>
                    <a:pt x="219075" y="1107340"/>
                  </a:cubicBezTo>
                  <a:cubicBezTo>
                    <a:pt x="220998" y="1113751"/>
                    <a:pt x="224112" y="1119826"/>
                    <a:pt x="225425" y="1126390"/>
                  </a:cubicBezTo>
                  <a:cubicBezTo>
                    <a:pt x="227607" y="1137302"/>
                    <a:pt x="228786" y="1144503"/>
                    <a:pt x="231775" y="1154965"/>
                  </a:cubicBezTo>
                  <a:cubicBezTo>
                    <a:pt x="232694" y="1158183"/>
                    <a:pt x="233453" y="1161497"/>
                    <a:pt x="234950" y="1164490"/>
                  </a:cubicBezTo>
                  <a:cubicBezTo>
                    <a:pt x="236657" y="1167903"/>
                    <a:pt x="239183" y="1170840"/>
                    <a:pt x="241300" y="1174015"/>
                  </a:cubicBezTo>
                  <a:cubicBezTo>
                    <a:pt x="243870" y="1192002"/>
                    <a:pt x="243373" y="1193970"/>
                    <a:pt x="247650" y="1208940"/>
                  </a:cubicBezTo>
                  <a:cubicBezTo>
                    <a:pt x="248569" y="1212158"/>
                    <a:pt x="249328" y="1215472"/>
                    <a:pt x="250825" y="1218465"/>
                  </a:cubicBezTo>
                  <a:cubicBezTo>
                    <a:pt x="252532" y="1221878"/>
                    <a:pt x="255625" y="1224503"/>
                    <a:pt x="257175" y="1227990"/>
                  </a:cubicBezTo>
                  <a:cubicBezTo>
                    <a:pt x="259893" y="1234107"/>
                    <a:pt x="261408" y="1240690"/>
                    <a:pt x="263525" y="1247040"/>
                  </a:cubicBezTo>
                  <a:lnTo>
                    <a:pt x="266700" y="1256565"/>
                  </a:lnTo>
                  <a:cubicBezTo>
                    <a:pt x="267758" y="1270323"/>
                    <a:pt x="267723" y="1284210"/>
                    <a:pt x="269875" y="1297840"/>
                  </a:cubicBezTo>
                  <a:cubicBezTo>
                    <a:pt x="270919" y="1304452"/>
                    <a:pt x="274108" y="1310540"/>
                    <a:pt x="276225" y="1316890"/>
                  </a:cubicBezTo>
                  <a:cubicBezTo>
                    <a:pt x="280607" y="1330035"/>
                    <a:pt x="277544" y="1323630"/>
                    <a:pt x="285750" y="1335940"/>
                  </a:cubicBezTo>
                  <a:cubicBezTo>
                    <a:pt x="286808" y="1341232"/>
                    <a:pt x="287616" y="1346580"/>
                    <a:pt x="288925" y="1351815"/>
                  </a:cubicBezTo>
                  <a:cubicBezTo>
                    <a:pt x="289737" y="1355062"/>
                    <a:pt x="291181" y="1358122"/>
                    <a:pt x="292100" y="1361340"/>
                  </a:cubicBezTo>
                  <a:cubicBezTo>
                    <a:pt x="294207" y="1368714"/>
                    <a:pt x="297359" y="1382822"/>
                    <a:pt x="298450" y="1389915"/>
                  </a:cubicBezTo>
                  <a:cubicBezTo>
                    <a:pt x="299747" y="1398348"/>
                    <a:pt x="300099" y="1406920"/>
                    <a:pt x="301625" y="1415315"/>
                  </a:cubicBezTo>
                  <a:cubicBezTo>
                    <a:pt x="302224" y="1418608"/>
                    <a:pt x="302077" y="1422895"/>
                    <a:pt x="304800" y="1424840"/>
                  </a:cubicBezTo>
                  <a:cubicBezTo>
                    <a:pt x="310247" y="1428731"/>
                    <a:pt x="317500" y="1429073"/>
                    <a:pt x="323850" y="1431190"/>
                  </a:cubicBezTo>
                  <a:lnTo>
                    <a:pt x="333375" y="1434365"/>
                  </a:lnTo>
                  <a:cubicBezTo>
                    <a:pt x="343621" y="1432901"/>
                    <a:pt x="365141" y="1431179"/>
                    <a:pt x="374650" y="1424840"/>
                  </a:cubicBezTo>
                  <a:lnTo>
                    <a:pt x="384175" y="1418490"/>
                  </a:lnTo>
                  <a:cubicBezTo>
                    <a:pt x="385233" y="1414257"/>
                    <a:pt x="387350" y="1410154"/>
                    <a:pt x="387350" y="1405790"/>
                  </a:cubicBezTo>
                  <a:cubicBezTo>
                    <a:pt x="387350" y="1338262"/>
                    <a:pt x="388811" y="1351310"/>
                    <a:pt x="377825" y="1307365"/>
                  </a:cubicBezTo>
                  <a:cubicBezTo>
                    <a:pt x="373027" y="1288171"/>
                    <a:pt x="376030" y="1298805"/>
                    <a:pt x="368300" y="1275615"/>
                  </a:cubicBezTo>
                  <a:lnTo>
                    <a:pt x="365125" y="1266090"/>
                  </a:lnTo>
                  <a:lnTo>
                    <a:pt x="361950" y="1256565"/>
                  </a:lnTo>
                  <a:cubicBezTo>
                    <a:pt x="357828" y="1227714"/>
                    <a:pt x="361142" y="1241440"/>
                    <a:pt x="352425" y="1215290"/>
                  </a:cubicBezTo>
                  <a:lnTo>
                    <a:pt x="349250" y="1205765"/>
                  </a:lnTo>
                  <a:cubicBezTo>
                    <a:pt x="349810" y="1200166"/>
                    <a:pt x="351096" y="1171823"/>
                    <a:pt x="355600" y="1161315"/>
                  </a:cubicBezTo>
                  <a:cubicBezTo>
                    <a:pt x="363895" y="1141960"/>
                    <a:pt x="360665" y="1161590"/>
                    <a:pt x="365125" y="1142265"/>
                  </a:cubicBezTo>
                  <a:cubicBezTo>
                    <a:pt x="367552" y="1131748"/>
                    <a:pt x="371475" y="1110515"/>
                    <a:pt x="371475" y="1110515"/>
                  </a:cubicBezTo>
                  <a:cubicBezTo>
                    <a:pt x="370417" y="1084057"/>
                    <a:pt x="370187" y="1057552"/>
                    <a:pt x="368300" y="1031140"/>
                  </a:cubicBezTo>
                  <a:cubicBezTo>
                    <a:pt x="368062" y="1027802"/>
                    <a:pt x="365781" y="1024897"/>
                    <a:pt x="365125" y="1021615"/>
                  </a:cubicBezTo>
                  <a:cubicBezTo>
                    <a:pt x="359749" y="994733"/>
                    <a:pt x="364455" y="1006234"/>
                    <a:pt x="358775" y="983515"/>
                  </a:cubicBezTo>
                  <a:cubicBezTo>
                    <a:pt x="355541" y="970579"/>
                    <a:pt x="356148" y="976536"/>
                    <a:pt x="349250" y="964465"/>
                  </a:cubicBezTo>
                  <a:cubicBezTo>
                    <a:pt x="342973" y="953480"/>
                    <a:pt x="343287" y="952926"/>
                    <a:pt x="339725" y="942240"/>
                  </a:cubicBezTo>
                  <a:cubicBezTo>
                    <a:pt x="338474" y="920972"/>
                    <a:pt x="339414" y="894532"/>
                    <a:pt x="333375" y="872390"/>
                  </a:cubicBezTo>
                  <a:cubicBezTo>
                    <a:pt x="331614" y="865932"/>
                    <a:pt x="329142" y="859690"/>
                    <a:pt x="327025" y="853340"/>
                  </a:cubicBezTo>
                  <a:lnTo>
                    <a:pt x="323850" y="843815"/>
                  </a:lnTo>
                  <a:cubicBezTo>
                    <a:pt x="321855" y="825856"/>
                    <a:pt x="322366" y="812271"/>
                    <a:pt x="314325" y="796190"/>
                  </a:cubicBezTo>
                  <a:cubicBezTo>
                    <a:pt x="312208" y="791957"/>
                    <a:pt x="311005" y="787126"/>
                    <a:pt x="307975" y="783490"/>
                  </a:cubicBezTo>
                  <a:cubicBezTo>
                    <a:pt x="305532" y="780559"/>
                    <a:pt x="301625" y="779257"/>
                    <a:pt x="298450" y="777140"/>
                  </a:cubicBezTo>
                  <a:cubicBezTo>
                    <a:pt x="297392" y="773965"/>
                    <a:pt x="296772" y="770608"/>
                    <a:pt x="295275" y="767615"/>
                  </a:cubicBezTo>
                  <a:cubicBezTo>
                    <a:pt x="293568" y="764202"/>
                    <a:pt x="290475" y="761577"/>
                    <a:pt x="288925" y="758090"/>
                  </a:cubicBezTo>
                  <a:cubicBezTo>
                    <a:pt x="286207" y="751973"/>
                    <a:pt x="282575" y="739040"/>
                    <a:pt x="282575" y="739040"/>
                  </a:cubicBezTo>
                  <a:cubicBezTo>
                    <a:pt x="323928" y="732148"/>
                    <a:pt x="327183" y="730303"/>
                    <a:pt x="390525" y="739040"/>
                  </a:cubicBezTo>
                  <a:cubicBezTo>
                    <a:pt x="393840" y="739497"/>
                    <a:pt x="392642" y="745390"/>
                    <a:pt x="393700" y="748565"/>
                  </a:cubicBezTo>
                  <a:cubicBezTo>
                    <a:pt x="394758" y="818415"/>
                    <a:pt x="394962" y="888283"/>
                    <a:pt x="396875" y="958115"/>
                  </a:cubicBezTo>
                  <a:cubicBezTo>
                    <a:pt x="397459" y="979421"/>
                    <a:pt x="397495" y="976508"/>
                    <a:pt x="406400" y="989865"/>
                  </a:cubicBezTo>
                  <a:cubicBezTo>
                    <a:pt x="408916" y="1002447"/>
                    <a:pt x="414616" y="1033563"/>
                    <a:pt x="419100" y="1047015"/>
                  </a:cubicBezTo>
                  <a:lnTo>
                    <a:pt x="425450" y="1066065"/>
                  </a:lnTo>
                  <a:cubicBezTo>
                    <a:pt x="426508" y="1069240"/>
                    <a:pt x="427969" y="1072308"/>
                    <a:pt x="428625" y="1075590"/>
                  </a:cubicBezTo>
                  <a:cubicBezTo>
                    <a:pt x="429683" y="1080882"/>
                    <a:pt x="427984" y="1087649"/>
                    <a:pt x="431800" y="1091465"/>
                  </a:cubicBezTo>
                  <a:cubicBezTo>
                    <a:pt x="436831" y="1096496"/>
                    <a:pt x="463604" y="1099941"/>
                    <a:pt x="469900" y="1100990"/>
                  </a:cubicBezTo>
                  <a:cubicBezTo>
                    <a:pt x="482865" y="1098109"/>
                    <a:pt x="497918" y="1098372"/>
                    <a:pt x="508000" y="1088290"/>
                  </a:cubicBezTo>
                  <a:cubicBezTo>
                    <a:pt x="511742" y="1084548"/>
                    <a:pt x="514350" y="1079823"/>
                    <a:pt x="517525" y="1075590"/>
                  </a:cubicBezTo>
                  <a:cubicBezTo>
                    <a:pt x="525199" y="1052567"/>
                    <a:pt x="516540" y="1079856"/>
                    <a:pt x="527050" y="1034315"/>
                  </a:cubicBezTo>
                  <a:cubicBezTo>
                    <a:pt x="527803" y="1031054"/>
                    <a:pt x="529167" y="1027965"/>
                    <a:pt x="530225" y="1024790"/>
                  </a:cubicBezTo>
                  <a:cubicBezTo>
                    <a:pt x="531283" y="1017382"/>
                    <a:pt x="532170" y="1009947"/>
                    <a:pt x="533400" y="1002565"/>
                  </a:cubicBezTo>
                  <a:cubicBezTo>
                    <a:pt x="534287" y="997242"/>
                    <a:pt x="535812" y="992032"/>
                    <a:pt x="536575" y="986690"/>
                  </a:cubicBezTo>
                  <a:cubicBezTo>
                    <a:pt x="541218" y="954188"/>
                    <a:pt x="536977" y="967226"/>
                    <a:pt x="542925" y="945415"/>
                  </a:cubicBezTo>
                  <a:cubicBezTo>
                    <a:pt x="544952" y="937982"/>
                    <a:pt x="546414" y="930344"/>
                    <a:pt x="549275" y="923190"/>
                  </a:cubicBezTo>
                  <a:cubicBezTo>
                    <a:pt x="559622" y="897323"/>
                    <a:pt x="552541" y="929176"/>
                    <a:pt x="558800" y="904140"/>
                  </a:cubicBezTo>
                  <a:cubicBezTo>
                    <a:pt x="563187" y="886590"/>
                    <a:pt x="561566" y="885753"/>
                    <a:pt x="565150" y="866040"/>
                  </a:cubicBezTo>
                  <a:cubicBezTo>
                    <a:pt x="565931" y="861747"/>
                    <a:pt x="567267" y="857573"/>
                    <a:pt x="568325" y="853340"/>
                  </a:cubicBezTo>
                  <a:cubicBezTo>
                    <a:pt x="569765" y="831742"/>
                    <a:pt x="571906" y="793867"/>
                    <a:pt x="574675" y="770790"/>
                  </a:cubicBezTo>
                  <a:cubicBezTo>
                    <a:pt x="576458" y="755930"/>
                    <a:pt x="575466" y="740237"/>
                    <a:pt x="581025" y="726340"/>
                  </a:cubicBezTo>
                  <a:cubicBezTo>
                    <a:pt x="585258" y="715757"/>
                    <a:pt x="590120" y="705404"/>
                    <a:pt x="593725" y="694590"/>
                  </a:cubicBezTo>
                  <a:cubicBezTo>
                    <a:pt x="594783" y="691415"/>
                    <a:pt x="596088" y="688312"/>
                    <a:pt x="596900" y="685065"/>
                  </a:cubicBezTo>
                  <a:cubicBezTo>
                    <a:pt x="598209" y="679830"/>
                    <a:pt x="598180" y="674243"/>
                    <a:pt x="600075" y="669190"/>
                  </a:cubicBezTo>
                  <a:cubicBezTo>
                    <a:pt x="601415" y="665617"/>
                    <a:pt x="604308" y="662840"/>
                    <a:pt x="606425" y="659665"/>
                  </a:cubicBezTo>
                  <a:cubicBezTo>
                    <a:pt x="608542" y="642732"/>
                    <a:pt x="611077" y="625845"/>
                    <a:pt x="612775" y="608865"/>
                  </a:cubicBezTo>
                  <a:cubicBezTo>
                    <a:pt x="618025" y="556368"/>
                    <a:pt x="613510" y="597003"/>
                    <a:pt x="619125" y="554890"/>
                  </a:cubicBezTo>
                  <a:cubicBezTo>
                    <a:pt x="620253" y="546432"/>
                    <a:pt x="621093" y="537937"/>
                    <a:pt x="622300" y="529490"/>
                  </a:cubicBezTo>
                  <a:cubicBezTo>
                    <a:pt x="626841" y="497706"/>
                    <a:pt x="624898" y="520253"/>
                    <a:pt x="631825" y="478690"/>
                  </a:cubicBezTo>
                  <a:cubicBezTo>
                    <a:pt x="632883" y="472340"/>
                    <a:pt x="633737" y="465953"/>
                    <a:pt x="635000" y="459640"/>
                  </a:cubicBezTo>
                  <a:cubicBezTo>
                    <a:pt x="638279" y="443244"/>
                    <a:pt x="639125" y="446789"/>
                    <a:pt x="644525" y="427890"/>
                  </a:cubicBezTo>
                  <a:cubicBezTo>
                    <a:pt x="646923" y="419499"/>
                    <a:pt x="649440" y="411098"/>
                    <a:pt x="650875" y="402490"/>
                  </a:cubicBezTo>
                  <a:cubicBezTo>
                    <a:pt x="651933" y="396140"/>
                    <a:pt x="652787" y="389753"/>
                    <a:pt x="654050" y="383440"/>
                  </a:cubicBezTo>
                  <a:cubicBezTo>
                    <a:pt x="655964" y="373872"/>
                    <a:pt x="658602" y="364455"/>
                    <a:pt x="660400" y="354865"/>
                  </a:cubicBezTo>
                  <a:cubicBezTo>
                    <a:pt x="661779" y="347510"/>
                    <a:pt x="661374" y="339793"/>
                    <a:pt x="663575" y="332640"/>
                  </a:cubicBezTo>
                  <a:cubicBezTo>
                    <a:pt x="665663" y="325854"/>
                    <a:pt x="669925" y="319940"/>
                    <a:pt x="673100" y="313590"/>
                  </a:cubicBezTo>
                  <a:cubicBezTo>
                    <a:pt x="679555" y="281315"/>
                    <a:pt x="672941" y="310970"/>
                    <a:pt x="679450" y="288190"/>
                  </a:cubicBezTo>
                  <a:cubicBezTo>
                    <a:pt x="680649" y="283994"/>
                    <a:pt x="681245" y="279630"/>
                    <a:pt x="682625" y="275490"/>
                  </a:cubicBezTo>
                  <a:cubicBezTo>
                    <a:pt x="684427" y="270083"/>
                    <a:pt x="686858" y="264907"/>
                    <a:pt x="688975" y="259615"/>
                  </a:cubicBezTo>
                  <a:cubicBezTo>
                    <a:pt x="687917" y="183415"/>
                    <a:pt x="687681" y="107199"/>
                    <a:pt x="685800" y="31015"/>
                  </a:cubicBezTo>
                  <a:cubicBezTo>
                    <a:pt x="685563" y="21434"/>
                    <a:pt x="690787" y="7463"/>
                    <a:pt x="682625" y="2440"/>
                  </a:cubicBezTo>
                  <a:cubicBezTo>
                    <a:pt x="671771" y="-4239"/>
                    <a:pt x="657244" y="4820"/>
                    <a:pt x="644525" y="5615"/>
                  </a:cubicBezTo>
                  <a:cubicBezTo>
                    <a:pt x="623373" y="6937"/>
                    <a:pt x="602192" y="7732"/>
                    <a:pt x="581025" y="8790"/>
                  </a:cubicBezTo>
                  <a:cubicBezTo>
                    <a:pt x="577850" y="11965"/>
                    <a:pt x="575154" y="15705"/>
                    <a:pt x="571500" y="18315"/>
                  </a:cubicBezTo>
                  <a:cubicBezTo>
                    <a:pt x="567649" y="21066"/>
                    <a:pt x="563194" y="22907"/>
                    <a:pt x="558800" y="24665"/>
                  </a:cubicBezTo>
                  <a:cubicBezTo>
                    <a:pt x="539430" y="32413"/>
                    <a:pt x="538796" y="31151"/>
                    <a:pt x="517525" y="34190"/>
                  </a:cubicBezTo>
                  <a:lnTo>
                    <a:pt x="498475" y="40540"/>
                  </a:lnTo>
                  <a:lnTo>
                    <a:pt x="498475" y="405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0666" y="133721"/>
              <a:ext cx="4067952" cy="6607647"/>
              <a:chOff x="2516733" y="440267"/>
              <a:chExt cx="4067952" cy="6607647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152900" y="545306"/>
                <a:ext cx="514403" cy="433388"/>
              </a:xfrm>
              <a:custGeom>
                <a:avLst/>
                <a:gdLst>
                  <a:gd name="connsiteX0" fmla="*/ 152400 w 514403"/>
                  <a:gd name="connsiteY0" fmla="*/ 2382 h 433388"/>
                  <a:gd name="connsiteX1" fmla="*/ 173831 w 514403"/>
                  <a:gd name="connsiteY1" fmla="*/ 11907 h 433388"/>
                  <a:gd name="connsiteX2" fmla="*/ 188119 w 514403"/>
                  <a:gd name="connsiteY2" fmla="*/ 16669 h 433388"/>
                  <a:gd name="connsiteX3" fmla="*/ 195263 w 514403"/>
                  <a:gd name="connsiteY3" fmla="*/ 19050 h 433388"/>
                  <a:gd name="connsiteX4" fmla="*/ 209550 w 514403"/>
                  <a:gd name="connsiteY4" fmla="*/ 26194 h 433388"/>
                  <a:gd name="connsiteX5" fmla="*/ 216694 w 514403"/>
                  <a:gd name="connsiteY5" fmla="*/ 30957 h 433388"/>
                  <a:gd name="connsiteX6" fmla="*/ 230981 w 514403"/>
                  <a:gd name="connsiteY6" fmla="*/ 35719 h 433388"/>
                  <a:gd name="connsiteX7" fmla="*/ 238125 w 514403"/>
                  <a:gd name="connsiteY7" fmla="*/ 38100 h 433388"/>
                  <a:gd name="connsiteX8" fmla="*/ 259556 w 514403"/>
                  <a:gd name="connsiteY8" fmla="*/ 50007 h 433388"/>
                  <a:gd name="connsiteX9" fmla="*/ 266700 w 514403"/>
                  <a:gd name="connsiteY9" fmla="*/ 35719 h 433388"/>
                  <a:gd name="connsiteX10" fmla="*/ 273844 w 514403"/>
                  <a:gd name="connsiteY10" fmla="*/ 30957 h 433388"/>
                  <a:gd name="connsiteX11" fmla="*/ 280988 w 514403"/>
                  <a:gd name="connsiteY11" fmla="*/ 2382 h 433388"/>
                  <a:gd name="connsiteX12" fmla="*/ 288131 w 514403"/>
                  <a:gd name="connsiteY12" fmla="*/ 0 h 433388"/>
                  <a:gd name="connsiteX13" fmla="*/ 295275 w 514403"/>
                  <a:gd name="connsiteY13" fmla="*/ 2382 h 433388"/>
                  <a:gd name="connsiteX14" fmla="*/ 316706 w 514403"/>
                  <a:gd name="connsiteY14" fmla="*/ 16669 h 433388"/>
                  <a:gd name="connsiteX15" fmla="*/ 323850 w 514403"/>
                  <a:gd name="connsiteY15" fmla="*/ 21432 h 433388"/>
                  <a:gd name="connsiteX16" fmla="*/ 345281 w 514403"/>
                  <a:gd name="connsiteY16" fmla="*/ 28575 h 433388"/>
                  <a:gd name="connsiteX17" fmla="*/ 352425 w 514403"/>
                  <a:gd name="connsiteY17" fmla="*/ 30957 h 433388"/>
                  <a:gd name="connsiteX18" fmla="*/ 361950 w 514403"/>
                  <a:gd name="connsiteY18" fmla="*/ 35719 h 433388"/>
                  <a:gd name="connsiteX19" fmla="*/ 369094 w 514403"/>
                  <a:gd name="connsiteY19" fmla="*/ 42863 h 433388"/>
                  <a:gd name="connsiteX20" fmla="*/ 383381 w 514403"/>
                  <a:gd name="connsiteY20" fmla="*/ 47625 h 433388"/>
                  <a:gd name="connsiteX21" fmla="*/ 411956 w 514403"/>
                  <a:gd name="connsiteY21" fmla="*/ 61913 h 433388"/>
                  <a:gd name="connsiteX22" fmla="*/ 419100 w 514403"/>
                  <a:gd name="connsiteY22" fmla="*/ 64294 h 433388"/>
                  <a:gd name="connsiteX23" fmla="*/ 426244 w 514403"/>
                  <a:gd name="connsiteY23" fmla="*/ 71438 h 433388"/>
                  <a:gd name="connsiteX24" fmla="*/ 442913 w 514403"/>
                  <a:gd name="connsiteY24" fmla="*/ 80963 h 433388"/>
                  <a:gd name="connsiteX25" fmla="*/ 450056 w 514403"/>
                  <a:gd name="connsiteY25" fmla="*/ 85725 h 433388"/>
                  <a:gd name="connsiteX26" fmla="*/ 461963 w 514403"/>
                  <a:gd name="connsiteY26" fmla="*/ 97632 h 433388"/>
                  <a:gd name="connsiteX27" fmla="*/ 466725 w 514403"/>
                  <a:gd name="connsiteY27" fmla="*/ 104775 h 433388"/>
                  <a:gd name="connsiteX28" fmla="*/ 476250 w 514403"/>
                  <a:gd name="connsiteY28" fmla="*/ 107157 h 433388"/>
                  <a:gd name="connsiteX29" fmla="*/ 490538 w 514403"/>
                  <a:gd name="connsiteY29" fmla="*/ 114300 h 433388"/>
                  <a:gd name="connsiteX30" fmla="*/ 497681 w 514403"/>
                  <a:gd name="connsiteY30" fmla="*/ 119063 h 433388"/>
                  <a:gd name="connsiteX31" fmla="*/ 511969 w 514403"/>
                  <a:gd name="connsiteY31" fmla="*/ 123825 h 433388"/>
                  <a:gd name="connsiteX32" fmla="*/ 514350 w 514403"/>
                  <a:gd name="connsiteY32" fmla="*/ 133350 h 433388"/>
                  <a:gd name="connsiteX33" fmla="*/ 504825 w 514403"/>
                  <a:gd name="connsiteY33" fmla="*/ 150019 h 433388"/>
                  <a:gd name="connsiteX34" fmla="*/ 492919 w 514403"/>
                  <a:gd name="connsiteY34" fmla="*/ 169069 h 433388"/>
                  <a:gd name="connsiteX35" fmla="*/ 481013 w 514403"/>
                  <a:gd name="connsiteY35" fmla="*/ 185738 h 433388"/>
                  <a:gd name="connsiteX36" fmla="*/ 478631 w 514403"/>
                  <a:gd name="connsiteY36" fmla="*/ 192882 h 433388"/>
                  <a:gd name="connsiteX37" fmla="*/ 469106 w 514403"/>
                  <a:gd name="connsiteY37" fmla="*/ 209550 h 433388"/>
                  <a:gd name="connsiteX38" fmla="*/ 464344 w 514403"/>
                  <a:gd name="connsiteY38" fmla="*/ 223838 h 433388"/>
                  <a:gd name="connsiteX39" fmla="*/ 459581 w 514403"/>
                  <a:gd name="connsiteY39" fmla="*/ 235744 h 433388"/>
                  <a:gd name="connsiteX40" fmla="*/ 454819 w 514403"/>
                  <a:gd name="connsiteY40" fmla="*/ 250032 h 433388"/>
                  <a:gd name="connsiteX41" fmla="*/ 440531 w 514403"/>
                  <a:gd name="connsiteY41" fmla="*/ 273844 h 433388"/>
                  <a:gd name="connsiteX42" fmla="*/ 433388 w 514403"/>
                  <a:gd name="connsiteY42" fmla="*/ 290513 h 433388"/>
                  <a:gd name="connsiteX43" fmla="*/ 426244 w 514403"/>
                  <a:gd name="connsiteY43" fmla="*/ 297657 h 433388"/>
                  <a:gd name="connsiteX44" fmla="*/ 421481 w 514403"/>
                  <a:gd name="connsiteY44" fmla="*/ 307182 h 433388"/>
                  <a:gd name="connsiteX45" fmla="*/ 416719 w 514403"/>
                  <a:gd name="connsiteY45" fmla="*/ 314325 h 433388"/>
                  <a:gd name="connsiteX46" fmla="*/ 409575 w 514403"/>
                  <a:gd name="connsiteY46" fmla="*/ 326232 h 433388"/>
                  <a:gd name="connsiteX47" fmla="*/ 397669 w 514403"/>
                  <a:gd name="connsiteY47" fmla="*/ 342900 h 433388"/>
                  <a:gd name="connsiteX48" fmla="*/ 392906 w 514403"/>
                  <a:gd name="connsiteY48" fmla="*/ 352425 h 433388"/>
                  <a:gd name="connsiteX49" fmla="*/ 376238 w 514403"/>
                  <a:gd name="connsiteY49" fmla="*/ 369094 h 433388"/>
                  <a:gd name="connsiteX50" fmla="*/ 359569 w 514403"/>
                  <a:gd name="connsiteY50" fmla="*/ 395288 h 433388"/>
                  <a:gd name="connsiteX51" fmla="*/ 354806 w 514403"/>
                  <a:gd name="connsiteY51" fmla="*/ 402432 h 433388"/>
                  <a:gd name="connsiteX52" fmla="*/ 350044 w 514403"/>
                  <a:gd name="connsiteY52" fmla="*/ 411957 h 433388"/>
                  <a:gd name="connsiteX53" fmla="*/ 347663 w 514403"/>
                  <a:gd name="connsiteY53" fmla="*/ 419100 h 433388"/>
                  <a:gd name="connsiteX54" fmla="*/ 338138 w 514403"/>
                  <a:gd name="connsiteY54" fmla="*/ 433388 h 433388"/>
                  <a:gd name="connsiteX55" fmla="*/ 321469 w 514403"/>
                  <a:gd name="connsiteY55" fmla="*/ 428625 h 433388"/>
                  <a:gd name="connsiteX56" fmla="*/ 316706 w 514403"/>
                  <a:gd name="connsiteY56" fmla="*/ 421482 h 433388"/>
                  <a:gd name="connsiteX57" fmla="*/ 302419 w 514403"/>
                  <a:gd name="connsiteY57" fmla="*/ 414338 h 433388"/>
                  <a:gd name="connsiteX58" fmla="*/ 285750 w 514403"/>
                  <a:gd name="connsiteY58" fmla="*/ 407194 h 433388"/>
                  <a:gd name="connsiteX59" fmla="*/ 278606 w 514403"/>
                  <a:gd name="connsiteY59" fmla="*/ 402432 h 433388"/>
                  <a:gd name="connsiteX60" fmla="*/ 264319 w 514403"/>
                  <a:gd name="connsiteY60" fmla="*/ 397669 h 433388"/>
                  <a:gd name="connsiteX61" fmla="*/ 245269 w 514403"/>
                  <a:gd name="connsiteY61" fmla="*/ 378619 h 433388"/>
                  <a:gd name="connsiteX62" fmla="*/ 230981 w 514403"/>
                  <a:gd name="connsiteY62" fmla="*/ 373857 h 433388"/>
                  <a:gd name="connsiteX63" fmla="*/ 223838 w 514403"/>
                  <a:gd name="connsiteY63" fmla="*/ 371475 h 433388"/>
                  <a:gd name="connsiteX64" fmla="*/ 200025 w 514403"/>
                  <a:gd name="connsiteY64" fmla="*/ 369094 h 433388"/>
                  <a:gd name="connsiteX65" fmla="*/ 183356 w 514403"/>
                  <a:gd name="connsiteY65" fmla="*/ 359569 h 433388"/>
                  <a:gd name="connsiteX66" fmla="*/ 176213 w 514403"/>
                  <a:gd name="connsiteY66" fmla="*/ 354807 h 433388"/>
                  <a:gd name="connsiteX67" fmla="*/ 157163 w 514403"/>
                  <a:gd name="connsiteY67" fmla="*/ 347663 h 433388"/>
                  <a:gd name="connsiteX68" fmla="*/ 145256 w 514403"/>
                  <a:gd name="connsiteY68" fmla="*/ 345282 h 433388"/>
                  <a:gd name="connsiteX69" fmla="*/ 130969 w 514403"/>
                  <a:gd name="connsiteY69" fmla="*/ 330994 h 433388"/>
                  <a:gd name="connsiteX70" fmla="*/ 121444 w 514403"/>
                  <a:gd name="connsiteY70" fmla="*/ 326232 h 433388"/>
                  <a:gd name="connsiteX71" fmla="*/ 114300 w 514403"/>
                  <a:gd name="connsiteY71" fmla="*/ 321469 h 433388"/>
                  <a:gd name="connsiteX72" fmla="*/ 95250 w 514403"/>
                  <a:gd name="connsiteY72" fmla="*/ 311944 h 433388"/>
                  <a:gd name="connsiteX73" fmla="*/ 88106 w 514403"/>
                  <a:gd name="connsiteY73" fmla="*/ 304800 h 433388"/>
                  <a:gd name="connsiteX74" fmla="*/ 73819 w 514403"/>
                  <a:gd name="connsiteY74" fmla="*/ 295275 h 433388"/>
                  <a:gd name="connsiteX75" fmla="*/ 64294 w 514403"/>
                  <a:gd name="connsiteY75" fmla="*/ 288132 h 433388"/>
                  <a:gd name="connsiteX76" fmla="*/ 50006 w 514403"/>
                  <a:gd name="connsiteY76" fmla="*/ 278607 h 433388"/>
                  <a:gd name="connsiteX77" fmla="*/ 42863 w 514403"/>
                  <a:gd name="connsiteY77" fmla="*/ 271463 h 433388"/>
                  <a:gd name="connsiteX78" fmla="*/ 28575 w 514403"/>
                  <a:gd name="connsiteY78" fmla="*/ 261938 h 433388"/>
                  <a:gd name="connsiteX79" fmla="*/ 14288 w 514403"/>
                  <a:gd name="connsiteY79" fmla="*/ 247650 h 433388"/>
                  <a:gd name="connsiteX80" fmla="*/ 0 w 514403"/>
                  <a:gd name="connsiteY80" fmla="*/ 238125 h 433388"/>
                  <a:gd name="connsiteX81" fmla="*/ 11906 w 514403"/>
                  <a:gd name="connsiteY81" fmla="*/ 216694 h 433388"/>
                  <a:gd name="connsiteX82" fmla="*/ 16669 w 514403"/>
                  <a:gd name="connsiteY82" fmla="*/ 207169 h 433388"/>
                  <a:gd name="connsiteX83" fmla="*/ 23813 w 514403"/>
                  <a:gd name="connsiteY83" fmla="*/ 200025 h 433388"/>
                  <a:gd name="connsiteX84" fmla="*/ 28575 w 514403"/>
                  <a:gd name="connsiteY84" fmla="*/ 192882 h 433388"/>
                  <a:gd name="connsiteX85" fmla="*/ 35719 w 514403"/>
                  <a:gd name="connsiteY85" fmla="*/ 188119 h 433388"/>
                  <a:gd name="connsiteX86" fmla="*/ 42863 w 514403"/>
                  <a:gd name="connsiteY86" fmla="*/ 180975 h 433388"/>
                  <a:gd name="connsiteX87" fmla="*/ 52388 w 514403"/>
                  <a:gd name="connsiteY87" fmla="*/ 169069 h 433388"/>
                  <a:gd name="connsiteX88" fmla="*/ 61913 w 514403"/>
                  <a:gd name="connsiteY88" fmla="*/ 154782 h 433388"/>
                  <a:gd name="connsiteX89" fmla="*/ 71438 w 514403"/>
                  <a:gd name="connsiteY89" fmla="*/ 140494 h 433388"/>
                  <a:gd name="connsiteX90" fmla="*/ 78581 w 514403"/>
                  <a:gd name="connsiteY90" fmla="*/ 130969 h 433388"/>
                  <a:gd name="connsiteX91" fmla="*/ 83344 w 514403"/>
                  <a:gd name="connsiteY91" fmla="*/ 123825 h 433388"/>
                  <a:gd name="connsiteX92" fmla="*/ 90488 w 514403"/>
                  <a:gd name="connsiteY92" fmla="*/ 116682 h 433388"/>
                  <a:gd name="connsiteX93" fmla="*/ 97631 w 514403"/>
                  <a:gd name="connsiteY93" fmla="*/ 97632 h 433388"/>
                  <a:gd name="connsiteX94" fmla="*/ 104775 w 514403"/>
                  <a:gd name="connsiteY94" fmla="*/ 80963 h 433388"/>
                  <a:gd name="connsiteX95" fmla="*/ 116681 w 514403"/>
                  <a:gd name="connsiteY95" fmla="*/ 59532 h 433388"/>
                  <a:gd name="connsiteX96" fmla="*/ 123825 w 514403"/>
                  <a:gd name="connsiteY96" fmla="*/ 38100 h 433388"/>
                  <a:gd name="connsiteX97" fmla="*/ 140494 w 514403"/>
                  <a:gd name="connsiteY97" fmla="*/ 11907 h 433388"/>
                  <a:gd name="connsiteX98" fmla="*/ 152400 w 514403"/>
                  <a:gd name="connsiteY98" fmla="*/ 2382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514403" h="433388">
                    <a:moveTo>
                      <a:pt x="152400" y="2382"/>
                    </a:moveTo>
                    <a:cubicBezTo>
                      <a:pt x="157956" y="2382"/>
                      <a:pt x="157483" y="7003"/>
                      <a:pt x="173831" y="11907"/>
                    </a:cubicBezTo>
                    <a:cubicBezTo>
                      <a:pt x="178639" y="13350"/>
                      <a:pt x="183356" y="15082"/>
                      <a:pt x="188119" y="16669"/>
                    </a:cubicBezTo>
                    <a:lnTo>
                      <a:pt x="195263" y="19050"/>
                    </a:lnTo>
                    <a:cubicBezTo>
                      <a:pt x="215728" y="32696"/>
                      <a:pt x="189838" y="16338"/>
                      <a:pt x="209550" y="26194"/>
                    </a:cubicBezTo>
                    <a:cubicBezTo>
                      <a:pt x="212110" y="27474"/>
                      <a:pt x="214079" y="29795"/>
                      <a:pt x="216694" y="30957"/>
                    </a:cubicBezTo>
                    <a:cubicBezTo>
                      <a:pt x="221281" y="32996"/>
                      <a:pt x="226219" y="34132"/>
                      <a:pt x="230981" y="35719"/>
                    </a:cubicBezTo>
                    <a:lnTo>
                      <a:pt x="238125" y="38100"/>
                    </a:lnTo>
                    <a:cubicBezTo>
                      <a:pt x="254501" y="49017"/>
                      <a:pt x="246983" y="45814"/>
                      <a:pt x="259556" y="50007"/>
                    </a:cubicBezTo>
                    <a:cubicBezTo>
                      <a:pt x="261493" y="44199"/>
                      <a:pt x="262086" y="40333"/>
                      <a:pt x="266700" y="35719"/>
                    </a:cubicBezTo>
                    <a:cubicBezTo>
                      <a:pt x="268724" y="33695"/>
                      <a:pt x="271463" y="32544"/>
                      <a:pt x="273844" y="30957"/>
                    </a:cubicBezTo>
                    <a:cubicBezTo>
                      <a:pt x="274666" y="23559"/>
                      <a:pt x="272984" y="8785"/>
                      <a:pt x="280988" y="2382"/>
                    </a:cubicBezTo>
                    <a:cubicBezTo>
                      <a:pt x="282948" y="814"/>
                      <a:pt x="285750" y="794"/>
                      <a:pt x="288131" y="0"/>
                    </a:cubicBezTo>
                    <a:cubicBezTo>
                      <a:pt x="290512" y="794"/>
                      <a:pt x="293081" y="1163"/>
                      <a:pt x="295275" y="2382"/>
                    </a:cubicBezTo>
                    <a:cubicBezTo>
                      <a:pt x="295277" y="2383"/>
                      <a:pt x="313133" y="14287"/>
                      <a:pt x="316706" y="16669"/>
                    </a:cubicBezTo>
                    <a:cubicBezTo>
                      <a:pt x="319087" y="18257"/>
                      <a:pt x="321135" y="20527"/>
                      <a:pt x="323850" y="21432"/>
                    </a:cubicBezTo>
                    <a:lnTo>
                      <a:pt x="345281" y="28575"/>
                    </a:lnTo>
                    <a:cubicBezTo>
                      <a:pt x="347662" y="29369"/>
                      <a:pt x="350180" y="29834"/>
                      <a:pt x="352425" y="30957"/>
                    </a:cubicBezTo>
                    <a:lnTo>
                      <a:pt x="361950" y="35719"/>
                    </a:lnTo>
                    <a:cubicBezTo>
                      <a:pt x="364331" y="38100"/>
                      <a:pt x="366150" y="41228"/>
                      <a:pt x="369094" y="42863"/>
                    </a:cubicBezTo>
                    <a:cubicBezTo>
                      <a:pt x="373482" y="45301"/>
                      <a:pt x="383381" y="47625"/>
                      <a:pt x="383381" y="47625"/>
                    </a:cubicBezTo>
                    <a:cubicBezTo>
                      <a:pt x="401844" y="59933"/>
                      <a:pt x="392241" y="55341"/>
                      <a:pt x="411956" y="61913"/>
                    </a:cubicBezTo>
                    <a:lnTo>
                      <a:pt x="419100" y="64294"/>
                    </a:lnTo>
                    <a:cubicBezTo>
                      <a:pt x="421481" y="66675"/>
                      <a:pt x="423657" y="69282"/>
                      <a:pt x="426244" y="71438"/>
                    </a:cubicBezTo>
                    <a:cubicBezTo>
                      <a:pt x="432569" y="76709"/>
                      <a:pt x="435508" y="76731"/>
                      <a:pt x="442913" y="80963"/>
                    </a:cubicBezTo>
                    <a:cubicBezTo>
                      <a:pt x="445398" y="82383"/>
                      <a:pt x="447675" y="84138"/>
                      <a:pt x="450056" y="85725"/>
                    </a:cubicBezTo>
                    <a:cubicBezTo>
                      <a:pt x="462757" y="104776"/>
                      <a:pt x="446087" y="81756"/>
                      <a:pt x="461963" y="97632"/>
                    </a:cubicBezTo>
                    <a:cubicBezTo>
                      <a:pt x="463986" y="99655"/>
                      <a:pt x="464344" y="103188"/>
                      <a:pt x="466725" y="104775"/>
                    </a:cubicBezTo>
                    <a:cubicBezTo>
                      <a:pt x="469448" y="106590"/>
                      <a:pt x="473075" y="106363"/>
                      <a:pt x="476250" y="107157"/>
                    </a:cubicBezTo>
                    <a:cubicBezTo>
                      <a:pt x="496738" y="120813"/>
                      <a:pt x="470807" y="104434"/>
                      <a:pt x="490538" y="114300"/>
                    </a:cubicBezTo>
                    <a:cubicBezTo>
                      <a:pt x="493098" y="115580"/>
                      <a:pt x="495066" y="117901"/>
                      <a:pt x="497681" y="119063"/>
                    </a:cubicBezTo>
                    <a:cubicBezTo>
                      <a:pt x="502269" y="121102"/>
                      <a:pt x="511969" y="123825"/>
                      <a:pt x="511969" y="123825"/>
                    </a:cubicBezTo>
                    <a:cubicBezTo>
                      <a:pt x="512763" y="127000"/>
                      <a:pt x="514756" y="130103"/>
                      <a:pt x="514350" y="133350"/>
                    </a:cubicBezTo>
                    <a:cubicBezTo>
                      <a:pt x="513654" y="138919"/>
                      <a:pt x="507247" y="145175"/>
                      <a:pt x="504825" y="150019"/>
                    </a:cubicBezTo>
                    <a:cubicBezTo>
                      <a:pt x="495805" y="168059"/>
                      <a:pt x="505455" y="156533"/>
                      <a:pt x="492919" y="169069"/>
                    </a:cubicBezTo>
                    <a:cubicBezTo>
                      <a:pt x="487540" y="185209"/>
                      <a:pt x="495137" y="165966"/>
                      <a:pt x="481013" y="185738"/>
                    </a:cubicBezTo>
                    <a:cubicBezTo>
                      <a:pt x="479554" y="187781"/>
                      <a:pt x="479754" y="190637"/>
                      <a:pt x="478631" y="192882"/>
                    </a:cubicBezTo>
                    <a:cubicBezTo>
                      <a:pt x="470045" y="210052"/>
                      <a:pt x="477450" y="188691"/>
                      <a:pt x="469106" y="209550"/>
                    </a:cubicBezTo>
                    <a:cubicBezTo>
                      <a:pt x="467242" y="214211"/>
                      <a:pt x="466209" y="219177"/>
                      <a:pt x="464344" y="223838"/>
                    </a:cubicBezTo>
                    <a:cubicBezTo>
                      <a:pt x="462756" y="227807"/>
                      <a:pt x="461042" y="231727"/>
                      <a:pt x="459581" y="235744"/>
                    </a:cubicBezTo>
                    <a:cubicBezTo>
                      <a:pt x="457865" y="240462"/>
                      <a:pt x="457831" y="246016"/>
                      <a:pt x="454819" y="250032"/>
                    </a:cubicBezTo>
                    <a:cubicBezTo>
                      <a:pt x="446294" y="261398"/>
                      <a:pt x="447016" y="259252"/>
                      <a:pt x="440531" y="273844"/>
                    </a:cubicBezTo>
                    <a:cubicBezTo>
                      <a:pt x="436873" y="282075"/>
                      <a:pt x="439492" y="281968"/>
                      <a:pt x="433388" y="290513"/>
                    </a:cubicBezTo>
                    <a:cubicBezTo>
                      <a:pt x="431431" y="293253"/>
                      <a:pt x="428202" y="294917"/>
                      <a:pt x="426244" y="297657"/>
                    </a:cubicBezTo>
                    <a:cubicBezTo>
                      <a:pt x="424181" y="300546"/>
                      <a:pt x="423242" y="304100"/>
                      <a:pt x="421481" y="307182"/>
                    </a:cubicBezTo>
                    <a:cubicBezTo>
                      <a:pt x="420061" y="309667"/>
                      <a:pt x="418236" y="311898"/>
                      <a:pt x="416719" y="314325"/>
                    </a:cubicBezTo>
                    <a:cubicBezTo>
                      <a:pt x="414266" y="318250"/>
                      <a:pt x="412142" y="322381"/>
                      <a:pt x="409575" y="326232"/>
                    </a:cubicBezTo>
                    <a:cubicBezTo>
                      <a:pt x="404461" y="333903"/>
                      <a:pt x="401931" y="335442"/>
                      <a:pt x="397669" y="342900"/>
                    </a:cubicBezTo>
                    <a:cubicBezTo>
                      <a:pt x="395908" y="345982"/>
                      <a:pt x="395154" y="349678"/>
                      <a:pt x="392906" y="352425"/>
                    </a:cubicBezTo>
                    <a:cubicBezTo>
                      <a:pt x="387930" y="358507"/>
                      <a:pt x="380597" y="362556"/>
                      <a:pt x="376238" y="369094"/>
                    </a:cubicBezTo>
                    <a:cubicBezTo>
                      <a:pt x="355814" y="399731"/>
                      <a:pt x="376395" y="368368"/>
                      <a:pt x="359569" y="395288"/>
                    </a:cubicBezTo>
                    <a:cubicBezTo>
                      <a:pt x="358052" y="397715"/>
                      <a:pt x="356226" y="399947"/>
                      <a:pt x="354806" y="402432"/>
                    </a:cubicBezTo>
                    <a:cubicBezTo>
                      <a:pt x="353045" y="405514"/>
                      <a:pt x="351442" y="408694"/>
                      <a:pt x="350044" y="411957"/>
                    </a:cubicBezTo>
                    <a:cubicBezTo>
                      <a:pt x="349055" y="414264"/>
                      <a:pt x="348882" y="416906"/>
                      <a:pt x="347663" y="419100"/>
                    </a:cubicBezTo>
                    <a:cubicBezTo>
                      <a:pt x="344883" y="424104"/>
                      <a:pt x="338138" y="433388"/>
                      <a:pt x="338138" y="433388"/>
                    </a:cubicBezTo>
                    <a:cubicBezTo>
                      <a:pt x="337512" y="433231"/>
                      <a:pt x="323024" y="429869"/>
                      <a:pt x="321469" y="428625"/>
                    </a:cubicBezTo>
                    <a:cubicBezTo>
                      <a:pt x="319234" y="426837"/>
                      <a:pt x="318730" y="423506"/>
                      <a:pt x="316706" y="421482"/>
                    </a:cubicBezTo>
                    <a:cubicBezTo>
                      <a:pt x="312088" y="416864"/>
                      <a:pt x="308231" y="416275"/>
                      <a:pt x="302419" y="414338"/>
                    </a:cubicBezTo>
                    <a:cubicBezTo>
                      <a:pt x="284488" y="402383"/>
                      <a:pt x="307273" y="416417"/>
                      <a:pt x="285750" y="407194"/>
                    </a:cubicBezTo>
                    <a:cubicBezTo>
                      <a:pt x="283119" y="406067"/>
                      <a:pt x="281221" y="403594"/>
                      <a:pt x="278606" y="402432"/>
                    </a:cubicBezTo>
                    <a:cubicBezTo>
                      <a:pt x="274019" y="400393"/>
                      <a:pt x="264319" y="397669"/>
                      <a:pt x="264319" y="397669"/>
                    </a:cubicBezTo>
                    <a:cubicBezTo>
                      <a:pt x="257969" y="391319"/>
                      <a:pt x="253789" y="381458"/>
                      <a:pt x="245269" y="378619"/>
                    </a:cubicBezTo>
                    <a:lnTo>
                      <a:pt x="230981" y="373857"/>
                    </a:lnTo>
                    <a:cubicBezTo>
                      <a:pt x="228600" y="373063"/>
                      <a:pt x="226335" y="371725"/>
                      <a:pt x="223838" y="371475"/>
                    </a:cubicBezTo>
                    <a:lnTo>
                      <a:pt x="200025" y="369094"/>
                    </a:lnTo>
                    <a:cubicBezTo>
                      <a:pt x="191400" y="356155"/>
                      <a:pt x="200357" y="365944"/>
                      <a:pt x="183356" y="359569"/>
                    </a:cubicBezTo>
                    <a:cubicBezTo>
                      <a:pt x="180677" y="358564"/>
                      <a:pt x="178772" y="356087"/>
                      <a:pt x="176213" y="354807"/>
                    </a:cubicBezTo>
                    <a:cubicBezTo>
                      <a:pt x="174028" y="353715"/>
                      <a:pt x="161285" y="348693"/>
                      <a:pt x="157163" y="347663"/>
                    </a:cubicBezTo>
                    <a:cubicBezTo>
                      <a:pt x="153236" y="346681"/>
                      <a:pt x="149225" y="346076"/>
                      <a:pt x="145256" y="345282"/>
                    </a:cubicBezTo>
                    <a:cubicBezTo>
                      <a:pt x="118822" y="327656"/>
                      <a:pt x="162004" y="357594"/>
                      <a:pt x="130969" y="330994"/>
                    </a:cubicBezTo>
                    <a:cubicBezTo>
                      <a:pt x="128274" y="328684"/>
                      <a:pt x="124526" y="327993"/>
                      <a:pt x="121444" y="326232"/>
                    </a:cubicBezTo>
                    <a:cubicBezTo>
                      <a:pt x="118959" y="324812"/>
                      <a:pt x="116813" y="322840"/>
                      <a:pt x="114300" y="321469"/>
                    </a:cubicBezTo>
                    <a:cubicBezTo>
                      <a:pt x="108067" y="318069"/>
                      <a:pt x="100270" y="316964"/>
                      <a:pt x="95250" y="311944"/>
                    </a:cubicBezTo>
                    <a:cubicBezTo>
                      <a:pt x="92869" y="309563"/>
                      <a:pt x="90764" y="306868"/>
                      <a:pt x="88106" y="304800"/>
                    </a:cubicBezTo>
                    <a:cubicBezTo>
                      <a:pt x="83588" y="301286"/>
                      <a:pt x="78398" y="298709"/>
                      <a:pt x="73819" y="295275"/>
                    </a:cubicBezTo>
                    <a:cubicBezTo>
                      <a:pt x="70644" y="292894"/>
                      <a:pt x="67545" y="290408"/>
                      <a:pt x="64294" y="288132"/>
                    </a:cubicBezTo>
                    <a:cubicBezTo>
                      <a:pt x="59605" y="284850"/>
                      <a:pt x="54053" y="282655"/>
                      <a:pt x="50006" y="278607"/>
                    </a:cubicBezTo>
                    <a:cubicBezTo>
                      <a:pt x="47625" y="276226"/>
                      <a:pt x="45521" y="273530"/>
                      <a:pt x="42863" y="271463"/>
                    </a:cubicBezTo>
                    <a:cubicBezTo>
                      <a:pt x="38345" y="267949"/>
                      <a:pt x="32622" y="265986"/>
                      <a:pt x="28575" y="261938"/>
                    </a:cubicBezTo>
                    <a:cubicBezTo>
                      <a:pt x="23813" y="257175"/>
                      <a:pt x="19892" y="251386"/>
                      <a:pt x="14288" y="247650"/>
                    </a:cubicBezTo>
                    <a:lnTo>
                      <a:pt x="0" y="238125"/>
                    </a:lnTo>
                    <a:cubicBezTo>
                      <a:pt x="4358" y="220690"/>
                      <a:pt x="-820" y="235782"/>
                      <a:pt x="11906" y="216694"/>
                    </a:cubicBezTo>
                    <a:cubicBezTo>
                      <a:pt x="13875" y="213740"/>
                      <a:pt x="14606" y="210058"/>
                      <a:pt x="16669" y="207169"/>
                    </a:cubicBezTo>
                    <a:cubicBezTo>
                      <a:pt x="18627" y="204429"/>
                      <a:pt x="21657" y="202612"/>
                      <a:pt x="23813" y="200025"/>
                    </a:cubicBezTo>
                    <a:cubicBezTo>
                      <a:pt x="25645" y="197827"/>
                      <a:pt x="26552" y="194905"/>
                      <a:pt x="28575" y="192882"/>
                    </a:cubicBezTo>
                    <a:cubicBezTo>
                      <a:pt x="30599" y="190858"/>
                      <a:pt x="33520" y="189951"/>
                      <a:pt x="35719" y="188119"/>
                    </a:cubicBezTo>
                    <a:cubicBezTo>
                      <a:pt x="38306" y="185963"/>
                      <a:pt x="40645" y="183509"/>
                      <a:pt x="42863" y="180975"/>
                    </a:cubicBezTo>
                    <a:cubicBezTo>
                      <a:pt x="46210" y="177150"/>
                      <a:pt x="49399" y="173179"/>
                      <a:pt x="52388" y="169069"/>
                    </a:cubicBezTo>
                    <a:cubicBezTo>
                      <a:pt x="55755" y="164440"/>
                      <a:pt x="61913" y="154782"/>
                      <a:pt x="61913" y="154782"/>
                    </a:cubicBezTo>
                    <a:cubicBezTo>
                      <a:pt x="65963" y="142630"/>
                      <a:pt x="61708" y="151846"/>
                      <a:pt x="71438" y="140494"/>
                    </a:cubicBezTo>
                    <a:cubicBezTo>
                      <a:pt x="74021" y="137481"/>
                      <a:pt x="76274" y="134198"/>
                      <a:pt x="78581" y="130969"/>
                    </a:cubicBezTo>
                    <a:cubicBezTo>
                      <a:pt x="80245" y="128640"/>
                      <a:pt x="81512" y="126024"/>
                      <a:pt x="83344" y="123825"/>
                    </a:cubicBezTo>
                    <a:cubicBezTo>
                      <a:pt x="85500" y="121238"/>
                      <a:pt x="88107" y="119063"/>
                      <a:pt x="90488" y="116682"/>
                    </a:cubicBezTo>
                    <a:cubicBezTo>
                      <a:pt x="94877" y="99126"/>
                      <a:pt x="90162" y="115060"/>
                      <a:pt x="97631" y="97632"/>
                    </a:cubicBezTo>
                    <a:cubicBezTo>
                      <a:pt x="103352" y="84283"/>
                      <a:pt x="95757" y="96746"/>
                      <a:pt x="104775" y="80963"/>
                    </a:cubicBezTo>
                    <a:cubicBezTo>
                      <a:pt x="112047" y="68237"/>
                      <a:pt x="109085" y="78522"/>
                      <a:pt x="116681" y="59532"/>
                    </a:cubicBezTo>
                    <a:cubicBezTo>
                      <a:pt x="119478" y="52540"/>
                      <a:pt x="120457" y="44835"/>
                      <a:pt x="123825" y="38100"/>
                    </a:cubicBezTo>
                    <a:cubicBezTo>
                      <a:pt x="141271" y="3207"/>
                      <a:pt x="125287" y="30156"/>
                      <a:pt x="140494" y="11907"/>
                    </a:cubicBezTo>
                    <a:cubicBezTo>
                      <a:pt x="145696" y="5664"/>
                      <a:pt x="146844" y="2382"/>
                      <a:pt x="152400" y="23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" name="Freeform 5"/>
              <p:cNvSpPr/>
              <p:nvPr/>
            </p:nvSpPr>
            <p:spPr>
              <a:xfrm>
                <a:off x="4050311" y="806347"/>
                <a:ext cx="133586" cy="124722"/>
              </a:xfrm>
              <a:custGeom>
                <a:avLst/>
                <a:gdLst>
                  <a:gd name="connsiteX0" fmla="*/ 57345 w 133586"/>
                  <a:gd name="connsiteY0" fmla="*/ 897 h 124722"/>
                  <a:gd name="connsiteX1" fmla="*/ 71633 w 133586"/>
                  <a:gd name="connsiteY1" fmla="*/ 3278 h 124722"/>
                  <a:gd name="connsiteX2" fmla="*/ 85920 w 133586"/>
                  <a:gd name="connsiteY2" fmla="*/ 12803 h 124722"/>
                  <a:gd name="connsiteX3" fmla="*/ 107352 w 133586"/>
                  <a:gd name="connsiteY3" fmla="*/ 27091 h 124722"/>
                  <a:gd name="connsiteX4" fmla="*/ 114495 w 133586"/>
                  <a:gd name="connsiteY4" fmla="*/ 31853 h 124722"/>
                  <a:gd name="connsiteX5" fmla="*/ 121639 w 133586"/>
                  <a:gd name="connsiteY5" fmla="*/ 36616 h 124722"/>
                  <a:gd name="connsiteX6" fmla="*/ 128783 w 133586"/>
                  <a:gd name="connsiteY6" fmla="*/ 38997 h 124722"/>
                  <a:gd name="connsiteX7" fmla="*/ 133545 w 133586"/>
                  <a:gd name="connsiteY7" fmla="*/ 46141 h 124722"/>
                  <a:gd name="connsiteX8" fmla="*/ 126402 w 133586"/>
                  <a:gd name="connsiteY8" fmla="*/ 53284 h 124722"/>
                  <a:gd name="connsiteX9" fmla="*/ 121639 w 133586"/>
                  <a:gd name="connsiteY9" fmla="*/ 60428 h 124722"/>
                  <a:gd name="connsiteX10" fmla="*/ 102589 w 133586"/>
                  <a:gd name="connsiteY10" fmla="*/ 77097 h 124722"/>
                  <a:gd name="connsiteX11" fmla="*/ 97827 w 133586"/>
                  <a:gd name="connsiteY11" fmla="*/ 84241 h 124722"/>
                  <a:gd name="connsiteX12" fmla="*/ 81158 w 133586"/>
                  <a:gd name="connsiteY12" fmla="*/ 100909 h 124722"/>
                  <a:gd name="connsiteX13" fmla="*/ 66870 w 133586"/>
                  <a:gd name="connsiteY13" fmla="*/ 124722 h 124722"/>
                  <a:gd name="connsiteX14" fmla="*/ 59727 w 133586"/>
                  <a:gd name="connsiteY14" fmla="*/ 122341 h 124722"/>
                  <a:gd name="connsiteX15" fmla="*/ 52583 w 133586"/>
                  <a:gd name="connsiteY15" fmla="*/ 117578 h 124722"/>
                  <a:gd name="connsiteX16" fmla="*/ 38295 w 133586"/>
                  <a:gd name="connsiteY16" fmla="*/ 115197 h 124722"/>
                  <a:gd name="connsiteX17" fmla="*/ 21627 w 133586"/>
                  <a:gd name="connsiteY17" fmla="*/ 103291 h 124722"/>
                  <a:gd name="connsiteX18" fmla="*/ 14483 w 133586"/>
                  <a:gd name="connsiteY18" fmla="*/ 98528 h 124722"/>
                  <a:gd name="connsiteX19" fmla="*/ 4958 w 133586"/>
                  <a:gd name="connsiteY19" fmla="*/ 96147 h 124722"/>
                  <a:gd name="connsiteX20" fmla="*/ 195 w 133586"/>
                  <a:gd name="connsiteY20" fmla="*/ 89003 h 124722"/>
                  <a:gd name="connsiteX21" fmla="*/ 24008 w 133586"/>
                  <a:gd name="connsiteY21" fmla="*/ 67572 h 124722"/>
                  <a:gd name="connsiteX22" fmla="*/ 38295 w 133586"/>
                  <a:gd name="connsiteY22" fmla="*/ 53284 h 124722"/>
                  <a:gd name="connsiteX23" fmla="*/ 45439 w 133586"/>
                  <a:gd name="connsiteY23" fmla="*/ 34234 h 124722"/>
                  <a:gd name="connsiteX24" fmla="*/ 52583 w 133586"/>
                  <a:gd name="connsiteY24" fmla="*/ 24709 h 124722"/>
                  <a:gd name="connsiteX25" fmla="*/ 54964 w 133586"/>
                  <a:gd name="connsiteY25" fmla="*/ 17566 h 124722"/>
                  <a:gd name="connsiteX26" fmla="*/ 57345 w 133586"/>
                  <a:gd name="connsiteY26" fmla="*/ 897 h 12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3586" h="124722">
                    <a:moveTo>
                      <a:pt x="57345" y="897"/>
                    </a:moveTo>
                    <a:cubicBezTo>
                      <a:pt x="60123" y="-1484"/>
                      <a:pt x="67176" y="1421"/>
                      <a:pt x="71633" y="3278"/>
                    </a:cubicBezTo>
                    <a:cubicBezTo>
                      <a:pt x="76916" y="5479"/>
                      <a:pt x="81158" y="9628"/>
                      <a:pt x="85920" y="12803"/>
                    </a:cubicBezTo>
                    <a:lnTo>
                      <a:pt x="107352" y="27091"/>
                    </a:lnTo>
                    <a:lnTo>
                      <a:pt x="114495" y="31853"/>
                    </a:lnTo>
                    <a:cubicBezTo>
                      <a:pt x="116876" y="33441"/>
                      <a:pt x="118924" y="35711"/>
                      <a:pt x="121639" y="36616"/>
                    </a:cubicBezTo>
                    <a:lnTo>
                      <a:pt x="128783" y="38997"/>
                    </a:lnTo>
                    <a:cubicBezTo>
                      <a:pt x="130370" y="41378"/>
                      <a:pt x="134015" y="43318"/>
                      <a:pt x="133545" y="46141"/>
                    </a:cubicBezTo>
                    <a:cubicBezTo>
                      <a:pt x="132991" y="49462"/>
                      <a:pt x="128558" y="50697"/>
                      <a:pt x="126402" y="53284"/>
                    </a:cubicBezTo>
                    <a:cubicBezTo>
                      <a:pt x="124570" y="55483"/>
                      <a:pt x="123502" y="58255"/>
                      <a:pt x="121639" y="60428"/>
                    </a:cubicBezTo>
                    <a:cubicBezTo>
                      <a:pt x="114240" y="69060"/>
                      <a:pt x="111346" y="70529"/>
                      <a:pt x="102589" y="77097"/>
                    </a:cubicBezTo>
                    <a:cubicBezTo>
                      <a:pt x="101002" y="79478"/>
                      <a:pt x="99742" y="82114"/>
                      <a:pt x="97827" y="84241"/>
                    </a:cubicBezTo>
                    <a:cubicBezTo>
                      <a:pt x="92571" y="90081"/>
                      <a:pt x="85517" y="94371"/>
                      <a:pt x="81158" y="100909"/>
                    </a:cubicBezTo>
                    <a:cubicBezTo>
                      <a:pt x="69664" y="118151"/>
                      <a:pt x="74193" y="110077"/>
                      <a:pt x="66870" y="124722"/>
                    </a:cubicBezTo>
                    <a:cubicBezTo>
                      <a:pt x="64489" y="123928"/>
                      <a:pt x="61972" y="123463"/>
                      <a:pt x="59727" y="122341"/>
                    </a:cubicBezTo>
                    <a:cubicBezTo>
                      <a:pt x="57167" y="121061"/>
                      <a:pt x="55298" y="118483"/>
                      <a:pt x="52583" y="117578"/>
                    </a:cubicBezTo>
                    <a:cubicBezTo>
                      <a:pt x="48002" y="116051"/>
                      <a:pt x="43058" y="115991"/>
                      <a:pt x="38295" y="115197"/>
                    </a:cubicBezTo>
                    <a:cubicBezTo>
                      <a:pt x="21448" y="103963"/>
                      <a:pt x="42320" y="118071"/>
                      <a:pt x="21627" y="103291"/>
                    </a:cubicBezTo>
                    <a:cubicBezTo>
                      <a:pt x="19298" y="101627"/>
                      <a:pt x="17114" y="99655"/>
                      <a:pt x="14483" y="98528"/>
                    </a:cubicBezTo>
                    <a:cubicBezTo>
                      <a:pt x="11475" y="97239"/>
                      <a:pt x="8133" y="96941"/>
                      <a:pt x="4958" y="96147"/>
                    </a:cubicBezTo>
                    <a:cubicBezTo>
                      <a:pt x="3370" y="93766"/>
                      <a:pt x="-967" y="91618"/>
                      <a:pt x="195" y="89003"/>
                    </a:cubicBezTo>
                    <a:cubicBezTo>
                      <a:pt x="4272" y="79829"/>
                      <a:pt x="16765" y="74091"/>
                      <a:pt x="24008" y="67572"/>
                    </a:cubicBezTo>
                    <a:cubicBezTo>
                      <a:pt x="29014" y="63066"/>
                      <a:pt x="38295" y="53284"/>
                      <a:pt x="38295" y="53284"/>
                    </a:cubicBezTo>
                    <a:cubicBezTo>
                      <a:pt x="40076" y="47944"/>
                      <a:pt x="43072" y="38495"/>
                      <a:pt x="45439" y="34234"/>
                    </a:cubicBezTo>
                    <a:cubicBezTo>
                      <a:pt x="47366" y="30765"/>
                      <a:pt x="50202" y="27884"/>
                      <a:pt x="52583" y="24709"/>
                    </a:cubicBezTo>
                    <a:cubicBezTo>
                      <a:pt x="53377" y="22328"/>
                      <a:pt x="54304" y="19987"/>
                      <a:pt x="54964" y="17566"/>
                    </a:cubicBezTo>
                    <a:cubicBezTo>
                      <a:pt x="60112" y="-1309"/>
                      <a:pt x="54567" y="3278"/>
                      <a:pt x="57345" y="8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" name="Freeform 6"/>
              <p:cNvSpPr/>
              <p:nvPr/>
            </p:nvSpPr>
            <p:spPr>
              <a:xfrm>
                <a:off x="3371850" y="623562"/>
                <a:ext cx="266948" cy="222285"/>
              </a:xfrm>
              <a:custGeom>
                <a:avLst/>
                <a:gdLst>
                  <a:gd name="connsiteX0" fmla="*/ 0 w 266948"/>
                  <a:gd name="connsiteY0" fmla="*/ 38426 h 222285"/>
                  <a:gd name="connsiteX1" fmla="*/ 28575 w 266948"/>
                  <a:gd name="connsiteY1" fmla="*/ 33663 h 222285"/>
                  <a:gd name="connsiteX2" fmla="*/ 35719 w 266948"/>
                  <a:gd name="connsiteY2" fmla="*/ 26519 h 222285"/>
                  <a:gd name="connsiteX3" fmla="*/ 50006 w 266948"/>
                  <a:gd name="connsiteY3" fmla="*/ 16994 h 222285"/>
                  <a:gd name="connsiteX4" fmla="*/ 64294 w 266948"/>
                  <a:gd name="connsiteY4" fmla="*/ 7469 h 222285"/>
                  <a:gd name="connsiteX5" fmla="*/ 71438 w 266948"/>
                  <a:gd name="connsiteY5" fmla="*/ 326 h 222285"/>
                  <a:gd name="connsiteX6" fmla="*/ 83344 w 266948"/>
                  <a:gd name="connsiteY6" fmla="*/ 9851 h 222285"/>
                  <a:gd name="connsiteX7" fmla="*/ 90488 w 266948"/>
                  <a:gd name="connsiteY7" fmla="*/ 31282 h 222285"/>
                  <a:gd name="connsiteX8" fmla="*/ 92869 w 266948"/>
                  <a:gd name="connsiteY8" fmla="*/ 38426 h 222285"/>
                  <a:gd name="connsiteX9" fmla="*/ 100013 w 266948"/>
                  <a:gd name="connsiteY9" fmla="*/ 40807 h 222285"/>
                  <a:gd name="connsiteX10" fmla="*/ 114300 w 266948"/>
                  <a:gd name="connsiteY10" fmla="*/ 33663 h 222285"/>
                  <a:gd name="connsiteX11" fmla="*/ 133350 w 266948"/>
                  <a:gd name="connsiteY11" fmla="*/ 24138 h 222285"/>
                  <a:gd name="connsiteX12" fmla="*/ 147638 w 266948"/>
                  <a:gd name="connsiteY12" fmla="*/ 19376 h 222285"/>
                  <a:gd name="connsiteX13" fmla="*/ 154781 w 266948"/>
                  <a:gd name="connsiteY13" fmla="*/ 16994 h 222285"/>
                  <a:gd name="connsiteX14" fmla="*/ 166688 w 266948"/>
                  <a:gd name="connsiteY14" fmla="*/ 21757 h 222285"/>
                  <a:gd name="connsiteX15" fmla="*/ 171450 w 266948"/>
                  <a:gd name="connsiteY15" fmla="*/ 28901 h 222285"/>
                  <a:gd name="connsiteX16" fmla="*/ 178594 w 266948"/>
                  <a:gd name="connsiteY16" fmla="*/ 36044 h 222285"/>
                  <a:gd name="connsiteX17" fmla="*/ 188119 w 266948"/>
                  <a:gd name="connsiteY17" fmla="*/ 50332 h 222285"/>
                  <a:gd name="connsiteX18" fmla="*/ 200025 w 266948"/>
                  <a:gd name="connsiteY18" fmla="*/ 64619 h 222285"/>
                  <a:gd name="connsiteX19" fmla="*/ 214313 w 266948"/>
                  <a:gd name="connsiteY19" fmla="*/ 74144 h 222285"/>
                  <a:gd name="connsiteX20" fmla="*/ 228600 w 266948"/>
                  <a:gd name="connsiteY20" fmla="*/ 83669 h 222285"/>
                  <a:gd name="connsiteX21" fmla="*/ 235744 w 266948"/>
                  <a:gd name="connsiteY21" fmla="*/ 88432 h 222285"/>
                  <a:gd name="connsiteX22" fmla="*/ 242888 w 266948"/>
                  <a:gd name="connsiteY22" fmla="*/ 93194 h 222285"/>
                  <a:gd name="connsiteX23" fmla="*/ 247650 w 266948"/>
                  <a:gd name="connsiteY23" fmla="*/ 100338 h 222285"/>
                  <a:gd name="connsiteX24" fmla="*/ 254794 w 266948"/>
                  <a:gd name="connsiteY24" fmla="*/ 102719 h 222285"/>
                  <a:gd name="connsiteX25" fmla="*/ 264319 w 266948"/>
                  <a:gd name="connsiteY25" fmla="*/ 117007 h 222285"/>
                  <a:gd name="connsiteX26" fmla="*/ 264319 w 266948"/>
                  <a:gd name="connsiteY26" fmla="*/ 133676 h 222285"/>
                  <a:gd name="connsiteX27" fmla="*/ 257175 w 266948"/>
                  <a:gd name="connsiteY27" fmla="*/ 138438 h 222285"/>
                  <a:gd name="connsiteX28" fmla="*/ 242888 w 266948"/>
                  <a:gd name="connsiteY28" fmla="*/ 152726 h 222285"/>
                  <a:gd name="connsiteX29" fmla="*/ 233363 w 266948"/>
                  <a:gd name="connsiteY29" fmla="*/ 167013 h 222285"/>
                  <a:gd name="connsiteX30" fmla="*/ 228600 w 266948"/>
                  <a:gd name="connsiteY30" fmla="*/ 174157 h 222285"/>
                  <a:gd name="connsiteX31" fmla="*/ 221456 w 266948"/>
                  <a:gd name="connsiteY31" fmla="*/ 181301 h 222285"/>
                  <a:gd name="connsiteX32" fmla="*/ 211931 w 266948"/>
                  <a:gd name="connsiteY32" fmla="*/ 193207 h 222285"/>
                  <a:gd name="connsiteX33" fmla="*/ 197644 w 266948"/>
                  <a:gd name="connsiteY33" fmla="*/ 207494 h 222285"/>
                  <a:gd name="connsiteX34" fmla="*/ 188119 w 266948"/>
                  <a:gd name="connsiteY34" fmla="*/ 221782 h 222285"/>
                  <a:gd name="connsiteX35" fmla="*/ 164306 w 266948"/>
                  <a:gd name="connsiteY35" fmla="*/ 207494 h 222285"/>
                  <a:gd name="connsiteX36" fmla="*/ 150019 w 266948"/>
                  <a:gd name="connsiteY36" fmla="*/ 202732 h 222285"/>
                  <a:gd name="connsiteX37" fmla="*/ 128588 w 266948"/>
                  <a:gd name="connsiteY37" fmla="*/ 186063 h 222285"/>
                  <a:gd name="connsiteX38" fmla="*/ 121444 w 266948"/>
                  <a:gd name="connsiteY38" fmla="*/ 181301 h 222285"/>
                  <a:gd name="connsiteX39" fmla="*/ 114300 w 266948"/>
                  <a:gd name="connsiteY39" fmla="*/ 178919 h 222285"/>
                  <a:gd name="connsiteX40" fmla="*/ 97631 w 266948"/>
                  <a:gd name="connsiteY40" fmla="*/ 169394 h 222285"/>
                  <a:gd name="connsiteX41" fmla="*/ 90488 w 266948"/>
                  <a:gd name="connsiteY41" fmla="*/ 167013 h 222285"/>
                  <a:gd name="connsiteX42" fmla="*/ 83344 w 266948"/>
                  <a:gd name="connsiteY42" fmla="*/ 162251 h 222285"/>
                  <a:gd name="connsiteX43" fmla="*/ 69056 w 266948"/>
                  <a:gd name="connsiteY43" fmla="*/ 157488 h 222285"/>
                  <a:gd name="connsiteX44" fmla="*/ 61913 w 266948"/>
                  <a:gd name="connsiteY44" fmla="*/ 152726 h 222285"/>
                  <a:gd name="connsiteX45" fmla="*/ 54769 w 266948"/>
                  <a:gd name="connsiteY45" fmla="*/ 150344 h 222285"/>
                  <a:gd name="connsiteX46" fmla="*/ 47625 w 266948"/>
                  <a:gd name="connsiteY46" fmla="*/ 143201 h 222285"/>
                  <a:gd name="connsiteX47" fmla="*/ 40481 w 266948"/>
                  <a:gd name="connsiteY47" fmla="*/ 140819 h 222285"/>
                  <a:gd name="connsiteX48" fmla="*/ 33338 w 266948"/>
                  <a:gd name="connsiteY48" fmla="*/ 136057 h 222285"/>
                  <a:gd name="connsiteX49" fmla="*/ 23813 w 266948"/>
                  <a:gd name="connsiteY49" fmla="*/ 126532 h 222285"/>
                  <a:gd name="connsiteX50" fmla="*/ 19050 w 266948"/>
                  <a:gd name="connsiteY50" fmla="*/ 119388 h 222285"/>
                  <a:gd name="connsiteX51" fmla="*/ 16669 w 266948"/>
                  <a:gd name="connsiteY51" fmla="*/ 78907 h 222285"/>
                  <a:gd name="connsiteX52" fmla="*/ 11906 w 266948"/>
                  <a:gd name="connsiteY52" fmla="*/ 71763 h 222285"/>
                  <a:gd name="connsiteX53" fmla="*/ 7144 w 266948"/>
                  <a:gd name="connsiteY53" fmla="*/ 57476 h 222285"/>
                  <a:gd name="connsiteX54" fmla="*/ 4763 w 266948"/>
                  <a:gd name="connsiteY54" fmla="*/ 50332 h 222285"/>
                  <a:gd name="connsiteX55" fmla="*/ 0 w 266948"/>
                  <a:gd name="connsiteY55" fmla="*/ 38426 h 22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66948" h="222285">
                    <a:moveTo>
                      <a:pt x="0" y="38426"/>
                    </a:moveTo>
                    <a:cubicBezTo>
                      <a:pt x="143" y="38408"/>
                      <a:pt x="24171" y="36179"/>
                      <a:pt x="28575" y="33663"/>
                    </a:cubicBezTo>
                    <a:cubicBezTo>
                      <a:pt x="31499" y="31992"/>
                      <a:pt x="33061" y="28587"/>
                      <a:pt x="35719" y="26519"/>
                    </a:cubicBezTo>
                    <a:cubicBezTo>
                      <a:pt x="40237" y="23005"/>
                      <a:pt x="45958" y="21041"/>
                      <a:pt x="50006" y="16994"/>
                    </a:cubicBezTo>
                    <a:cubicBezTo>
                      <a:pt x="58925" y="8076"/>
                      <a:pt x="53955" y="10916"/>
                      <a:pt x="64294" y="7469"/>
                    </a:cubicBezTo>
                    <a:cubicBezTo>
                      <a:pt x="66675" y="5088"/>
                      <a:pt x="68243" y="1391"/>
                      <a:pt x="71438" y="326"/>
                    </a:cubicBezTo>
                    <a:cubicBezTo>
                      <a:pt x="77711" y="-1765"/>
                      <a:pt x="81277" y="6750"/>
                      <a:pt x="83344" y="9851"/>
                    </a:cubicBezTo>
                    <a:lnTo>
                      <a:pt x="90488" y="31282"/>
                    </a:lnTo>
                    <a:cubicBezTo>
                      <a:pt x="91282" y="33663"/>
                      <a:pt x="90488" y="37632"/>
                      <a:pt x="92869" y="38426"/>
                    </a:cubicBezTo>
                    <a:lnTo>
                      <a:pt x="100013" y="40807"/>
                    </a:lnTo>
                    <a:cubicBezTo>
                      <a:pt x="115664" y="30370"/>
                      <a:pt x="98810" y="40704"/>
                      <a:pt x="114300" y="33663"/>
                    </a:cubicBezTo>
                    <a:cubicBezTo>
                      <a:pt x="120763" y="30725"/>
                      <a:pt x="126615" y="26383"/>
                      <a:pt x="133350" y="24138"/>
                    </a:cubicBezTo>
                    <a:lnTo>
                      <a:pt x="147638" y="19376"/>
                    </a:lnTo>
                    <a:lnTo>
                      <a:pt x="154781" y="16994"/>
                    </a:lnTo>
                    <a:cubicBezTo>
                      <a:pt x="158750" y="18582"/>
                      <a:pt x="163210" y="19272"/>
                      <a:pt x="166688" y="21757"/>
                    </a:cubicBezTo>
                    <a:cubicBezTo>
                      <a:pt x="169017" y="23420"/>
                      <a:pt x="169618" y="26702"/>
                      <a:pt x="171450" y="28901"/>
                    </a:cubicBezTo>
                    <a:cubicBezTo>
                      <a:pt x="173606" y="31488"/>
                      <a:pt x="176527" y="33386"/>
                      <a:pt x="178594" y="36044"/>
                    </a:cubicBezTo>
                    <a:cubicBezTo>
                      <a:pt x="182108" y="40562"/>
                      <a:pt x="184944" y="45569"/>
                      <a:pt x="188119" y="50332"/>
                    </a:cubicBezTo>
                    <a:cubicBezTo>
                      <a:pt x="192354" y="56685"/>
                      <a:pt x="193675" y="59681"/>
                      <a:pt x="200025" y="64619"/>
                    </a:cubicBezTo>
                    <a:cubicBezTo>
                      <a:pt x="204543" y="68133"/>
                      <a:pt x="209550" y="70969"/>
                      <a:pt x="214313" y="74144"/>
                    </a:cubicBezTo>
                    <a:lnTo>
                      <a:pt x="228600" y="83669"/>
                    </a:lnTo>
                    <a:lnTo>
                      <a:pt x="235744" y="88432"/>
                    </a:lnTo>
                    <a:lnTo>
                      <a:pt x="242888" y="93194"/>
                    </a:lnTo>
                    <a:cubicBezTo>
                      <a:pt x="244475" y="95575"/>
                      <a:pt x="245415" y="98550"/>
                      <a:pt x="247650" y="100338"/>
                    </a:cubicBezTo>
                    <a:cubicBezTo>
                      <a:pt x="249610" y="101906"/>
                      <a:pt x="253019" y="100944"/>
                      <a:pt x="254794" y="102719"/>
                    </a:cubicBezTo>
                    <a:cubicBezTo>
                      <a:pt x="258841" y="106766"/>
                      <a:pt x="264319" y="117007"/>
                      <a:pt x="264319" y="117007"/>
                    </a:cubicBezTo>
                    <a:cubicBezTo>
                      <a:pt x="266461" y="123433"/>
                      <a:pt x="268970" y="126700"/>
                      <a:pt x="264319" y="133676"/>
                    </a:cubicBezTo>
                    <a:cubicBezTo>
                      <a:pt x="262731" y="136057"/>
                      <a:pt x="259556" y="136851"/>
                      <a:pt x="257175" y="138438"/>
                    </a:cubicBezTo>
                    <a:cubicBezTo>
                      <a:pt x="241698" y="161656"/>
                      <a:pt x="266509" y="126153"/>
                      <a:pt x="242888" y="152726"/>
                    </a:cubicBezTo>
                    <a:cubicBezTo>
                      <a:pt x="239085" y="157004"/>
                      <a:pt x="236538" y="162251"/>
                      <a:pt x="233363" y="167013"/>
                    </a:cubicBezTo>
                    <a:cubicBezTo>
                      <a:pt x="231775" y="169394"/>
                      <a:pt x="230624" y="172133"/>
                      <a:pt x="228600" y="174157"/>
                    </a:cubicBezTo>
                    <a:lnTo>
                      <a:pt x="221456" y="181301"/>
                    </a:lnTo>
                    <a:cubicBezTo>
                      <a:pt x="216820" y="195208"/>
                      <a:pt x="222702" y="182435"/>
                      <a:pt x="211931" y="193207"/>
                    </a:cubicBezTo>
                    <a:cubicBezTo>
                      <a:pt x="194213" y="210926"/>
                      <a:pt x="214478" y="196273"/>
                      <a:pt x="197644" y="207494"/>
                    </a:cubicBezTo>
                    <a:cubicBezTo>
                      <a:pt x="194469" y="212257"/>
                      <a:pt x="192882" y="224957"/>
                      <a:pt x="188119" y="221782"/>
                    </a:cubicBezTo>
                    <a:cubicBezTo>
                      <a:pt x="179737" y="216194"/>
                      <a:pt x="173456" y="211154"/>
                      <a:pt x="164306" y="207494"/>
                    </a:cubicBezTo>
                    <a:cubicBezTo>
                      <a:pt x="159645" y="205630"/>
                      <a:pt x="150019" y="202732"/>
                      <a:pt x="150019" y="202732"/>
                    </a:cubicBezTo>
                    <a:cubicBezTo>
                      <a:pt x="138829" y="191542"/>
                      <a:pt x="145675" y="197454"/>
                      <a:pt x="128588" y="186063"/>
                    </a:cubicBezTo>
                    <a:cubicBezTo>
                      <a:pt x="126207" y="184476"/>
                      <a:pt x="124159" y="182206"/>
                      <a:pt x="121444" y="181301"/>
                    </a:cubicBezTo>
                    <a:cubicBezTo>
                      <a:pt x="119063" y="180507"/>
                      <a:pt x="116545" y="180042"/>
                      <a:pt x="114300" y="178919"/>
                    </a:cubicBezTo>
                    <a:cubicBezTo>
                      <a:pt x="90393" y="166965"/>
                      <a:pt x="126845" y="181915"/>
                      <a:pt x="97631" y="169394"/>
                    </a:cubicBezTo>
                    <a:cubicBezTo>
                      <a:pt x="95324" y="168405"/>
                      <a:pt x="92733" y="168135"/>
                      <a:pt x="90488" y="167013"/>
                    </a:cubicBezTo>
                    <a:cubicBezTo>
                      <a:pt x="87928" y="165733"/>
                      <a:pt x="85959" y="163413"/>
                      <a:pt x="83344" y="162251"/>
                    </a:cubicBezTo>
                    <a:cubicBezTo>
                      <a:pt x="78756" y="160212"/>
                      <a:pt x="69056" y="157488"/>
                      <a:pt x="69056" y="157488"/>
                    </a:cubicBezTo>
                    <a:cubicBezTo>
                      <a:pt x="66675" y="155901"/>
                      <a:pt x="64472" y="154006"/>
                      <a:pt x="61913" y="152726"/>
                    </a:cubicBezTo>
                    <a:cubicBezTo>
                      <a:pt x="59668" y="151603"/>
                      <a:pt x="56858" y="151736"/>
                      <a:pt x="54769" y="150344"/>
                    </a:cubicBezTo>
                    <a:cubicBezTo>
                      <a:pt x="51967" y="148476"/>
                      <a:pt x="50427" y="145069"/>
                      <a:pt x="47625" y="143201"/>
                    </a:cubicBezTo>
                    <a:cubicBezTo>
                      <a:pt x="45536" y="141809"/>
                      <a:pt x="42726" y="141942"/>
                      <a:pt x="40481" y="140819"/>
                    </a:cubicBezTo>
                    <a:cubicBezTo>
                      <a:pt x="37922" y="139539"/>
                      <a:pt x="35719" y="137644"/>
                      <a:pt x="33338" y="136057"/>
                    </a:cubicBezTo>
                    <a:cubicBezTo>
                      <a:pt x="28141" y="120469"/>
                      <a:pt x="35359" y="135769"/>
                      <a:pt x="23813" y="126532"/>
                    </a:cubicBezTo>
                    <a:cubicBezTo>
                      <a:pt x="21578" y="124744"/>
                      <a:pt x="20638" y="121769"/>
                      <a:pt x="19050" y="119388"/>
                    </a:cubicBezTo>
                    <a:cubicBezTo>
                      <a:pt x="18256" y="105894"/>
                      <a:pt x="18674" y="92274"/>
                      <a:pt x="16669" y="78907"/>
                    </a:cubicBezTo>
                    <a:cubicBezTo>
                      <a:pt x="16244" y="76077"/>
                      <a:pt x="13068" y="74378"/>
                      <a:pt x="11906" y="71763"/>
                    </a:cubicBezTo>
                    <a:cubicBezTo>
                      <a:pt x="9867" y="67176"/>
                      <a:pt x="8731" y="62238"/>
                      <a:pt x="7144" y="57476"/>
                    </a:cubicBezTo>
                    <a:cubicBezTo>
                      <a:pt x="6350" y="55095"/>
                      <a:pt x="4763" y="52842"/>
                      <a:pt x="4763" y="50332"/>
                    </a:cubicBezTo>
                    <a:lnTo>
                      <a:pt x="0" y="3842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3498056" y="881063"/>
                <a:ext cx="285750" cy="188118"/>
              </a:xfrm>
              <a:custGeom>
                <a:avLst/>
                <a:gdLst>
                  <a:gd name="connsiteX0" fmla="*/ 0 w 285750"/>
                  <a:gd name="connsiteY0" fmla="*/ 92868 h 188118"/>
                  <a:gd name="connsiteX1" fmla="*/ 11907 w 285750"/>
                  <a:gd name="connsiteY1" fmla="*/ 85725 h 188118"/>
                  <a:gd name="connsiteX2" fmla="*/ 19050 w 285750"/>
                  <a:gd name="connsiteY2" fmla="*/ 80962 h 188118"/>
                  <a:gd name="connsiteX3" fmla="*/ 26194 w 285750"/>
                  <a:gd name="connsiteY3" fmla="*/ 78581 h 188118"/>
                  <a:gd name="connsiteX4" fmla="*/ 35719 w 285750"/>
                  <a:gd name="connsiteY4" fmla="*/ 71437 h 188118"/>
                  <a:gd name="connsiteX5" fmla="*/ 42863 w 285750"/>
                  <a:gd name="connsiteY5" fmla="*/ 66675 h 188118"/>
                  <a:gd name="connsiteX6" fmla="*/ 47625 w 285750"/>
                  <a:gd name="connsiteY6" fmla="*/ 59531 h 188118"/>
                  <a:gd name="connsiteX7" fmla="*/ 59532 w 285750"/>
                  <a:gd name="connsiteY7" fmla="*/ 40481 h 188118"/>
                  <a:gd name="connsiteX8" fmla="*/ 73819 w 285750"/>
                  <a:gd name="connsiteY8" fmla="*/ 30956 h 188118"/>
                  <a:gd name="connsiteX9" fmla="*/ 83344 w 285750"/>
                  <a:gd name="connsiteY9" fmla="*/ 16668 h 188118"/>
                  <a:gd name="connsiteX10" fmla="*/ 102394 w 285750"/>
                  <a:gd name="connsiteY10" fmla="*/ 0 h 188118"/>
                  <a:gd name="connsiteX11" fmla="*/ 109538 w 285750"/>
                  <a:gd name="connsiteY11" fmla="*/ 4762 h 188118"/>
                  <a:gd name="connsiteX12" fmla="*/ 123825 w 285750"/>
                  <a:gd name="connsiteY12" fmla="*/ 19050 h 188118"/>
                  <a:gd name="connsiteX13" fmla="*/ 130969 w 285750"/>
                  <a:gd name="connsiteY13" fmla="*/ 23812 h 188118"/>
                  <a:gd name="connsiteX14" fmla="*/ 145257 w 285750"/>
                  <a:gd name="connsiteY14" fmla="*/ 28575 h 188118"/>
                  <a:gd name="connsiteX15" fmla="*/ 159544 w 285750"/>
                  <a:gd name="connsiteY15" fmla="*/ 38100 h 188118"/>
                  <a:gd name="connsiteX16" fmla="*/ 166688 w 285750"/>
                  <a:gd name="connsiteY16" fmla="*/ 45243 h 188118"/>
                  <a:gd name="connsiteX17" fmla="*/ 176213 w 285750"/>
                  <a:gd name="connsiteY17" fmla="*/ 50006 h 188118"/>
                  <a:gd name="connsiteX18" fmla="*/ 200025 w 285750"/>
                  <a:gd name="connsiteY18" fmla="*/ 64293 h 188118"/>
                  <a:gd name="connsiteX19" fmla="*/ 214313 w 285750"/>
                  <a:gd name="connsiteY19" fmla="*/ 69056 h 188118"/>
                  <a:gd name="connsiteX20" fmla="*/ 235744 w 285750"/>
                  <a:gd name="connsiteY20" fmla="*/ 88106 h 188118"/>
                  <a:gd name="connsiteX21" fmla="*/ 240507 w 285750"/>
                  <a:gd name="connsiteY21" fmla="*/ 95250 h 188118"/>
                  <a:gd name="connsiteX22" fmla="*/ 264319 w 285750"/>
                  <a:gd name="connsiteY22" fmla="*/ 104775 h 188118"/>
                  <a:gd name="connsiteX23" fmla="*/ 285750 w 285750"/>
                  <a:gd name="connsiteY23" fmla="*/ 123825 h 188118"/>
                  <a:gd name="connsiteX24" fmla="*/ 273844 w 285750"/>
                  <a:gd name="connsiteY24" fmla="*/ 140493 h 188118"/>
                  <a:gd name="connsiteX25" fmla="*/ 259557 w 285750"/>
                  <a:gd name="connsiteY25" fmla="*/ 150018 h 188118"/>
                  <a:gd name="connsiteX26" fmla="*/ 245269 w 285750"/>
                  <a:gd name="connsiteY26" fmla="*/ 173831 h 188118"/>
                  <a:gd name="connsiteX27" fmla="*/ 240507 w 285750"/>
                  <a:gd name="connsiteY27" fmla="*/ 180975 h 188118"/>
                  <a:gd name="connsiteX28" fmla="*/ 235744 w 285750"/>
                  <a:gd name="connsiteY28" fmla="*/ 188118 h 188118"/>
                  <a:gd name="connsiteX29" fmla="*/ 228600 w 285750"/>
                  <a:gd name="connsiteY29" fmla="*/ 180975 h 188118"/>
                  <a:gd name="connsiteX30" fmla="*/ 214313 w 285750"/>
                  <a:gd name="connsiteY30" fmla="*/ 171450 h 188118"/>
                  <a:gd name="connsiteX31" fmla="*/ 202407 w 285750"/>
                  <a:gd name="connsiteY31" fmla="*/ 157162 h 188118"/>
                  <a:gd name="connsiteX32" fmla="*/ 185738 w 285750"/>
                  <a:gd name="connsiteY32" fmla="*/ 142875 h 188118"/>
                  <a:gd name="connsiteX33" fmla="*/ 171450 w 285750"/>
                  <a:gd name="connsiteY33" fmla="*/ 133350 h 188118"/>
                  <a:gd name="connsiteX34" fmla="*/ 157163 w 285750"/>
                  <a:gd name="connsiteY34" fmla="*/ 123825 h 188118"/>
                  <a:gd name="connsiteX35" fmla="*/ 152400 w 285750"/>
                  <a:gd name="connsiteY35" fmla="*/ 116681 h 188118"/>
                  <a:gd name="connsiteX36" fmla="*/ 138113 w 285750"/>
                  <a:gd name="connsiteY36" fmla="*/ 102393 h 188118"/>
                  <a:gd name="connsiteX37" fmla="*/ 128588 w 285750"/>
                  <a:gd name="connsiteY37" fmla="*/ 88106 h 188118"/>
                  <a:gd name="connsiteX38" fmla="*/ 116682 w 285750"/>
                  <a:gd name="connsiteY38" fmla="*/ 71437 h 188118"/>
                  <a:gd name="connsiteX39" fmla="*/ 109538 w 285750"/>
                  <a:gd name="connsiteY39" fmla="*/ 76200 h 188118"/>
                  <a:gd name="connsiteX40" fmla="*/ 102394 w 285750"/>
                  <a:gd name="connsiteY40" fmla="*/ 85725 h 188118"/>
                  <a:gd name="connsiteX41" fmla="*/ 95250 w 285750"/>
                  <a:gd name="connsiteY41" fmla="*/ 88106 h 188118"/>
                  <a:gd name="connsiteX42" fmla="*/ 88107 w 285750"/>
                  <a:gd name="connsiteY42" fmla="*/ 97631 h 188118"/>
                  <a:gd name="connsiteX43" fmla="*/ 80963 w 285750"/>
                  <a:gd name="connsiteY43" fmla="*/ 102393 h 188118"/>
                  <a:gd name="connsiteX44" fmla="*/ 71438 w 285750"/>
                  <a:gd name="connsiteY44" fmla="*/ 116681 h 188118"/>
                  <a:gd name="connsiteX45" fmla="*/ 66675 w 285750"/>
                  <a:gd name="connsiteY45" fmla="*/ 123825 h 188118"/>
                  <a:gd name="connsiteX46" fmla="*/ 57150 w 285750"/>
                  <a:gd name="connsiteY46" fmla="*/ 135731 h 188118"/>
                  <a:gd name="connsiteX47" fmla="*/ 47625 w 285750"/>
                  <a:gd name="connsiteY47" fmla="*/ 133350 h 188118"/>
                  <a:gd name="connsiteX48" fmla="*/ 42863 w 285750"/>
                  <a:gd name="connsiteY48" fmla="*/ 126206 h 188118"/>
                  <a:gd name="connsiteX49" fmla="*/ 35719 w 285750"/>
                  <a:gd name="connsiteY49" fmla="*/ 123825 h 188118"/>
                  <a:gd name="connsiteX50" fmla="*/ 26194 w 285750"/>
                  <a:gd name="connsiteY50" fmla="*/ 109537 h 188118"/>
                  <a:gd name="connsiteX51" fmla="*/ 21432 w 285750"/>
                  <a:gd name="connsiteY51" fmla="*/ 102393 h 188118"/>
                  <a:gd name="connsiteX52" fmla="*/ 14288 w 285750"/>
                  <a:gd name="connsiteY52" fmla="*/ 97631 h 188118"/>
                  <a:gd name="connsiteX53" fmla="*/ 0 w 285750"/>
                  <a:gd name="connsiteY53" fmla="*/ 92868 h 18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5750" h="188118">
                    <a:moveTo>
                      <a:pt x="0" y="92868"/>
                    </a:moveTo>
                    <a:cubicBezTo>
                      <a:pt x="3969" y="90487"/>
                      <a:pt x="7982" y="88178"/>
                      <a:pt x="11907" y="85725"/>
                    </a:cubicBezTo>
                    <a:cubicBezTo>
                      <a:pt x="14334" y="84208"/>
                      <a:pt x="16490" y="82242"/>
                      <a:pt x="19050" y="80962"/>
                    </a:cubicBezTo>
                    <a:cubicBezTo>
                      <a:pt x="21295" y="79839"/>
                      <a:pt x="23813" y="79375"/>
                      <a:pt x="26194" y="78581"/>
                    </a:cubicBezTo>
                    <a:cubicBezTo>
                      <a:pt x="29369" y="76200"/>
                      <a:pt x="32489" y="73744"/>
                      <a:pt x="35719" y="71437"/>
                    </a:cubicBezTo>
                    <a:cubicBezTo>
                      <a:pt x="38048" y="69774"/>
                      <a:pt x="40839" y="68699"/>
                      <a:pt x="42863" y="66675"/>
                    </a:cubicBezTo>
                    <a:cubicBezTo>
                      <a:pt x="44887" y="64651"/>
                      <a:pt x="46205" y="62016"/>
                      <a:pt x="47625" y="59531"/>
                    </a:cubicBezTo>
                    <a:cubicBezTo>
                      <a:pt x="51779" y="52262"/>
                      <a:pt x="52924" y="46355"/>
                      <a:pt x="59532" y="40481"/>
                    </a:cubicBezTo>
                    <a:cubicBezTo>
                      <a:pt x="63810" y="36678"/>
                      <a:pt x="73819" y="30956"/>
                      <a:pt x="73819" y="30956"/>
                    </a:cubicBezTo>
                    <a:cubicBezTo>
                      <a:pt x="78372" y="17294"/>
                      <a:pt x="72939" y="30045"/>
                      <a:pt x="83344" y="16668"/>
                    </a:cubicBezTo>
                    <a:cubicBezTo>
                      <a:pt x="97031" y="-928"/>
                      <a:pt x="85975" y="4104"/>
                      <a:pt x="102394" y="0"/>
                    </a:cubicBezTo>
                    <a:cubicBezTo>
                      <a:pt x="104775" y="1587"/>
                      <a:pt x="107399" y="2861"/>
                      <a:pt x="109538" y="4762"/>
                    </a:cubicBezTo>
                    <a:cubicBezTo>
                      <a:pt x="114572" y="9237"/>
                      <a:pt x="118221" y="15314"/>
                      <a:pt x="123825" y="19050"/>
                    </a:cubicBezTo>
                    <a:cubicBezTo>
                      <a:pt x="126206" y="20637"/>
                      <a:pt x="128354" y="22650"/>
                      <a:pt x="130969" y="23812"/>
                    </a:cubicBezTo>
                    <a:cubicBezTo>
                      <a:pt x="135557" y="25851"/>
                      <a:pt x="141080" y="25790"/>
                      <a:pt x="145257" y="28575"/>
                    </a:cubicBezTo>
                    <a:cubicBezTo>
                      <a:pt x="150019" y="31750"/>
                      <a:pt x="155496" y="34053"/>
                      <a:pt x="159544" y="38100"/>
                    </a:cubicBezTo>
                    <a:cubicBezTo>
                      <a:pt x="161925" y="40481"/>
                      <a:pt x="163948" y="43286"/>
                      <a:pt x="166688" y="45243"/>
                    </a:cubicBezTo>
                    <a:cubicBezTo>
                      <a:pt x="169577" y="47306"/>
                      <a:pt x="173169" y="48180"/>
                      <a:pt x="176213" y="50006"/>
                    </a:cubicBezTo>
                    <a:cubicBezTo>
                      <a:pt x="187399" y="56718"/>
                      <a:pt x="189135" y="59937"/>
                      <a:pt x="200025" y="64293"/>
                    </a:cubicBezTo>
                    <a:cubicBezTo>
                      <a:pt x="204686" y="66157"/>
                      <a:pt x="210136" y="66271"/>
                      <a:pt x="214313" y="69056"/>
                    </a:cubicBezTo>
                    <a:cubicBezTo>
                      <a:pt x="222904" y="74783"/>
                      <a:pt x="229216" y="78315"/>
                      <a:pt x="235744" y="88106"/>
                    </a:cubicBezTo>
                    <a:cubicBezTo>
                      <a:pt x="237332" y="90487"/>
                      <a:pt x="238483" y="93226"/>
                      <a:pt x="240507" y="95250"/>
                    </a:cubicBezTo>
                    <a:cubicBezTo>
                      <a:pt x="246622" y="101365"/>
                      <a:pt x="256381" y="102790"/>
                      <a:pt x="264319" y="104775"/>
                    </a:cubicBezTo>
                    <a:cubicBezTo>
                      <a:pt x="280631" y="121086"/>
                      <a:pt x="273003" y="115325"/>
                      <a:pt x="285750" y="123825"/>
                    </a:cubicBezTo>
                    <a:cubicBezTo>
                      <a:pt x="282558" y="136594"/>
                      <a:pt x="285804" y="132122"/>
                      <a:pt x="273844" y="140493"/>
                    </a:cubicBezTo>
                    <a:cubicBezTo>
                      <a:pt x="269155" y="143775"/>
                      <a:pt x="259557" y="150018"/>
                      <a:pt x="259557" y="150018"/>
                    </a:cubicBezTo>
                    <a:cubicBezTo>
                      <a:pt x="254794" y="157956"/>
                      <a:pt x="250120" y="165947"/>
                      <a:pt x="245269" y="173831"/>
                    </a:cubicBezTo>
                    <a:cubicBezTo>
                      <a:pt x="243769" y="176268"/>
                      <a:pt x="242095" y="178594"/>
                      <a:pt x="240507" y="180975"/>
                    </a:cubicBezTo>
                    <a:lnTo>
                      <a:pt x="235744" y="188118"/>
                    </a:lnTo>
                    <a:cubicBezTo>
                      <a:pt x="233363" y="185737"/>
                      <a:pt x="231258" y="183042"/>
                      <a:pt x="228600" y="180975"/>
                    </a:cubicBezTo>
                    <a:cubicBezTo>
                      <a:pt x="224082" y="177461"/>
                      <a:pt x="218360" y="175497"/>
                      <a:pt x="214313" y="171450"/>
                    </a:cubicBezTo>
                    <a:cubicBezTo>
                      <a:pt x="193441" y="150578"/>
                      <a:pt x="218983" y="177054"/>
                      <a:pt x="202407" y="157162"/>
                    </a:cubicBezTo>
                    <a:cubicBezTo>
                      <a:pt x="195021" y="148298"/>
                      <a:pt x="194936" y="150758"/>
                      <a:pt x="185738" y="142875"/>
                    </a:cubicBezTo>
                    <a:cubicBezTo>
                      <a:pt x="174386" y="133145"/>
                      <a:pt x="183602" y="137400"/>
                      <a:pt x="171450" y="133350"/>
                    </a:cubicBezTo>
                    <a:cubicBezTo>
                      <a:pt x="166688" y="130175"/>
                      <a:pt x="160338" y="128587"/>
                      <a:pt x="157163" y="123825"/>
                    </a:cubicBezTo>
                    <a:cubicBezTo>
                      <a:pt x="155575" y="121444"/>
                      <a:pt x="154301" y="118820"/>
                      <a:pt x="152400" y="116681"/>
                    </a:cubicBezTo>
                    <a:cubicBezTo>
                      <a:pt x="147925" y="111647"/>
                      <a:pt x="141849" y="107997"/>
                      <a:pt x="138113" y="102393"/>
                    </a:cubicBezTo>
                    <a:cubicBezTo>
                      <a:pt x="134938" y="97631"/>
                      <a:pt x="132022" y="92685"/>
                      <a:pt x="128588" y="88106"/>
                    </a:cubicBezTo>
                    <a:cubicBezTo>
                      <a:pt x="119727" y="76292"/>
                      <a:pt x="123645" y="81883"/>
                      <a:pt x="116682" y="71437"/>
                    </a:cubicBezTo>
                    <a:cubicBezTo>
                      <a:pt x="114301" y="73025"/>
                      <a:pt x="111562" y="74176"/>
                      <a:pt x="109538" y="76200"/>
                    </a:cubicBezTo>
                    <a:cubicBezTo>
                      <a:pt x="106732" y="79006"/>
                      <a:pt x="105443" y="83184"/>
                      <a:pt x="102394" y="85725"/>
                    </a:cubicBezTo>
                    <a:cubicBezTo>
                      <a:pt x="100466" y="87332"/>
                      <a:pt x="97631" y="87312"/>
                      <a:pt x="95250" y="88106"/>
                    </a:cubicBezTo>
                    <a:cubicBezTo>
                      <a:pt x="92869" y="91281"/>
                      <a:pt x="90913" y="94825"/>
                      <a:pt x="88107" y="97631"/>
                    </a:cubicBezTo>
                    <a:cubicBezTo>
                      <a:pt x="86083" y="99655"/>
                      <a:pt x="82848" y="100239"/>
                      <a:pt x="80963" y="102393"/>
                    </a:cubicBezTo>
                    <a:cubicBezTo>
                      <a:pt x="77194" y="106701"/>
                      <a:pt x="74613" y="111918"/>
                      <a:pt x="71438" y="116681"/>
                    </a:cubicBezTo>
                    <a:lnTo>
                      <a:pt x="66675" y="123825"/>
                    </a:lnTo>
                    <a:cubicBezTo>
                      <a:pt x="64873" y="129230"/>
                      <a:pt x="64690" y="134654"/>
                      <a:pt x="57150" y="135731"/>
                    </a:cubicBezTo>
                    <a:cubicBezTo>
                      <a:pt x="53910" y="136194"/>
                      <a:pt x="50800" y="134144"/>
                      <a:pt x="47625" y="133350"/>
                    </a:cubicBezTo>
                    <a:cubicBezTo>
                      <a:pt x="46038" y="130969"/>
                      <a:pt x="45098" y="127994"/>
                      <a:pt x="42863" y="126206"/>
                    </a:cubicBezTo>
                    <a:cubicBezTo>
                      <a:pt x="40903" y="124638"/>
                      <a:pt x="37494" y="125600"/>
                      <a:pt x="35719" y="123825"/>
                    </a:cubicBezTo>
                    <a:cubicBezTo>
                      <a:pt x="31672" y="119778"/>
                      <a:pt x="29369" y="114300"/>
                      <a:pt x="26194" y="109537"/>
                    </a:cubicBezTo>
                    <a:cubicBezTo>
                      <a:pt x="24607" y="107156"/>
                      <a:pt x="23813" y="103980"/>
                      <a:pt x="21432" y="102393"/>
                    </a:cubicBezTo>
                    <a:lnTo>
                      <a:pt x="14288" y="97631"/>
                    </a:lnTo>
                    <a:lnTo>
                      <a:pt x="0" y="928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3750469" y="1002506"/>
                <a:ext cx="126206" cy="176213"/>
              </a:xfrm>
              <a:custGeom>
                <a:avLst/>
                <a:gdLst>
                  <a:gd name="connsiteX0" fmla="*/ 95250 w 126206"/>
                  <a:gd name="connsiteY0" fmla="*/ 0 h 176213"/>
                  <a:gd name="connsiteX1" fmla="*/ 85725 w 126206"/>
                  <a:gd name="connsiteY1" fmla="*/ 11907 h 176213"/>
                  <a:gd name="connsiteX2" fmla="*/ 66675 w 126206"/>
                  <a:gd name="connsiteY2" fmla="*/ 38100 h 176213"/>
                  <a:gd name="connsiteX3" fmla="*/ 59531 w 126206"/>
                  <a:gd name="connsiteY3" fmla="*/ 45244 h 176213"/>
                  <a:gd name="connsiteX4" fmla="*/ 42862 w 126206"/>
                  <a:gd name="connsiteY4" fmla="*/ 59532 h 176213"/>
                  <a:gd name="connsiteX5" fmla="*/ 33337 w 126206"/>
                  <a:gd name="connsiteY5" fmla="*/ 78582 h 176213"/>
                  <a:gd name="connsiteX6" fmla="*/ 16669 w 126206"/>
                  <a:gd name="connsiteY6" fmla="*/ 102394 h 176213"/>
                  <a:gd name="connsiteX7" fmla="*/ 2381 w 126206"/>
                  <a:gd name="connsiteY7" fmla="*/ 119063 h 176213"/>
                  <a:gd name="connsiteX8" fmla="*/ 0 w 126206"/>
                  <a:gd name="connsiteY8" fmla="*/ 126207 h 176213"/>
                  <a:gd name="connsiteX9" fmla="*/ 2381 w 126206"/>
                  <a:gd name="connsiteY9" fmla="*/ 135732 h 176213"/>
                  <a:gd name="connsiteX10" fmla="*/ 4762 w 126206"/>
                  <a:gd name="connsiteY10" fmla="*/ 142875 h 176213"/>
                  <a:gd name="connsiteX11" fmla="*/ 16669 w 126206"/>
                  <a:gd name="connsiteY11" fmla="*/ 157163 h 176213"/>
                  <a:gd name="connsiteX12" fmla="*/ 23812 w 126206"/>
                  <a:gd name="connsiteY12" fmla="*/ 159544 h 176213"/>
                  <a:gd name="connsiteX13" fmla="*/ 35719 w 126206"/>
                  <a:gd name="connsiteY13" fmla="*/ 169069 h 176213"/>
                  <a:gd name="connsiteX14" fmla="*/ 40481 w 126206"/>
                  <a:gd name="connsiteY14" fmla="*/ 176213 h 176213"/>
                  <a:gd name="connsiteX15" fmla="*/ 52387 w 126206"/>
                  <a:gd name="connsiteY15" fmla="*/ 164307 h 176213"/>
                  <a:gd name="connsiteX16" fmla="*/ 64294 w 126206"/>
                  <a:gd name="connsiteY16" fmla="*/ 154782 h 176213"/>
                  <a:gd name="connsiteX17" fmla="*/ 71437 w 126206"/>
                  <a:gd name="connsiteY17" fmla="*/ 140494 h 176213"/>
                  <a:gd name="connsiteX18" fmla="*/ 78581 w 126206"/>
                  <a:gd name="connsiteY18" fmla="*/ 133350 h 176213"/>
                  <a:gd name="connsiteX19" fmla="*/ 90487 w 126206"/>
                  <a:gd name="connsiteY19" fmla="*/ 123825 h 176213"/>
                  <a:gd name="connsiteX20" fmla="*/ 92869 w 126206"/>
                  <a:gd name="connsiteY20" fmla="*/ 116682 h 176213"/>
                  <a:gd name="connsiteX21" fmla="*/ 80962 w 126206"/>
                  <a:gd name="connsiteY21" fmla="*/ 107157 h 176213"/>
                  <a:gd name="connsiteX22" fmla="*/ 76200 w 126206"/>
                  <a:gd name="connsiteY22" fmla="*/ 100013 h 176213"/>
                  <a:gd name="connsiteX23" fmla="*/ 80962 w 126206"/>
                  <a:gd name="connsiteY23" fmla="*/ 92869 h 176213"/>
                  <a:gd name="connsiteX24" fmla="*/ 97631 w 126206"/>
                  <a:gd name="connsiteY24" fmla="*/ 78582 h 176213"/>
                  <a:gd name="connsiteX25" fmla="*/ 102394 w 126206"/>
                  <a:gd name="connsiteY25" fmla="*/ 71438 h 176213"/>
                  <a:gd name="connsiteX26" fmla="*/ 109537 w 126206"/>
                  <a:gd name="connsiteY26" fmla="*/ 61913 h 176213"/>
                  <a:gd name="connsiteX27" fmla="*/ 111919 w 126206"/>
                  <a:gd name="connsiteY27" fmla="*/ 54769 h 176213"/>
                  <a:gd name="connsiteX28" fmla="*/ 121444 w 126206"/>
                  <a:gd name="connsiteY28" fmla="*/ 40482 h 176213"/>
                  <a:gd name="connsiteX29" fmla="*/ 126206 w 126206"/>
                  <a:gd name="connsiteY29" fmla="*/ 33338 h 176213"/>
                  <a:gd name="connsiteX30" fmla="*/ 111919 w 126206"/>
                  <a:gd name="connsiteY30" fmla="*/ 19050 h 176213"/>
                  <a:gd name="connsiteX31" fmla="*/ 100012 w 126206"/>
                  <a:gd name="connsiteY31" fmla="*/ 7144 h 176213"/>
                  <a:gd name="connsiteX32" fmla="*/ 95250 w 126206"/>
                  <a:gd name="connsiteY32" fmla="*/ 0 h 17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6206" h="176213">
                    <a:moveTo>
                      <a:pt x="95250" y="0"/>
                    </a:moveTo>
                    <a:cubicBezTo>
                      <a:pt x="92075" y="3969"/>
                      <a:pt x="88775" y="7841"/>
                      <a:pt x="85725" y="11907"/>
                    </a:cubicBezTo>
                    <a:cubicBezTo>
                      <a:pt x="77754" y="22535"/>
                      <a:pt x="79364" y="25411"/>
                      <a:pt x="66675" y="38100"/>
                    </a:cubicBezTo>
                    <a:cubicBezTo>
                      <a:pt x="64294" y="40481"/>
                      <a:pt x="62118" y="43088"/>
                      <a:pt x="59531" y="45244"/>
                    </a:cubicBezTo>
                    <a:cubicBezTo>
                      <a:pt x="46892" y="55777"/>
                      <a:pt x="57170" y="42839"/>
                      <a:pt x="42862" y="59532"/>
                    </a:cubicBezTo>
                    <a:cubicBezTo>
                      <a:pt x="35396" y="68242"/>
                      <a:pt x="39660" y="66990"/>
                      <a:pt x="33337" y="78582"/>
                    </a:cubicBezTo>
                    <a:cubicBezTo>
                      <a:pt x="31291" y="82333"/>
                      <a:pt x="20534" y="97885"/>
                      <a:pt x="16669" y="102394"/>
                    </a:cubicBezTo>
                    <a:cubicBezTo>
                      <a:pt x="-3241" y="125624"/>
                      <a:pt x="23284" y="91194"/>
                      <a:pt x="2381" y="119063"/>
                    </a:cubicBezTo>
                    <a:cubicBezTo>
                      <a:pt x="1587" y="121444"/>
                      <a:pt x="0" y="123697"/>
                      <a:pt x="0" y="126207"/>
                    </a:cubicBezTo>
                    <a:cubicBezTo>
                      <a:pt x="0" y="129480"/>
                      <a:pt x="1482" y="132585"/>
                      <a:pt x="2381" y="135732"/>
                    </a:cubicBezTo>
                    <a:cubicBezTo>
                      <a:pt x="3070" y="138145"/>
                      <a:pt x="3640" y="140630"/>
                      <a:pt x="4762" y="142875"/>
                    </a:cubicBezTo>
                    <a:cubicBezTo>
                      <a:pt x="6958" y="147268"/>
                      <a:pt x="12719" y="154530"/>
                      <a:pt x="16669" y="157163"/>
                    </a:cubicBezTo>
                    <a:cubicBezTo>
                      <a:pt x="18757" y="158555"/>
                      <a:pt x="21431" y="158750"/>
                      <a:pt x="23812" y="159544"/>
                    </a:cubicBezTo>
                    <a:cubicBezTo>
                      <a:pt x="37464" y="180021"/>
                      <a:pt x="19285" y="155921"/>
                      <a:pt x="35719" y="169069"/>
                    </a:cubicBezTo>
                    <a:cubicBezTo>
                      <a:pt x="37954" y="170857"/>
                      <a:pt x="38894" y="173832"/>
                      <a:pt x="40481" y="176213"/>
                    </a:cubicBezTo>
                    <a:cubicBezTo>
                      <a:pt x="53183" y="157161"/>
                      <a:pt x="36512" y="180182"/>
                      <a:pt x="52387" y="164307"/>
                    </a:cubicBezTo>
                    <a:cubicBezTo>
                      <a:pt x="63158" y="153536"/>
                      <a:pt x="50387" y="159417"/>
                      <a:pt x="64294" y="154782"/>
                    </a:cubicBezTo>
                    <a:cubicBezTo>
                      <a:pt x="66680" y="147623"/>
                      <a:pt x="66309" y="146648"/>
                      <a:pt x="71437" y="140494"/>
                    </a:cubicBezTo>
                    <a:cubicBezTo>
                      <a:pt x="73593" y="137907"/>
                      <a:pt x="76425" y="135937"/>
                      <a:pt x="78581" y="133350"/>
                    </a:cubicBezTo>
                    <a:cubicBezTo>
                      <a:pt x="86866" y="123408"/>
                      <a:pt x="78761" y="127735"/>
                      <a:pt x="90487" y="123825"/>
                    </a:cubicBezTo>
                    <a:cubicBezTo>
                      <a:pt x="91281" y="121444"/>
                      <a:pt x="93282" y="119158"/>
                      <a:pt x="92869" y="116682"/>
                    </a:cubicBezTo>
                    <a:cubicBezTo>
                      <a:pt x="91602" y="109079"/>
                      <a:pt x="86534" y="109014"/>
                      <a:pt x="80962" y="107157"/>
                    </a:cubicBezTo>
                    <a:cubicBezTo>
                      <a:pt x="79375" y="104776"/>
                      <a:pt x="76200" y="102875"/>
                      <a:pt x="76200" y="100013"/>
                    </a:cubicBezTo>
                    <a:cubicBezTo>
                      <a:pt x="76200" y="97151"/>
                      <a:pt x="79130" y="95068"/>
                      <a:pt x="80962" y="92869"/>
                    </a:cubicBezTo>
                    <a:cubicBezTo>
                      <a:pt x="86490" y="86235"/>
                      <a:pt x="90623" y="83837"/>
                      <a:pt x="97631" y="78582"/>
                    </a:cubicBezTo>
                    <a:cubicBezTo>
                      <a:pt x="99219" y="76201"/>
                      <a:pt x="100730" y="73767"/>
                      <a:pt x="102394" y="71438"/>
                    </a:cubicBezTo>
                    <a:cubicBezTo>
                      <a:pt x="104701" y="68209"/>
                      <a:pt x="107568" y="65359"/>
                      <a:pt x="109537" y="61913"/>
                    </a:cubicBezTo>
                    <a:cubicBezTo>
                      <a:pt x="110782" y="59734"/>
                      <a:pt x="110700" y="56963"/>
                      <a:pt x="111919" y="54769"/>
                    </a:cubicBezTo>
                    <a:cubicBezTo>
                      <a:pt x="114699" y="49766"/>
                      <a:pt x="118269" y="45244"/>
                      <a:pt x="121444" y="40482"/>
                    </a:cubicBezTo>
                    <a:lnTo>
                      <a:pt x="126206" y="33338"/>
                    </a:lnTo>
                    <a:cubicBezTo>
                      <a:pt x="121444" y="28575"/>
                      <a:pt x="115656" y="24654"/>
                      <a:pt x="111919" y="19050"/>
                    </a:cubicBezTo>
                    <a:cubicBezTo>
                      <a:pt x="105568" y="9526"/>
                      <a:pt x="109537" y="13495"/>
                      <a:pt x="100012" y="7144"/>
                    </a:cubicBezTo>
                    <a:lnTo>
                      <a:pt x="952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3883303" y="1064419"/>
                <a:ext cx="93678" cy="90487"/>
              </a:xfrm>
              <a:custGeom>
                <a:avLst/>
                <a:gdLst>
                  <a:gd name="connsiteX0" fmla="*/ 516 w 93678"/>
                  <a:gd name="connsiteY0" fmla="*/ 26194 h 90487"/>
                  <a:gd name="connsiteX1" fmla="*/ 2897 w 93678"/>
                  <a:gd name="connsiteY1" fmla="*/ 40481 h 90487"/>
                  <a:gd name="connsiteX2" fmla="*/ 7660 w 93678"/>
                  <a:gd name="connsiteY2" fmla="*/ 47625 h 90487"/>
                  <a:gd name="connsiteX3" fmla="*/ 10041 w 93678"/>
                  <a:gd name="connsiteY3" fmla="*/ 54769 h 90487"/>
                  <a:gd name="connsiteX4" fmla="*/ 12422 w 93678"/>
                  <a:gd name="connsiteY4" fmla="*/ 64294 h 90487"/>
                  <a:gd name="connsiteX5" fmla="*/ 17185 w 93678"/>
                  <a:gd name="connsiteY5" fmla="*/ 83344 h 90487"/>
                  <a:gd name="connsiteX6" fmla="*/ 21947 w 93678"/>
                  <a:gd name="connsiteY6" fmla="*/ 90487 h 90487"/>
                  <a:gd name="connsiteX7" fmla="*/ 29091 w 93678"/>
                  <a:gd name="connsiteY7" fmla="*/ 88106 h 90487"/>
                  <a:gd name="connsiteX8" fmla="*/ 55285 w 93678"/>
                  <a:gd name="connsiteY8" fmla="*/ 76200 h 90487"/>
                  <a:gd name="connsiteX9" fmla="*/ 62428 w 93678"/>
                  <a:gd name="connsiteY9" fmla="*/ 69056 h 90487"/>
                  <a:gd name="connsiteX10" fmla="*/ 79097 w 93678"/>
                  <a:gd name="connsiteY10" fmla="*/ 64294 h 90487"/>
                  <a:gd name="connsiteX11" fmla="*/ 86241 w 93678"/>
                  <a:gd name="connsiteY11" fmla="*/ 59531 h 90487"/>
                  <a:gd name="connsiteX12" fmla="*/ 93385 w 93678"/>
                  <a:gd name="connsiteY12" fmla="*/ 57150 h 90487"/>
                  <a:gd name="connsiteX13" fmla="*/ 91003 w 93678"/>
                  <a:gd name="connsiteY13" fmla="*/ 50006 h 90487"/>
                  <a:gd name="connsiteX14" fmla="*/ 86241 w 93678"/>
                  <a:gd name="connsiteY14" fmla="*/ 42862 h 90487"/>
                  <a:gd name="connsiteX15" fmla="*/ 79097 w 93678"/>
                  <a:gd name="connsiteY15" fmla="*/ 28575 h 90487"/>
                  <a:gd name="connsiteX16" fmla="*/ 71953 w 93678"/>
                  <a:gd name="connsiteY16" fmla="*/ 14287 h 90487"/>
                  <a:gd name="connsiteX17" fmla="*/ 64810 w 93678"/>
                  <a:gd name="connsiteY17" fmla="*/ 0 h 90487"/>
                  <a:gd name="connsiteX18" fmla="*/ 43378 w 93678"/>
                  <a:gd name="connsiteY18" fmla="*/ 9525 h 90487"/>
                  <a:gd name="connsiteX19" fmla="*/ 36235 w 93678"/>
                  <a:gd name="connsiteY19" fmla="*/ 11906 h 90487"/>
                  <a:gd name="connsiteX20" fmla="*/ 21947 w 93678"/>
                  <a:gd name="connsiteY20" fmla="*/ 21431 h 90487"/>
                  <a:gd name="connsiteX21" fmla="*/ 12422 w 93678"/>
                  <a:gd name="connsiteY21" fmla="*/ 26194 h 90487"/>
                  <a:gd name="connsiteX22" fmla="*/ 516 w 93678"/>
                  <a:gd name="connsiteY22" fmla="*/ 26194 h 9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678" h="90487">
                    <a:moveTo>
                      <a:pt x="516" y="26194"/>
                    </a:moveTo>
                    <a:cubicBezTo>
                      <a:pt x="-1072" y="28575"/>
                      <a:pt x="1370" y="35901"/>
                      <a:pt x="2897" y="40481"/>
                    </a:cubicBezTo>
                    <a:cubicBezTo>
                      <a:pt x="3802" y="43196"/>
                      <a:pt x="6380" y="45065"/>
                      <a:pt x="7660" y="47625"/>
                    </a:cubicBezTo>
                    <a:cubicBezTo>
                      <a:pt x="8783" y="49870"/>
                      <a:pt x="9351" y="52355"/>
                      <a:pt x="10041" y="54769"/>
                    </a:cubicBezTo>
                    <a:cubicBezTo>
                      <a:pt x="10940" y="57916"/>
                      <a:pt x="11712" y="61099"/>
                      <a:pt x="12422" y="64294"/>
                    </a:cubicBezTo>
                    <a:cubicBezTo>
                      <a:pt x="13510" y="69191"/>
                      <a:pt x="14630" y="78234"/>
                      <a:pt x="17185" y="83344"/>
                    </a:cubicBezTo>
                    <a:cubicBezTo>
                      <a:pt x="18465" y="85903"/>
                      <a:pt x="20360" y="88106"/>
                      <a:pt x="21947" y="90487"/>
                    </a:cubicBezTo>
                    <a:cubicBezTo>
                      <a:pt x="24328" y="89693"/>
                      <a:pt x="26806" y="89145"/>
                      <a:pt x="29091" y="88106"/>
                    </a:cubicBezTo>
                    <a:cubicBezTo>
                      <a:pt x="58372" y="74797"/>
                      <a:pt x="38582" y="81767"/>
                      <a:pt x="55285" y="76200"/>
                    </a:cubicBezTo>
                    <a:cubicBezTo>
                      <a:pt x="57666" y="73819"/>
                      <a:pt x="59626" y="70924"/>
                      <a:pt x="62428" y="69056"/>
                    </a:cubicBezTo>
                    <a:cubicBezTo>
                      <a:pt x="64477" y="67690"/>
                      <a:pt x="77828" y="64611"/>
                      <a:pt x="79097" y="64294"/>
                    </a:cubicBezTo>
                    <a:cubicBezTo>
                      <a:pt x="81478" y="62706"/>
                      <a:pt x="83681" y="60811"/>
                      <a:pt x="86241" y="59531"/>
                    </a:cubicBezTo>
                    <a:cubicBezTo>
                      <a:pt x="88486" y="58408"/>
                      <a:pt x="92263" y="59395"/>
                      <a:pt x="93385" y="57150"/>
                    </a:cubicBezTo>
                    <a:cubicBezTo>
                      <a:pt x="94508" y="54905"/>
                      <a:pt x="92126" y="52251"/>
                      <a:pt x="91003" y="50006"/>
                    </a:cubicBezTo>
                    <a:cubicBezTo>
                      <a:pt x="89723" y="47446"/>
                      <a:pt x="87521" y="45422"/>
                      <a:pt x="86241" y="42862"/>
                    </a:cubicBezTo>
                    <a:cubicBezTo>
                      <a:pt x="76387" y="23153"/>
                      <a:pt x="92742" y="49041"/>
                      <a:pt x="79097" y="28575"/>
                    </a:cubicBezTo>
                    <a:cubicBezTo>
                      <a:pt x="73114" y="10622"/>
                      <a:pt x="81184" y="32748"/>
                      <a:pt x="71953" y="14287"/>
                    </a:cubicBezTo>
                    <a:cubicBezTo>
                      <a:pt x="62089" y="-5439"/>
                      <a:pt x="78464" y="20484"/>
                      <a:pt x="64810" y="0"/>
                    </a:cubicBezTo>
                    <a:cubicBezTo>
                      <a:pt x="53489" y="7546"/>
                      <a:pt x="60381" y="3857"/>
                      <a:pt x="43378" y="9525"/>
                    </a:cubicBezTo>
                    <a:lnTo>
                      <a:pt x="36235" y="11906"/>
                    </a:lnTo>
                    <a:cubicBezTo>
                      <a:pt x="31472" y="15081"/>
                      <a:pt x="27067" y="18871"/>
                      <a:pt x="21947" y="21431"/>
                    </a:cubicBezTo>
                    <a:cubicBezTo>
                      <a:pt x="18772" y="23019"/>
                      <a:pt x="15466" y="24368"/>
                      <a:pt x="12422" y="26194"/>
                    </a:cubicBezTo>
                    <a:cubicBezTo>
                      <a:pt x="-5654" y="37040"/>
                      <a:pt x="2104" y="23813"/>
                      <a:pt x="516" y="2619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" name="Freeform 10"/>
              <p:cNvSpPr/>
              <p:nvPr/>
            </p:nvSpPr>
            <p:spPr>
              <a:xfrm>
                <a:off x="3657600" y="1178516"/>
                <a:ext cx="335756" cy="278924"/>
              </a:xfrm>
              <a:custGeom>
                <a:avLst/>
                <a:gdLst>
                  <a:gd name="connsiteX0" fmla="*/ 266700 w 335756"/>
                  <a:gd name="connsiteY0" fmla="*/ 9728 h 278924"/>
                  <a:gd name="connsiteX1" fmla="*/ 288131 w 335756"/>
                  <a:gd name="connsiteY1" fmla="*/ 7347 h 278924"/>
                  <a:gd name="connsiteX2" fmla="*/ 295275 w 335756"/>
                  <a:gd name="connsiteY2" fmla="*/ 4965 h 278924"/>
                  <a:gd name="connsiteX3" fmla="*/ 311944 w 335756"/>
                  <a:gd name="connsiteY3" fmla="*/ 2584 h 278924"/>
                  <a:gd name="connsiteX4" fmla="*/ 319088 w 335756"/>
                  <a:gd name="connsiteY4" fmla="*/ 203 h 278924"/>
                  <a:gd name="connsiteX5" fmla="*/ 326231 w 335756"/>
                  <a:gd name="connsiteY5" fmla="*/ 14490 h 278924"/>
                  <a:gd name="connsiteX6" fmla="*/ 328613 w 335756"/>
                  <a:gd name="connsiteY6" fmla="*/ 43065 h 278924"/>
                  <a:gd name="connsiteX7" fmla="*/ 330994 w 335756"/>
                  <a:gd name="connsiteY7" fmla="*/ 50209 h 278924"/>
                  <a:gd name="connsiteX8" fmla="*/ 335756 w 335756"/>
                  <a:gd name="connsiteY8" fmla="*/ 66878 h 278924"/>
                  <a:gd name="connsiteX9" fmla="*/ 326231 w 335756"/>
                  <a:gd name="connsiteY9" fmla="*/ 88309 h 278924"/>
                  <a:gd name="connsiteX10" fmla="*/ 323850 w 335756"/>
                  <a:gd name="connsiteY10" fmla="*/ 97834 h 278924"/>
                  <a:gd name="connsiteX11" fmla="*/ 307181 w 335756"/>
                  <a:gd name="connsiteY11" fmla="*/ 112122 h 278924"/>
                  <a:gd name="connsiteX12" fmla="*/ 300038 w 335756"/>
                  <a:gd name="connsiteY12" fmla="*/ 119265 h 278924"/>
                  <a:gd name="connsiteX13" fmla="*/ 285750 w 335756"/>
                  <a:gd name="connsiteY13" fmla="*/ 131172 h 278924"/>
                  <a:gd name="connsiteX14" fmla="*/ 280988 w 335756"/>
                  <a:gd name="connsiteY14" fmla="*/ 138315 h 278924"/>
                  <a:gd name="connsiteX15" fmla="*/ 273844 w 335756"/>
                  <a:gd name="connsiteY15" fmla="*/ 147840 h 278924"/>
                  <a:gd name="connsiteX16" fmla="*/ 261938 w 335756"/>
                  <a:gd name="connsiteY16" fmla="*/ 166890 h 278924"/>
                  <a:gd name="connsiteX17" fmla="*/ 257175 w 335756"/>
                  <a:gd name="connsiteY17" fmla="*/ 174034 h 278924"/>
                  <a:gd name="connsiteX18" fmla="*/ 250031 w 335756"/>
                  <a:gd name="connsiteY18" fmla="*/ 176415 h 278924"/>
                  <a:gd name="connsiteX19" fmla="*/ 238125 w 335756"/>
                  <a:gd name="connsiteY19" fmla="*/ 190703 h 278924"/>
                  <a:gd name="connsiteX20" fmla="*/ 219075 w 335756"/>
                  <a:gd name="connsiteY20" fmla="*/ 202609 h 278924"/>
                  <a:gd name="connsiteX21" fmla="*/ 202406 w 335756"/>
                  <a:gd name="connsiteY21" fmla="*/ 224040 h 278924"/>
                  <a:gd name="connsiteX22" fmla="*/ 190500 w 335756"/>
                  <a:gd name="connsiteY22" fmla="*/ 240709 h 278924"/>
                  <a:gd name="connsiteX23" fmla="*/ 176213 w 335756"/>
                  <a:gd name="connsiteY23" fmla="*/ 250234 h 278924"/>
                  <a:gd name="connsiteX24" fmla="*/ 169069 w 335756"/>
                  <a:gd name="connsiteY24" fmla="*/ 262140 h 278924"/>
                  <a:gd name="connsiteX25" fmla="*/ 154781 w 335756"/>
                  <a:gd name="connsiteY25" fmla="*/ 271665 h 278924"/>
                  <a:gd name="connsiteX26" fmla="*/ 150019 w 335756"/>
                  <a:gd name="connsiteY26" fmla="*/ 278809 h 278924"/>
                  <a:gd name="connsiteX27" fmla="*/ 123825 w 335756"/>
                  <a:gd name="connsiteY27" fmla="*/ 274047 h 278924"/>
                  <a:gd name="connsiteX28" fmla="*/ 116681 w 335756"/>
                  <a:gd name="connsiteY28" fmla="*/ 271665 h 278924"/>
                  <a:gd name="connsiteX29" fmla="*/ 102394 w 335756"/>
                  <a:gd name="connsiteY29" fmla="*/ 262140 h 278924"/>
                  <a:gd name="connsiteX30" fmla="*/ 100013 w 335756"/>
                  <a:gd name="connsiteY30" fmla="*/ 254997 h 278924"/>
                  <a:gd name="connsiteX31" fmla="*/ 92869 w 335756"/>
                  <a:gd name="connsiteY31" fmla="*/ 252615 h 278924"/>
                  <a:gd name="connsiteX32" fmla="*/ 76200 w 335756"/>
                  <a:gd name="connsiteY32" fmla="*/ 243090 h 278924"/>
                  <a:gd name="connsiteX33" fmla="*/ 59531 w 335756"/>
                  <a:gd name="connsiteY33" fmla="*/ 233565 h 278924"/>
                  <a:gd name="connsiteX34" fmla="*/ 52388 w 335756"/>
                  <a:gd name="connsiteY34" fmla="*/ 226422 h 278924"/>
                  <a:gd name="connsiteX35" fmla="*/ 38100 w 335756"/>
                  <a:gd name="connsiteY35" fmla="*/ 216897 h 278924"/>
                  <a:gd name="connsiteX36" fmla="*/ 33338 w 335756"/>
                  <a:gd name="connsiteY36" fmla="*/ 209753 h 278924"/>
                  <a:gd name="connsiteX37" fmla="*/ 19050 w 335756"/>
                  <a:gd name="connsiteY37" fmla="*/ 195465 h 278924"/>
                  <a:gd name="connsiteX38" fmla="*/ 9525 w 335756"/>
                  <a:gd name="connsiteY38" fmla="*/ 181178 h 278924"/>
                  <a:gd name="connsiteX39" fmla="*/ 0 w 335756"/>
                  <a:gd name="connsiteY39" fmla="*/ 166890 h 278924"/>
                  <a:gd name="connsiteX40" fmla="*/ 14288 w 335756"/>
                  <a:gd name="connsiteY40" fmla="*/ 147840 h 278924"/>
                  <a:gd name="connsiteX41" fmla="*/ 21431 w 335756"/>
                  <a:gd name="connsiteY41" fmla="*/ 140697 h 278924"/>
                  <a:gd name="connsiteX42" fmla="*/ 33338 w 335756"/>
                  <a:gd name="connsiteY42" fmla="*/ 131172 h 278924"/>
                  <a:gd name="connsiteX43" fmla="*/ 47625 w 335756"/>
                  <a:gd name="connsiteY43" fmla="*/ 145459 h 278924"/>
                  <a:gd name="connsiteX44" fmla="*/ 52388 w 335756"/>
                  <a:gd name="connsiteY44" fmla="*/ 152603 h 278924"/>
                  <a:gd name="connsiteX45" fmla="*/ 59531 w 335756"/>
                  <a:gd name="connsiteY45" fmla="*/ 154984 h 278924"/>
                  <a:gd name="connsiteX46" fmla="*/ 64294 w 335756"/>
                  <a:gd name="connsiteY46" fmla="*/ 162128 h 278924"/>
                  <a:gd name="connsiteX47" fmla="*/ 71438 w 335756"/>
                  <a:gd name="connsiteY47" fmla="*/ 164509 h 278924"/>
                  <a:gd name="connsiteX48" fmla="*/ 78581 w 335756"/>
                  <a:gd name="connsiteY48" fmla="*/ 169272 h 278924"/>
                  <a:gd name="connsiteX49" fmla="*/ 95250 w 335756"/>
                  <a:gd name="connsiteY49" fmla="*/ 178797 h 278924"/>
                  <a:gd name="connsiteX50" fmla="*/ 111919 w 335756"/>
                  <a:gd name="connsiteY50" fmla="*/ 195465 h 278924"/>
                  <a:gd name="connsiteX51" fmla="*/ 126206 w 335756"/>
                  <a:gd name="connsiteY51" fmla="*/ 204990 h 278924"/>
                  <a:gd name="connsiteX52" fmla="*/ 140494 w 335756"/>
                  <a:gd name="connsiteY52" fmla="*/ 214515 h 278924"/>
                  <a:gd name="connsiteX53" fmla="*/ 152400 w 335756"/>
                  <a:gd name="connsiteY53" fmla="*/ 200228 h 278924"/>
                  <a:gd name="connsiteX54" fmla="*/ 166688 w 335756"/>
                  <a:gd name="connsiteY54" fmla="*/ 188322 h 278924"/>
                  <a:gd name="connsiteX55" fmla="*/ 169069 w 335756"/>
                  <a:gd name="connsiteY55" fmla="*/ 178797 h 278924"/>
                  <a:gd name="connsiteX56" fmla="*/ 176213 w 335756"/>
                  <a:gd name="connsiteY56" fmla="*/ 174034 h 278924"/>
                  <a:gd name="connsiteX57" fmla="*/ 190500 w 335756"/>
                  <a:gd name="connsiteY57" fmla="*/ 162128 h 278924"/>
                  <a:gd name="connsiteX58" fmla="*/ 195263 w 335756"/>
                  <a:gd name="connsiteY58" fmla="*/ 154984 h 278924"/>
                  <a:gd name="connsiteX59" fmla="*/ 202406 w 335756"/>
                  <a:gd name="connsiteY59" fmla="*/ 150222 h 278924"/>
                  <a:gd name="connsiteX60" fmla="*/ 214313 w 335756"/>
                  <a:gd name="connsiteY60" fmla="*/ 135934 h 278924"/>
                  <a:gd name="connsiteX61" fmla="*/ 221456 w 335756"/>
                  <a:gd name="connsiteY61" fmla="*/ 126409 h 278924"/>
                  <a:gd name="connsiteX62" fmla="*/ 230981 w 335756"/>
                  <a:gd name="connsiteY62" fmla="*/ 112122 h 278924"/>
                  <a:gd name="connsiteX63" fmla="*/ 247650 w 335756"/>
                  <a:gd name="connsiteY63" fmla="*/ 97834 h 278924"/>
                  <a:gd name="connsiteX64" fmla="*/ 259556 w 335756"/>
                  <a:gd name="connsiteY64" fmla="*/ 85928 h 278924"/>
                  <a:gd name="connsiteX65" fmla="*/ 261938 w 335756"/>
                  <a:gd name="connsiteY65" fmla="*/ 35922 h 278924"/>
                  <a:gd name="connsiteX66" fmla="*/ 266700 w 335756"/>
                  <a:gd name="connsiteY66" fmla="*/ 9728 h 27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335756" h="278924">
                    <a:moveTo>
                      <a:pt x="266700" y="9728"/>
                    </a:moveTo>
                    <a:cubicBezTo>
                      <a:pt x="271065" y="4966"/>
                      <a:pt x="281041" y="8529"/>
                      <a:pt x="288131" y="7347"/>
                    </a:cubicBezTo>
                    <a:cubicBezTo>
                      <a:pt x="290607" y="6934"/>
                      <a:pt x="292814" y="5457"/>
                      <a:pt x="295275" y="4965"/>
                    </a:cubicBezTo>
                    <a:cubicBezTo>
                      <a:pt x="300779" y="3864"/>
                      <a:pt x="306388" y="3378"/>
                      <a:pt x="311944" y="2584"/>
                    </a:cubicBezTo>
                    <a:cubicBezTo>
                      <a:pt x="314325" y="1790"/>
                      <a:pt x="316757" y="-729"/>
                      <a:pt x="319088" y="203"/>
                    </a:cubicBezTo>
                    <a:cubicBezTo>
                      <a:pt x="322638" y="1623"/>
                      <a:pt x="325229" y="11483"/>
                      <a:pt x="326231" y="14490"/>
                    </a:cubicBezTo>
                    <a:cubicBezTo>
                      <a:pt x="327025" y="24015"/>
                      <a:pt x="327350" y="33591"/>
                      <a:pt x="328613" y="43065"/>
                    </a:cubicBezTo>
                    <a:cubicBezTo>
                      <a:pt x="328945" y="45553"/>
                      <a:pt x="330304" y="47795"/>
                      <a:pt x="330994" y="50209"/>
                    </a:cubicBezTo>
                    <a:cubicBezTo>
                      <a:pt x="336973" y="71140"/>
                      <a:pt x="330047" y="49749"/>
                      <a:pt x="335756" y="66878"/>
                    </a:cubicBezTo>
                    <a:cubicBezTo>
                      <a:pt x="330150" y="100513"/>
                      <a:pt x="338652" y="66572"/>
                      <a:pt x="326231" y="88309"/>
                    </a:cubicBezTo>
                    <a:cubicBezTo>
                      <a:pt x="324607" y="91151"/>
                      <a:pt x="325474" y="94992"/>
                      <a:pt x="323850" y="97834"/>
                    </a:cubicBezTo>
                    <a:cubicBezTo>
                      <a:pt x="321014" y="102797"/>
                      <a:pt x="311016" y="108835"/>
                      <a:pt x="307181" y="112122"/>
                    </a:cubicBezTo>
                    <a:cubicBezTo>
                      <a:pt x="304624" y="114313"/>
                      <a:pt x="302625" y="117109"/>
                      <a:pt x="300038" y="119265"/>
                    </a:cubicBezTo>
                    <a:cubicBezTo>
                      <a:pt x="289821" y="127779"/>
                      <a:pt x="295236" y="119789"/>
                      <a:pt x="285750" y="131172"/>
                    </a:cubicBezTo>
                    <a:cubicBezTo>
                      <a:pt x="283918" y="133370"/>
                      <a:pt x="282651" y="135986"/>
                      <a:pt x="280988" y="138315"/>
                    </a:cubicBezTo>
                    <a:cubicBezTo>
                      <a:pt x="278681" y="141545"/>
                      <a:pt x="275948" y="144475"/>
                      <a:pt x="273844" y="147840"/>
                    </a:cubicBezTo>
                    <a:cubicBezTo>
                      <a:pt x="251461" y="183651"/>
                      <a:pt x="288925" y="129106"/>
                      <a:pt x="261938" y="166890"/>
                    </a:cubicBezTo>
                    <a:cubicBezTo>
                      <a:pt x="260274" y="169219"/>
                      <a:pt x="259410" y="172246"/>
                      <a:pt x="257175" y="174034"/>
                    </a:cubicBezTo>
                    <a:cubicBezTo>
                      <a:pt x="255215" y="175602"/>
                      <a:pt x="252412" y="175621"/>
                      <a:pt x="250031" y="176415"/>
                    </a:cubicBezTo>
                    <a:cubicBezTo>
                      <a:pt x="246150" y="182237"/>
                      <a:pt x="244058" y="186388"/>
                      <a:pt x="238125" y="190703"/>
                    </a:cubicBezTo>
                    <a:cubicBezTo>
                      <a:pt x="232069" y="195107"/>
                      <a:pt x="224370" y="197314"/>
                      <a:pt x="219075" y="202609"/>
                    </a:cubicBezTo>
                    <a:cubicBezTo>
                      <a:pt x="211237" y="210447"/>
                      <a:pt x="208101" y="212649"/>
                      <a:pt x="202406" y="224040"/>
                    </a:cubicBezTo>
                    <a:cubicBezTo>
                      <a:pt x="197988" y="232878"/>
                      <a:pt x="198399" y="234565"/>
                      <a:pt x="190500" y="240709"/>
                    </a:cubicBezTo>
                    <a:cubicBezTo>
                      <a:pt x="185982" y="244223"/>
                      <a:pt x="176213" y="250234"/>
                      <a:pt x="176213" y="250234"/>
                    </a:cubicBezTo>
                    <a:cubicBezTo>
                      <a:pt x="173832" y="254203"/>
                      <a:pt x="172342" y="258867"/>
                      <a:pt x="169069" y="262140"/>
                    </a:cubicBezTo>
                    <a:cubicBezTo>
                      <a:pt x="165021" y="266187"/>
                      <a:pt x="154781" y="271665"/>
                      <a:pt x="154781" y="271665"/>
                    </a:cubicBezTo>
                    <a:cubicBezTo>
                      <a:pt x="153194" y="274046"/>
                      <a:pt x="152813" y="278188"/>
                      <a:pt x="150019" y="278809"/>
                    </a:cubicBezTo>
                    <a:cubicBezTo>
                      <a:pt x="146226" y="279652"/>
                      <a:pt x="129398" y="275639"/>
                      <a:pt x="123825" y="274047"/>
                    </a:cubicBezTo>
                    <a:cubicBezTo>
                      <a:pt x="121411" y="273357"/>
                      <a:pt x="118875" y="272884"/>
                      <a:pt x="116681" y="271665"/>
                    </a:cubicBezTo>
                    <a:cubicBezTo>
                      <a:pt x="111678" y="268885"/>
                      <a:pt x="102394" y="262140"/>
                      <a:pt x="102394" y="262140"/>
                    </a:cubicBezTo>
                    <a:cubicBezTo>
                      <a:pt x="101600" y="259759"/>
                      <a:pt x="101788" y="256772"/>
                      <a:pt x="100013" y="254997"/>
                    </a:cubicBezTo>
                    <a:cubicBezTo>
                      <a:pt x="98238" y="253222"/>
                      <a:pt x="95176" y="253604"/>
                      <a:pt x="92869" y="252615"/>
                    </a:cubicBezTo>
                    <a:cubicBezTo>
                      <a:pt x="78467" y="246443"/>
                      <a:pt x="88165" y="249927"/>
                      <a:pt x="76200" y="243090"/>
                    </a:cubicBezTo>
                    <a:cubicBezTo>
                      <a:pt x="68784" y="238853"/>
                      <a:pt x="65864" y="238842"/>
                      <a:pt x="59531" y="233565"/>
                    </a:cubicBezTo>
                    <a:cubicBezTo>
                      <a:pt x="56944" y="231409"/>
                      <a:pt x="55046" y="228489"/>
                      <a:pt x="52388" y="226422"/>
                    </a:cubicBezTo>
                    <a:cubicBezTo>
                      <a:pt x="47870" y="222908"/>
                      <a:pt x="38100" y="216897"/>
                      <a:pt x="38100" y="216897"/>
                    </a:cubicBezTo>
                    <a:cubicBezTo>
                      <a:pt x="36513" y="214516"/>
                      <a:pt x="35239" y="211892"/>
                      <a:pt x="33338" y="209753"/>
                    </a:cubicBezTo>
                    <a:cubicBezTo>
                      <a:pt x="28863" y="204719"/>
                      <a:pt x="19050" y="195465"/>
                      <a:pt x="19050" y="195465"/>
                    </a:cubicBezTo>
                    <a:cubicBezTo>
                      <a:pt x="14496" y="181803"/>
                      <a:pt x="19930" y="194557"/>
                      <a:pt x="9525" y="181178"/>
                    </a:cubicBezTo>
                    <a:cubicBezTo>
                      <a:pt x="6011" y="176660"/>
                      <a:pt x="0" y="166890"/>
                      <a:pt x="0" y="166890"/>
                    </a:cubicBezTo>
                    <a:cubicBezTo>
                      <a:pt x="5669" y="158388"/>
                      <a:pt x="6373" y="156886"/>
                      <a:pt x="14288" y="147840"/>
                    </a:cubicBezTo>
                    <a:cubicBezTo>
                      <a:pt x="16505" y="145306"/>
                      <a:pt x="19275" y="143284"/>
                      <a:pt x="21431" y="140697"/>
                    </a:cubicBezTo>
                    <a:cubicBezTo>
                      <a:pt x="29716" y="130755"/>
                      <a:pt x="21611" y="135081"/>
                      <a:pt x="33338" y="131172"/>
                    </a:cubicBezTo>
                    <a:cubicBezTo>
                      <a:pt x="38100" y="135934"/>
                      <a:pt x="43889" y="139855"/>
                      <a:pt x="47625" y="145459"/>
                    </a:cubicBezTo>
                    <a:cubicBezTo>
                      <a:pt x="49213" y="147840"/>
                      <a:pt x="50153" y="150815"/>
                      <a:pt x="52388" y="152603"/>
                    </a:cubicBezTo>
                    <a:cubicBezTo>
                      <a:pt x="54348" y="154171"/>
                      <a:pt x="57150" y="154190"/>
                      <a:pt x="59531" y="154984"/>
                    </a:cubicBezTo>
                    <a:cubicBezTo>
                      <a:pt x="61119" y="157365"/>
                      <a:pt x="62059" y="160340"/>
                      <a:pt x="64294" y="162128"/>
                    </a:cubicBezTo>
                    <a:cubicBezTo>
                      <a:pt x="66254" y="163696"/>
                      <a:pt x="69193" y="163386"/>
                      <a:pt x="71438" y="164509"/>
                    </a:cubicBezTo>
                    <a:cubicBezTo>
                      <a:pt x="73998" y="165789"/>
                      <a:pt x="76096" y="167852"/>
                      <a:pt x="78581" y="169272"/>
                    </a:cubicBezTo>
                    <a:cubicBezTo>
                      <a:pt x="99738" y="181362"/>
                      <a:pt x="77838" y="167188"/>
                      <a:pt x="95250" y="178797"/>
                    </a:cubicBezTo>
                    <a:cubicBezTo>
                      <a:pt x="106167" y="195173"/>
                      <a:pt x="99345" y="191274"/>
                      <a:pt x="111919" y="195465"/>
                    </a:cubicBezTo>
                    <a:cubicBezTo>
                      <a:pt x="116681" y="198640"/>
                      <a:pt x="122159" y="200943"/>
                      <a:pt x="126206" y="204990"/>
                    </a:cubicBezTo>
                    <a:cubicBezTo>
                      <a:pt x="135125" y="213909"/>
                      <a:pt x="130155" y="211069"/>
                      <a:pt x="140494" y="214515"/>
                    </a:cubicBezTo>
                    <a:cubicBezTo>
                      <a:pt x="145177" y="207491"/>
                      <a:pt x="145524" y="205958"/>
                      <a:pt x="152400" y="200228"/>
                    </a:cubicBezTo>
                    <a:cubicBezTo>
                      <a:pt x="172300" y="183644"/>
                      <a:pt x="145808" y="209199"/>
                      <a:pt x="166688" y="188322"/>
                    </a:cubicBezTo>
                    <a:cubicBezTo>
                      <a:pt x="167482" y="185147"/>
                      <a:pt x="167254" y="181520"/>
                      <a:pt x="169069" y="178797"/>
                    </a:cubicBezTo>
                    <a:cubicBezTo>
                      <a:pt x="170657" y="176416"/>
                      <a:pt x="174014" y="175866"/>
                      <a:pt x="176213" y="174034"/>
                    </a:cubicBezTo>
                    <a:cubicBezTo>
                      <a:pt x="194540" y="158760"/>
                      <a:pt x="172769" y="173947"/>
                      <a:pt x="190500" y="162128"/>
                    </a:cubicBezTo>
                    <a:cubicBezTo>
                      <a:pt x="192088" y="159747"/>
                      <a:pt x="193239" y="157008"/>
                      <a:pt x="195263" y="154984"/>
                    </a:cubicBezTo>
                    <a:cubicBezTo>
                      <a:pt x="197286" y="152961"/>
                      <a:pt x="200574" y="152420"/>
                      <a:pt x="202406" y="150222"/>
                    </a:cubicBezTo>
                    <a:cubicBezTo>
                      <a:pt x="217513" y="132094"/>
                      <a:pt x="196908" y="147538"/>
                      <a:pt x="214313" y="135934"/>
                    </a:cubicBezTo>
                    <a:cubicBezTo>
                      <a:pt x="216694" y="132759"/>
                      <a:pt x="219180" y="129660"/>
                      <a:pt x="221456" y="126409"/>
                    </a:cubicBezTo>
                    <a:cubicBezTo>
                      <a:pt x="224738" y="121720"/>
                      <a:pt x="226402" y="115556"/>
                      <a:pt x="230981" y="112122"/>
                    </a:cubicBezTo>
                    <a:cubicBezTo>
                      <a:pt x="237989" y="106866"/>
                      <a:pt x="242122" y="104468"/>
                      <a:pt x="247650" y="97834"/>
                    </a:cubicBezTo>
                    <a:cubicBezTo>
                      <a:pt x="257572" y="85928"/>
                      <a:pt x="246461" y="94658"/>
                      <a:pt x="259556" y="85928"/>
                    </a:cubicBezTo>
                    <a:cubicBezTo>
                      <a:pt x="272765" y="66116"/>
                      <a:pt x="261938" y="85451"/>
                      <a:pt x="261938" y="35922"/>
                    </a:cubicBezTo>
                    <a:cubicBezTo>
                      <a:pt x="261938" y="24781"/>
                      <a:pt x="262335" y="14490"/>
                      <a:pt x="266700" y="9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Freeform 11"/>
              <p:cNvSpPr/>
              <p:nvPr/>
            </p:nvSpPr>
            <p:spPr>
              <a:xfrm>
                <a:off x="3748088" y="1221581"/>
                <a:ext cx="83546" cy="73819"/>
              </a:xfrm>
              <a:custGeom>
                <a:avLst/>
                <a:gdLst>
                  <a:gd name="connsiteX0" fmla="*/ 0 w 83546"/>
                  <a:gd name="connsiteY0" fmla="*/ 47625 h 73819"/>
                  <a:gd name="connsiteX1" fmla="*/ 23812 w 83546"/>
                  <a:gd name="connsiteY1" fmla="*/ 35719 h 73819"/>
                  <a:gd name="connsiteX2" fmla="*/ 38100 w 83546"/>
                  <a:gd name="connsiteY2" fmla="*/ 21432 h 73819"/>
                  <a:gd name="connsiteX3" fmla="*/ 45243 w 83546"/>
                  <a:gd name="connsiteY3" fmla="*/ 14288 h 73819"/>
                  <a:gd name="connsiteX4" fmla="*/ 50006 w 83546"/>
                  <a:gd name="connsiteY4" fmla="*/ 7144 h 73819"/>
                  <a:gd name="connsiteX5" fmla="*/ 66675 w 83546"/>
                  <a:gd name="connsiteY5" fmla="*/ 0 h 73819"/>
                  <a:gd name="connsiteX6" fmla="*/ 71437 w 83546"/>
                  <a:gd name="connsiteY6" fmla="*/ 14288 h 73819"/>
                  <a:gd name="connsiteX7" fmla="*/ 73818 w 83546"/>
                  <a:gd name="connsiteY7" fmla="*/ 21432 h 73819"/>
                  <a:gd name="connsiteX8" fmla="*/ 80962 w 83546"/>
                  <a:gd name="connsiteY8" fmla="*/ 26194 h 73819"/>
                  <a:gd name="connsiteX9" fmla="*/ 83343 w 83546"/>
                  <a:gd name="connsiteY9" fmla="*/ 33338 h 73819"/>
                  <a:gd name="connsiteX10" fmla="*/ 76200 w 83546"/>
                  <a:gd name="connsiteY10" fmla="*/ 38100 h 73819"/>
                  <a:gd name="connsiteX11" fmla="*/ 69056 w 83546"/>
                  <a:gd name="connsiteY11" fmla="*/ 40482 h 73819"/>
                  <a:gd name="connsiteX12" fmla="*/ 52387 w 83546"/>
                  <a:gd name="connsiteY12" fmla="*/ 47625 h 73819"/>
                  <a:gd name="connsiteX13" fmla="*/ 45243 w 83546"/>
                  <a:gd name="connsiteY13" fmla="*/ 52388 h 73819"/>
                  <a:gd name="connsiteX14" fmla="*/ 38100 w 83546"/>
                  <a:gd name="connsiteY14" fmla="*/ 61913 h 73819"/>
                  <a:gd name="connsiteX15" fmla="*/ 33337 w 83546"/>
                  <a:gd name="connsiteY15" fmla="*/ 69057 h 73819"/>
                  <a:gd name="connsiteX16" fmla="*/ 26193 w 83546"/>
                  <a:gd name="connsiteY16" fmla="*/ 73819 h 73819"/>
                  <a:gd name="connsiteX17" fmla="*/ 16668 w 83546"/>
                  <a:gd name="connsiteY17" fmla="*/ 64294 h 73819"/>
                  <a:gd name="connsiteX18" fmla="*/ 0 w 83546"/>
                  <a:gd name="connsiteY18" fmla="*/ 47625 h 7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546" h="73819">
                    <a:moveTo>
                      <a:pt x="0" y="47625"/>
                    </a:moveTo>
                    <a:cubicBezTo>
                      <a:pt x="7937" y="43656"/>
                      <a:pt x="17537" y="41994"/>
                      <a:pt x="23812" y="35719"/>
                    </a:cubicBezTo>
                    <a:lnTo>
                      <a:pt x="38100" y="21432"/>
                    </a:lnTo>
                    <a:cubicBezTo>
                      <a:pt x="40481" y="19051"/>
                      <a:pt x="43375" y="17090"/>
                      <a:pt x="45243" y="14288"/>
                    </a:cubicBezTo>
                    <a:cubicBezTo>
                      <a:pt x="46831" y="11907"/>
                      <a:pt x="47807" y="8976"/>
                      <a:pt x="50006" y="7144"/>
                    </a:cubicBezTo>
                    <a:cubicBezTo>
                      <a:pt x="53927" y="3877"/>
                      <a:pt x="61714" y="1654"/>
                      <a:pt x="66675" y="0"/>
                    </a:cubicBezTo>
                    <a:lnTo>
                      <a:pt x="71437" y="14288"/>
                    </a:lnTo>
                    <a:cubicBezTo>
                      <a:pt x="72231" y="16669"/>
                      <a:pt x="71729" y="20040"/>
                      <a:pt x="73818" y="21432"/>
                    </a:cubicBezTo>
                    <a:lnTo>
                      <a:pt x="80962" y="26194"/>
                    </a:lnTo>
                    <a:cubicBezTo>
                      <a:pt x="81756" y="28575"/>
                      <a:pt x="84275" y="31007"/>
                      <a:pt x="83343" y="33338"/>
                    </a:cubicBezTo>
                    <a:cubicBezTo>
                      <a:pt x="82280" y="35995"/>
                      <a:pt x="78759" y="36820"/>
                      <a:pt x="76200" y="38100"/>
                    </a:cubicBezTo>
                    <a:cubicBezTo>
                      <a:pt x="73955" y="39223"/>
                      <a:pt x="71301" y="39359"/>
                      <a:pt x="69056" y="40482"/>
                    </a:cubicBezTo>
                    <a:cubicBezTo>
                      <a:pt x="52615" y="48702"/>
                      <a:pt x="72206" y="42671"/>
                      <a:pt x="52387" y="47625"/>
                    </a:cubicBezTo>
                    <a:cubicBezTo>
                      <a:pt x="50006" y="49213"/>
                      <a:pt x="47267" y="50364"/>
                      <a:pt x="45243" y="52388"/>
                    </a:cubicBezTo>
                    <a:cubicBezTo>
                      <a:pt x="42437" y="55194"/>
                      <a:pt x="40407" y="58684"/>
                      <a:pt x="38100" y="61913"/>
                    </a:cubicBezTo>
                    <a:cubicBezTo>
                      <a:pt x="36436" y="64242"/>
                      <a:pt x="35361" y="67033"/>
                      <a:pt x="33337" y="69057"/>
                    </a:cubicBezTo>
                    <a:cubicBezTo>
                      <a:pt x="31313" y="71081"/>
                      <a:pt x="28574" y="72232"/>
                      <a:pt x="26193" y="73819"/>
                    </a:cubicBezTo>
                    <a:cubicBezTo>
                      <a:pt x="14072" y="69779"/>
                      <a:pt x="22441" y="74685"/>
                      <a:pt x="16668" y="64294"/>
                    </a:cubicBezTo>
                    <a:cubicBezTo>
                      <a:pt x="6262" y="45565"/>
                      <a:pt x="7143" y="56596"/>
                      <a:pt x="0" y="476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" name="Freeform 12"/>
              <p:cNvSpPr/>
              <p:nvPr/>
            </p:nvSpPr>
            <p:spPr>
              <a:xfrm>
                <a:off x="3402806" y="1014273"/>
                <a:ext cx="247692" cy="240646"/>
              </a:xfrm>
              <a:custGeom>
                <a:avLst/>
                <a:gdLst>
                  <a:gd name="connsiteX0" fmla="*/ 7144 w 247692"/>
                  <a:gd name="connsiteY0" fmla="*/ 64433 h 240646"/>
                  <a:gd name="connsiteX1" fmla="*/ 19050 w 247692"/>
                  <a:gd name="connsiteY1" fmla="*/ 52527 h 240646"/>
                  <a:gd name="connsiteX2" fmla="*/ 38100 w 247692"/>
                  <a:gd name="connsiteY2" fmla="*/ 26333 h 240646"/>
                  <a:gd name="connsiteX3" fmla="*/ 52388 w 247692"/>
                  <a:gd name="connsiteY3" fmla="*/ 14427 h 240646"/>
                  <a:gd name="connsiteX4" fmla="*/ 76200 w 247692"/>
                  <a:gd name="connsiteY4" fmla="*/ 2521 h 240646"/>
                  <a:gd name="connsiteX5" fmla="*/ 78582 w 247692"/>
                  <a:gd name="connsiteY5" fmla="*/ 9665 h 240646"/>
                  <a:gd name="connsiteX6" fmla="*/ 95250 w 247692"/>
                  <a:gd name="connsiteY6" fmla="*/ 31096 h 240646"/>
                  <a:gd name="connsiteX7" fmla="*/ 102394 w 247692"/>
                  <a:gd name="connsiteY7" fmla="*/ 47765 h 240646"/>
                  <a:gd name="connsiteX8" fmla="*/ 109538 w 247692"/>
                  <a:gd name="connsiteY8" fmla="*/ 50146 h 240646"/>
                  <a:gd name="connsiteX9" fmla="*/ 116682 w 247692"/>
                  <a:gd name="connsiteY9" fmla="*/ 57290 h 240646"/>
                  <a:gd name="connsiteX10" fmla="*/ 135732 w 247692"/>
                  <a:gd name="connsiteY10" fmla="*/ 78721 h 240646"/>
                  <a:gd name="connsiteX11" fmla="*/ 142875 w 247692"/>
                  <a:gd name="connsiteY11" fmla="*/ 81102 h 240646"/>
                  <a:gd name="connsiteX12" fmla="*/ 157163 w 247692"/>
                  <a:gd name="connsiteY12" fmla="*/ 93008 h 240646"/>
                  <a:gd name="connsiteX13" fmla="*/ 166688 w 247692"/>
                  <a:gd name="connsiteY13" fmla="*/ 97771 h 240646"/>
                  <a:gd name="connsiteX14" fmla="*/ 180975 w 247692"/>
                  <a:gd name="connsiteY14" fmla="*/ 109677 h 240646"/>
                  <a:gd name="connsiteX15" fmla="*/ 188119 w 247692"/>
                  <a:gd name="connsiteY15" fmla="*/ 119202 h 240646"/>
                  <a:gd name="connsiteX16" fmla="*/ 195263 w 247692"/>
                  <a:gd name="connsiteY16" fmla="*/ 126346 h 240646"/>
                  <a:gd name="connsiteX17" fmla="*/ 204788 w 247692"/>
                  <a:gd name="connsiteY17" fmla="*/ 140633 h 240646"/>
                  <a:gd name="connsiteX18" fmla="*/ 211932 w 247692"/>
                  <a:gd name="connsiteY18" fmla="*/ 147777 h 240646"/>
                  <a:gd name="connsiteX19" fmla="*/ 216694 w 247692"/>
                  <a:gd name="connsiteY19" fmla="*/ 154921 h 240646"/>
                  <a:gd name="connsiteX20" fmla="*/ 223838 w 247692"/>
                  <a:gd name="connsiteY20" fmla="*/ 159683 h 240646"/>
                  <a:gd name="connsiteX21" fmla="*/ 228600 w 247692"/>
                  <a:gd name="connsiteY21" fmla="*/ 166827 h 240646"/>
                  <a:gd name="connsiteX22" fmla="*/ 245269 w 247692"/>
                  <a:gd name="connsiteY22" fmla="*/ 173971 h 240646"/>
                  <a:gd name="connsiteX23" fmla="*/ 247650 w 247692"/>
                  <a:gd name="connsiteY23" fmla="*/ 181115 h 240646"/>
                  <a:gd name="connsiteX24" fmla="*/ 242888 w 247692"/>
                  <a:gd name="connsiteY24" fmla="*/ 190640 h 240646"/>
                  <a:gd name="connsiteX25" fmla="*/ 230982 w 247692"/>
                  <a:gd name="connsiteY25" fmla="*/ 204927 h 240646"/>
                  <a:gd name="connsiteX26" fmla="*/ 223838 w 247692"/>
                  <a:gd name="connsiteY26" fmla="*/ 209690 h 240646"/>
                  <a:gd name="connsiteX27" fmla="*/ 214313 w 247692"/>
                  <a:gd name="connsiteY27" fmla="*/ 207308 h 240646"/>
                  <a:gd name="connsiteX28" fmla="*/ 207169 w 247692"/>
                  <a:gd name="connsiteY28" fmla="*/ 204927 h 240646"/>
                  <a:gd name="connsiteX29" fmla="*/ 200025 w 247692"/>
                  <a:gd name="connsiteY29" fmla="*/ 207308 h 240646"/>
                  <a:gd name="connsiteX30" fmla="*/ 192882 w 247692"/>
                  <a:gd name="connsiteY30" fmla="*/ 212071 h 240646"/>
                  <a:gd name="connsiteX31" fmla="*/ 183357 w 247692"/>
                  <a:gd name="connsiteY31" fmla="*/ 228740 h 240646"/>
                  <a:gd name="connsiteX32" fmla="*/ 178594 w 247692"/>
                  <a:gd name="connsiteY32" fmla="*/ 235883 h 240646"/>
                  <a:gd name="connsiteX33" fmla="*/ 171450 w 247692"/>
                  <a:gd name="connsiteY33" fmla="*/ 240646 h 240646"/>
                  <a:gd name="connsiteX34" fmla="*/ 154782 w 247692"/>
                  <a:gd name="connsiteY34" fmla="*/ 238265 h 240646"/>
                  <a:gd name="connsiteX35" fmla="*/ 147638 w 247692"/>
                  <a:gd name="connsiteY35" fmla="*/ 231121 h 240646"/>
                  <a:gd name="connsiteX36" fmla="*/ 140494 w 247692"/>
                  <a:gd name="connsiteY36" fmla="*/ 226358 h 240646"/>
                  <a:gd name="connsiteX37" fmla="*/ 133350 w 247692"/>
                  <a:gd name="connsiteY37" fmla="*/ 212071 h 240646"/>
                  <a:gd name="connsiteX38" fmla="*/ 126207 w 247692"/>
                  <a:gd name="connsiteY38" fmla="*/ 209690 h 240646"/>
                  <a:gd name="connsiteX39" fmla="*/ 111919 w 247692"/>
                  <a:gd name="connsiteY39" fmla="*/ 200165 h 240646"/>
                  <a:gd name="connsiteX40" fmla="*/ 95250 w 247692"/>
                  <a:gd name="connsiteY40" fmla="*/ 190640 h 240646"/>
                  <a:gd name="connsiteX41" fmla="*/ 78582 w 247692"/>
                  <a:gd name="connsiteY41" fmla="*/ 181115 h 240646"/>
                  <a:gd name="connsiteX42" fmla="*/ 66675 w 247692"/>
                  <a:gd name="connsiteY42" fmla="*/ 169208 h 240646"/>
                  <a:gd name="connsiteX43" fmla="*/ 54769 w 247692"/>
                  <a:gd name="connsiteY43" fmla="*/ 157302 h 240646"/>
                  <a:gd name="connsiteX44" fmla="*/ 40482 w 247692"/>
                  <a:gd name="connsiteY44" fmla="*/ 145396 h 240646"/>
                  <a:gd name="connsiteX45" fmla="*/ 30957 w 247692"/>
                  <a:gd name="connsiteY45" fmla="*/ 128727 h 240646"/>
                  <a:gd name="connsiteX46" fmla="*/ 21432 w 247692"/>
                  <a:gd name="connsiteY46" fmla="*/ 114440 h 240646"/>
                  <a:gd name="connsiteX47" fmla="*/ 7144 w 247692"/>
                  <a:gd name="connsiteY47" fmla="*/ 104915 h 240646"/>
                  <a:gd name="connsiteX48" fmla="*/ 0 w 247692"/>
                  <a:gd name="connsiteY48" fmla="*/ 100152 h 240646"/>
                  <a:gd name="connsiteX49" fmla="*/ 7144 w 247692"/>
                  <a:gd name="connsiteY49" fmla="*/ 93008 h 240646"/>
                  <a:gd name="connsiteX50" fmla="*/ 14288 w 247692"/>
                  <a:gd name="connsiteY50" fmla="*/ 90627 h 240646"/>
                  <a:gd name="connsiteX51" fmla="*/ 16669 w 247692"/>
                  <a:gd name="connsiteY51" fmla="*/ 81102 h 240646"/>
                  <a:gd name="connsiteX52" fmla="*/ 7144 w 247692"/>
                  <a:gd name="connsiteY52" fmla="*/ 64433 h 24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47692" h="240646">
                    <a:moveTo>
                      <a:pt x="7144" y="64433"/>
                    </a:moveTo>
                    <a:cubicBezTo>
                      <a:pt x="7541" y="59671"/>
                      <a:pt x="15321" y="56722"/>
                      <a:pt x="19050" y="52527"/>
                    </a:cubicBezTo>
                    <a:cubicBezTo>
                      <a:pt x="26250" y="44427"/>
                      <a:pt x="31047" y="34562"/>
                      <a:pt x="38100" y="26333"/>
                    </a:cubicBezTo>
                    <a:cubicBezTo>
                      <a:pt x="44209" y="19206"/>
                      <a:pt x="45042" y="19325"/>
                      <a:pt x="52388" y="14427"/>
                    </a:cubicBezTo>
                    <a:cubicBezTo>
                      <a:pt x="64591" y="-3877"/>
                      <a:pt x="56267" y="-801"/>
                      <a:pt x="76200" y="2521"/>
                    </a:cubicBezTo>
                    <a:cubicBezTo>
                      <a:pt x="76994" y="4902"/>
                      <a:pt x="77363" y="7471"/>
                      <a:pt x="78582" y="9665"/>
                    </a:cubicBezTo>
                    <a:cubicBezTo>
                      <a:pt x="85702" y="22481"/>
                      <a:pt x="86574" y="22419"/>
                      <a:pt x="95250" y="31096"/>
                    </a:cubicBezTo>
                    <a:cubicBezTo>
                      <a:pt x="96680" y="36814"/>
                      <a:pt x="97257" y="43655"/>
                      <a:pt x="102394" y="47765"/>
                    </a:cubicBezTo>
                    <a:cubicBezTo>
                      <a:pt x="104354" y="49333"/>
                      <a:pt x="107157" y="49352"/>
                      <a:pt x="109538" y="50146"/>
                    </a:cubicBezTo>
                    <a:cubicBezTo>
                      <a:pt x="111919" y="52527"/>
                      <a:pt x="114526" y="54703"/>
                      <a:pt x="116682" y="57290"/>
                    </a:cubicBezTo>
                    <a:cubicBezTo>
                      <a:pt x="122791" y="64621"/>
                      <a:pt x="125044" y="75158"/>
                      <a:pt x="135732" y="78721"/>
                    </a:cubicBezTo>
                    <a:lnTo>
                      <a:pt x="142875" y="81102"/>
                    </a:lnTo>
                    <a:cubicBezTo>
                      <a:pt x="149444" y="87671"/>
                      <a:pt x="149425" y="88586"/>
                      <a:pt x="157163" y="93008"/>
                    </a:cubicBezTo>
                    <a:cubicBezTo>
                      <a:pt x="160245" y="94769"/>
                      <a:pt x="163606" y="96010"/>
                      <a:pt x="166688" y="97771"/>
                    </a:cubicBezTo>
                    <a:cubicBezTo>
                      <a:pt x="172864" y="101300"/>
                      <a:pt x="176244" y="104157"/>
                      <a:pt x="180975" y="109677"/>
                    </a:cubicBezTo>
                    <a:cubicBezTo>
                      <a:pt x="183558" y="112690"/>
                      <a:pt x="185536" y="116189"/>
                      <a:pt x="188119" y="119202"/>
                    </a:cubicBezTo>
                    <a:cubicBezTo>
                      <a:pt x="190311" y="121759"/>
                      <a:pt x="193195" y="123688"/>
                      <a:pt x="195263" y="126346"/>
                    </a:cubicBezTo>
                    <a:cubicBezTo>
                      <a:pt x="198777" y="130864"/>
                      <a:pt x="200741" y="136586"/>
                      <a:pt x="204788" y="140633"/>
                    </a:cubicBezTo>
                    <a:cubicBezTo>
                      <a:pt x="207169" y="143014"/>
                      <a:pt x="209776" y="145190"/>
                      <a:pt x="211932" y="147777"/>
                    </a:cubicBezTo>
                    <a:cubicBezTo>
                      <a:pt x="213764" y="149976"/>
                      <a:pt x="214670" y="152897"/>
                      <a:pt x="216694" y="154921"/>
                    </a:cubicBezTo>
                    <a:cubicBezTo>
                      <a:pt x="218718" y="156945"/>
                      <a:pt x="221457" y="158096"/>
                      <a:pt x="223838" y="159683"/>
                    </a:cubicBezTo>
                    <a:cubicBezTo>
                      <a:pt x="225425" y="162064"/>
                      <a:pt x="226402" y="164995"/>
                      <a:pt x="228600" y="166827"/>
                    </a:cubicBezTo>
                    <a:cubicBezTo>
                      <a:pt x="232525" y="170098"/>
                      <a:pt x="240305" y="172317"/>
                      <a:pt x="245269" y="173971"/>
                    </a:cubicBezTo>
                    <a:cubicBezTo>
                      <a:pt x="246063" y="176352"/>
                      <a:pt x="248005" y="178630"/>
                      <a:pt x="247650" y="181115"/>
                    </a:cubicBezTo>
                    <a:cubicBezTo>
                      <a:pt x="247148" y="184629"/>
                      <a:pt x="244649" y="187558"/>
                      <a:pt x="242888" y="190640"/>
                    </a:cubicBezTo>
                    <a:cubicBezTo>
                      <a:pt x="239484" y="196596"/>
                      <a:pt x="236350" y="200453"/>
                      <a:pt x="230982" y="204927"/>
                    </a:cubicBezTo>
                    <a:cubicBezTo>
                      <a:pt x="228783" y="206759"/>
                      <a:pt x="226219" y="208102"/>
                      <a:pt x="223838" y="209690"/>
                    </a:cubicBezTo>
                    <a:cubicBezTo>
                      <a:pt x="220663" y="208896"/>
                      <a:pt x="217460" y="208207"/>
                      <a:pt x="214313" y="207308"/>
                    </a:cubicBezTo>
                    <a:cubicBezTo>
                      <a:pt x="211899" y="206618"/>
                      <a:pt x="209679" y="204927"/>
                      <a:pt x="207169" y="204927"/>
                    </a:cubicBezTo>
                    <a:cubicBezTo>
                      <a:pt x="204659" y="204927"/>
                      <a:pt x="202406" y="206514"/>
                      <a:pt x="200025" y="207308"/>
                    </a:cubicBezTo>
                    <a:cubicBezTo>
                      <a:pt x="197644" y="208896"/>
                      <a:pt x="194906" y="210047"/>
                      <a:pt x="192882" y="212071"/>
                    </a:cubicBezTo>
                    <a:cubicBezTo>
                      <a:pt x="189011" y="215942"/>
                      <a:pt x="185850" y="224377"/>
                      <a:pt x="183357" y="228740"/>
                    </a:cubicBezTo>
                    <a:cubicBezTo>
                      <a:pt x="181937" y="231225"/>
                      <a:pt x="180618" y="233859"/>
                      <a:pt x="178594" y="235883"/>
                    </a:cubicBezTo>
                    <a:cubicBezTo>
                      <a:pt x="176570" y="237907"/>
                      <a:pt x="173831" y="239058"/>
                      <a:pt x="171450" y="240646"/>
                    </a:cubicBezTo>
                    <a:cubicBezTo>
                      <a:pt x="165894" y="239852"/>
                      <a:pt x="159993" y="240349"/>
                      <a:pt x="154782" y="238265"/>
                    </a:cubicBezTo>
                    <a:cubicBezTo>
                      <a:pt x="151655" y="237014"/>
                      <a:pt x="150225" y="233277"/>
                      <a:pt x="147638" y="231121"/>
                    </a:cubicBezTo>
                    <a:cubicBezTo>
                      <a:pt x="145439" y="229289"/>
                      <a:pt x="142875" y="227946"/>
                      <a:pt x="140494" y="226358"/>
                    </a:cubicBezTo>
                    <a:cubicBezTo>
                      <a:pt x="138925" y="221651"/>
                      <a:pt x="137547" y="215429"/>
                      <a:pt x="133350" y="212071"/>
                    </a:cubicBezTo>
                    <a:cubicBezTo>
                      <a:pt x="131390" y="210503"/>
                      <a:pt x="128588" y="210484"/>
                      <a:pt x="126207" y="209690"/>
                    </a:cubicBezTo>
                    <a:cubicBezTo>
                      <a:pt x="103417" y="186900"/>
                      <a:pt x="132597" y="213950"/>
                      <a:pt x="111919" y="200165"/>
                    </a:cubicBezTo>
                    <a:cubicBezTo>
                      <a:pt x="94894" y="188815"/>
                      <a:pt x="115396" y="195676"/>
                      <a:pt x="95250" y="190640"/>
                    </a:cubicBezTo>
                    <a:cubicBezTo>
                      <a:pt x="91516" y="188773"/>
                      <a:pt x="81947" y="184480"/>
                      <a:pt x="78582" y="181115"/>
                    </a:cubicBezTo>
                    <a:cubicBezTo>
                      <a:pt x="62706" y="165239"/>
                      <a:pt x="85726" y="181909"/>
                      <a:pt x="66675" y="169208"/>
                    </a:cubicBezTo>
                    <a:cubicBezTo>
                      <a:pt x="57945" y="156113"/>
                      <a:pt x="66675" y="167224"/>
                      <a:pt x="54769" y="157302"/>
                    </a:cubicBezTo>
                    <a:cubicBezTo>
                      <a:pt x="36437" y="142025"/>
                      <a:pt x="58215" y="157218"/>
                      <a:pt x="40482" y="145396"/>
                    </a:cubicBezTo>
                    <a:cubicBezTo>
                      <a:pt x="36513" y="133493"/>
                      <a:pt x="40130" y="141831"/>
                      <a:pt x="30957" y="128727"/>
                    </a:cubicBezTo>
                    <a:cubicBezTo>
                      <a:pt x="27675" y="124038"/>
                      <a:pt x="26194" y="117615"/>
                      <a:pt x="21432" y="114440"/>
                    </a:cubicBezTo>
                    <a:lnTo>
                      <a:pt x="7144" y="104915"/>
                    </a:lnTo>
                    <a:lnTo>
                      <a:pt x="0" y="100152"/>
                    </a:lnTo>
                    <a:cubicBezTo>
                      <a:pt x="2381" y="97771"/>
                      <a:pt x="4342" y="94876"/>
                      <a:pt x="7144" y="93008"/>
                    </a:cubicBezTo>
                    <a:cubicBezTo>
                      <a:pt x="9233" y="91616"/>
                      <a:pt x="12720" y="92587"/>
                      <a:pt x="14288" y="90627"/>
                    </a:cubicBezTo>
                    <a:cubicBezTo>
                      <a:pt x="16332" y="88071"/>
                      <a:pt x="15875" y="84277"/>
                      <a:pt x="16669" y="81102"/>
                    </a:cubicBezTo>
                    <a:cubicBezTo>
                      <a:pt x="13578" y="71828"/>
                      <a:pt x="6747" y="69195"/>
                      <a:pt x="7144" y="644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3074194" y="742950"/>
                <a:ext cx="273844" cy="290513"/>
              </a:xfrm>
              <a:custGeom>
                <a:avLst/>
                <a:gdLst>
                  <a:gd name="connsiteX0" fmla="*/ 273844 w 273844"/>
                  <a:gd name="connsiteY0" fmla="*/ 114300 h 290513"/>
                  <a:gd name="connsiteX1" fmla="*/ 261937 w 273844"/>
                  <a:gd name="connsiteY1" fmla="*/ 107156 h 290513"/>
                  <a:gd name="connsiteX2" fmla="*/ 252412 w 273844"/>
                  <a:gd name="connsiteY2" fmla="*/ 104775 h 290513"/>
                  <a:gd name="connsiteX3" fmla="*/ 245269 w 273844"/>
                  <a:gd name="connsiteY3" fmla="*/ 97631 h 290513"/>
                  <a:gd name="connsiteX4" fmla="*/ 226219 w 273844"/>
                  <a:gd name="connsiteY4" fmla="*/ 83344 h 290513"/>
                  <a:gd name="connsiteX5" fmla="*/ 216694 w 273844"/>
                  <a:gd name="connsiteY5" fmla="*/ 76200 h 290513"/>
                  <a:gd name="connsiteX6" fmla="*/ 200025 w 273844"/>
                  <a:gd name="connsiteY6" fmla="*/ 64294 h 290513"/>
                  <a:gd name="connsiteX7" fmla="*/ 183356 w 273844"/>
                  <a:gd name="connsiteY7" fmla="*/ 47625 h 290513"/>
                  <a:gd name="connsiteX8" fmla="*/ 176212 w 273844"/>
                  <a:gd name="connsiteY8" fmla="*/ 40481 h 290513"/>
                  <a:gd name="connsiteX9" fmla="*/ 152400 w 273844"/>
                  <a:gd name="connsiteY9" fmla="*/ 23813 h 290513"/>
                  <a:gd name="connsiteX10" fmla="*/ 147637 w 273844"/>
                  <a:gd name="connsiteY10" fmla="*/ 16669 h 290513"/>
                  <a:gd name="connsiteX11" fmla="*/ 133350 w 273844"/>
                  <a:gd name="connsiteY11" fmla="*/ 7144 h 290513"/>
                  <a:gd name="connsiteX12" fmla="*/ 119062 w 273844"/>
                  <a:gd name="connsiteY12" fmla="*/ 0 h 290513"/>
                  <a:gd name="connsiteX13" fmla="*/ 102394 w 273844"/>
                  <a:gd name="connsiteY13" fmla="*/ 16669 h 290513"/>
                  <a:gd name="connsiteX14" fmla="*/ 97631 w 273844"/>
                  <a:gd name="connsiteY14" fmla="*/ 23813 h 290513"/>
                  <a:gd name="connsiteX15" fmla="*/ 90487 w 273844"/>
                  <a:gd name="connsiteY15" fmla="*/ 28575 h 290513"/>
                  <a:gd name="connsiteX16" fmla="*/ 78581 w 273844"/>
                  <a:gd name="connsiteY16" fmla="*/ 50006 h 290513"/>
                  <a:gd name="connsiteX17" fmla="*/ 45244 w 273844"/>
                  <a:gd name="connsiteY17" fmla="*/ 83344 h 290513"/>
                  <a:gd name="connsiteX18" fmla="*/ 35719 w 273844"/>
                  <a:gd name="connsiteY18" fmla="*/ 92869 h 290513"/>
                  <a:gd name="connsiteX19" fmla="*/ 21431 w 273844"/>
                  <a:gd name="connsiteY19" fmla="*/ 102394 h 290513"/>
                  <a:gd name="connsiteX20" fmla="*/ 16669 w 273844"/>
                  <a:gd name="connsiteY20" fmla="*/ 109538 h 290513"/>
                  <a:gd name="connsiteX21" fmla="*/ 7144 w 273844"/>
                  <a:gd name="connsiteY21" fmla="*/ 116681 h 290513"/>
                  <a:gd name="connsiteX22" fmla="*/ 0 w 273844"/>
                  <a:gd name="connsiteY22" fmla="*/ 123825 h 290513"/>
                  <a:gd name="connsiteX23" fmla="*/ 19050 w 273844"/>
                  <a:gd name="connsiteY23" fmla="*/ 138113 h 290513"/>
                  <a:gd name="connsiteX24" fmla="*/ 28575 w 273844"/>
                  <a:gd name="connsiteY24" fmla="*/ 145256 h 290513"/>
                  <a:gd name="connsiteX25" fmla="*/ 35719 w 273844"/>
                  <a:gd name="connsiteY25" fmla="*/ 152400 h 290513"/>
                  <a:gd name="connsiteX26" fmla="*/ 40481 w 273844"/>
                  <a:gd name="connsiteY26" fmla="*/ 159544 h 290513"/>
                  <a:gd name="connsiteX27" fmla="*/ 47625 w 273844"/>
                  <a:gd name="connsiteY27" fmla="*/ 164306 h 290513"/>
                  <a:gd name="connsiteX28" fmla="*/ 61912 w 273844"/>
                  <a:gd name="connsiteY28" fmla="*/ 178594 h 290513"/>
                  <a:gd name="connsiteX29" fmla="*/ 69056 w 273844"/>
                  <a:gd name="connsiteY29" fmla="*/ 185738 h 290513"/>
                  <a:gd name="connsiteX30" fmla="*/ 76200 w 273844"/>
                  <a:gd name="connsiteY30" fmla="*/ 190500 h 290513"/>
                  <a:gd name="connsiteX31" fmla="*/ 83344 w 273844"/>
                  <a:gd name="connsiteY31" fmla="*/ 197644 h 290513"/>
                  <a:gd name="connsiteX32" fmla="*/ 104775 w 273844"/>
                  <a:gd name="connsiteY32" fmla="*/ 209550 h 290513"/>
                  <a:gd name="connsiteX33" fmla="*/ 111919 w 273844"/>
                  <a:gd name="connsiteY33" fmla="*/ 214313 h 290513"/>
                  <a:gd name="connsiteX34" fmla="*/ 121444 w 273844"/>
                  <a:gd name="connsiteY34" fmla="*/ 216694 h 290513"/>
                  <a:gd name="connsiteX35" fmla="*/ 140494 w 273844"/>
                  <a:gd name="connsiteY35" fmla="*/ 221456 h 290513"/>
                  <a:gd name="connsiteX36" fmla="*/ 150019 w 273844"/>
                  <a:gd name="connsiteY36" fmla="*/ 226219 h 290513"/>
                  <a:gd name="connsiteX37" fmla="*/ 157162 w 273844"/>
                  <a:gd name="connsiteY37" fmla="*/ 228600 h 290513"/>
                  <a:gd name="connsiteX38" fmla="*/ 171450 w 273844"/>
                  <a:gd name="connsiteY38" fmla="*/ 238125 h 290513"/>
                  <a:gd name="connsiteX39" fmla="*/ 178594 w 273844"/>
                  <a:gd name="connsiteY39" fmla="*/ 245269 h 290513"/>
                  <a:gd name="connsiteX40" fmla="*/ 188119 w 273844"/>
                  <a:gd name="connsiteY40" fmla="*/ 250031 h 290513"/>
                  <a:gd name="connsiteX41" fmla="*/ 195262 w 273844"/>
                  <a:gd name="connsiteY41" fmla="*/ 254794 h 290513"/>
                  <a:gd name="connsiteX42" fmla="*/ 207169 w 273844"/>
                  <a:gd name="connsiteY42" fmla="*/ 266700 h 290513"/>
                  <a:gd name="connsiteX43" fmla="*/ 219075 w 273844"/>
                  <a:gd name="connsiteY43" fmla="*/ 280988 h 290513"/>
                  <a:gd name="connsiteX44" fmla="*/ 233362 w 273844"/>
                  <a:gd name="connsiteY44" fmla="*/ 290513 h 290513"/>
                  <a:gd name="connsiteX45" fmla="*/ 240506 w 273844"/>
                  <a:gd name="connsiteY45" fmla="*/ 288131 h 290513"/>
                  <a:gd name="connsiteX46" fmla="*/ 245269 w 273844"/>
                  <a:gd name="connsiteY46" fmla="*/ 280988 h 290513"/>
                  <a:gd name="connsiteX47" fmla="*/ 252412 w 273844"/>
                  <a:gd name="connsiteY47" fmla="*/ 271463 h 290513"/>
                  <a:gd name="connsiteX48" fmla="*/ 254794 w 273844"/>
                  <a:gd name="connsiteY48" fmla="*/ 264319 h 290513"/>
                  <a:gd name="connsiteX49" fmla="*/ 257175 w 273844"/>
                  <a:gd name="connsiteY49" fmla="*/ 254794 h 290513"/>
                  <a:gd name="connsiteX50" fmla="*/ 250031 w 273844"/>
                  <a:gd name="connsiteY50" fmla="*/ 250031 h 290513"/>
                  <a:gd name="connsiteX51" fmla="*/ 235744 w 273844"/>
                  <a:gd name="connsiteY51" fmla="*/ 242888 h 290513"/>
                  <a:gd name="connsiteX52" fmla="*/ 223837 w 273844"/>
                  <a:gd name="connsiteY52" fmla="*/ 233363 h 290513"/>
                  <a:gd name="connsiteX53" fmla="*/ 214312 w 273844"/>
                  <a:gd name="connsiteY53" fmla="*/ 226219 h 290513"/>
                  <a:gd name="connsiteX54" fmla="*/ 204787 w 273844"/>
                  <a:gd name="connsiteY54" fmla="*/ 221456 h 290513"/>
                  <a:gd name="connsiteX55" fmla="*/ 188119 w 273844"/>
                  <a:gd name="connsiteY55" fmla="*/ 204788 h 290513"/>
                  <a:gd name="connsiteX56" fmla="*/ 183356 w 273844"/>
                  <a:gd name="connsiteY56" fmla="*/ 197644 h 290513"/>
                  <a:gd name="connsiteX57" fmla="*/ 161925 w 273844"/>
                  <a:gd name="connsiteY57" fmla="*/ 183356 h 290513"/>
                  <a:gd name="connsiteX58" fmla="*/ 154781 w 273844"/>
                  <a:gd name="connsiteY58" fmla="*/ 178594 h 290513"/>
                  <a:gd name="connsiteX59" fmla="*/ 145256 w 273844"/>
                  <a:gd name="connsiteY59" fmla="*/ 176213 h 290513"/>
                  <a:gd name="connsiteX60" fmla="*/ 140494 w 273844"/>
                  <a:gd name="connsiteY60" fmla="*/ 169069 h 290513"/>
                  <a:gd name="connsiteX61" fmla="*/ 133350 w 273844"/>
                  <a:gd name="connsiteY61" fmla="*/ 161925 h 290513"/>
                  <a:gd name="connsiteX62" fmla="*/ 128587 w 273844"/>
                  <a:gd name="connsiteY62" fmla="*/ 152400 h 290513"/>
                  <a:gd name="connsiteX63" fmla="*/ 126206 w 273844"/>
                  <a:gd name="connsiteY63" fmla="*/ 145256 h 290513"/>
                  <a:gd name="connsiteX64" fmla="*/ 119062 w 273844"/>
                  <a:gd name="connsiteY64" fmla="*/ 140494 h 290513"/>
                  <a:gd name="connsiteX65" fmla="*/ 107156 w 273844"/>
                  <a:gd name="connsiteY65" fmla="*/ 126206 h 290513"/>
                  <a:gd name="connsiteX66" fmla="*/ 102394 w 273844"/>
                  <a:gd name="connsiteY66" fmla="*/ 119063 h 290513"/>
                  <a:gd name="connsiteX67" fmla="*/ 95250 w 273844"/>
                  <a:gd name="connsiteY67" fmla="*/ 114300 h 290513"/>
                  <a:gd name="connsiteX68" fmla="*/ 83344 w 273844"/>
                  <a:gd name="connsiteY68" fmla="*/ 100013 h 290513"/>
                  <a:gd name="connsiteX69" fmla="*/ 107156 w 273844"/>
                  <a:gd name="connsiteY69" fmla="*/ 78581 h 290513"/>
                  <a:gd name="connsiteX70" fmla="*/ 109537 w 273844"/>
                  <a:gd name="connsiteY70" fmla="*/ 71438 h 290513"/>
                  <a:gd name="connsiteX71" fmla="*/ 116681 w 273844"/>
                  <a:gd name="connsiteY71" fmla="*/ 64294 h 290513"/>
                  <a:gd name="connsiteX72" fmla="*/ 119062 w 273844"/>
                  <a:gd name="connsiteY72" fmla="*/ 50006 h 290513"/>
                  <a:gd name="connsiteX73" fmla="*/ 130969 w 273844"/>
                  <a:gd name="connsiteY73" fmla="*/ 54769 h 290513"/>
                  <a:gd name="connsiteX74" fmla="*/ 135731 w 273844"/>
                  <a:gd name="connsiteY74" fmla="*/ 66675 h 290513"/>
                  <a:gd name="connsiteX75" fmla="*/ 140494 w 273844"/>
                  <a:gd name="connsiteY75" fmla="*/ 73819 h 290513"/>
                  <a:gd name="connsiteX76" fmla="*/ 142875 w 273844"/>
                  <a:gd name="connsiteY76" fmla="*/ 80963 h 290513"/>
                  <a:gd name="connsiteX77" fmla="*/ 159544 w 273844"/>
                  <a:gd name="connsiteY77" fmla="*/ 92869 h 290513"/>
                  <a:gd name="connsiteX78" fmla="*/ 166687 w 273844"/>
                  <a:gd name="connsiteY78" fmla="*/ 102394 h 290513"/>
                  <a:gd name="connsiteX79" fmla="*/ 183356 w 273844"/>
                  <a:gd name="connsiteY79" fmla="*/ 123825 h 290513"/>
                  <a:gd name="connsiteX80" fmla="*/ 197644 w 273844"/>
                  <a:gd name="connsiteY80" fmla="*/ 133350 h 290513"/>
                  <a:gd name="connsiteX81" fmla="*/ 204787 w 273844"/>
                  <a:gd name="connsiteY81" fmla="*/ 135731 h 290513"/>
                  <a:gd name="connsiteX82" fmla="*/ 223837 w 273844"/>
                  <a:gd name="connsiteY82" fmla="*/ 140494 h 290513"/>
                  <a:gd name="connsiteX83" fmla="*/ 230981 w 273844"/>
                  <a:gd name="connsiteY83" fmla="*/ 145256 h 290513"/>
                  <a:gd name="connsiteX84" fmla="*/ 238125 w 273844"/>
                  <a:gd name="connsiteY84" fmla="*/ 152400 h 290513"/>
                  <a:gd name="connsiteX85" fmla="*/ 245269 w 273844"/>
                  <a:gd name="connsiteY85" fmla="*/ 154781 h 290513"/>
                  <a:gd name="connsiteX86" fmla="*/ 257175 w 273844"/>
                  <a:gd name="connsiteY86" fmla="*/ 164306 h 290513"/>
                  <a:gd name="connsiteX87" fmla="*/ 259556 w 273844"/>
                  <a:gd name="connsiteY87" fmla="*/ 157163 h 290513"/>
                  <a:gd name="connsiteX88" fmla="*/ 264319 w 273844"/>
                  <a:gd name="connsiteY88" fmla="*/ 150019 h 290513"/>
                  <a:gd name="connsiteX89" fmla="*/ 266700 w 273844"/>
                  <a:gd name="connsiteY89" fmla="*/ 140494 h 290513"/>
                  <a:gd name="connsiteX90" fmla="*/ 271462 w 273844"/>
                  <a:gd name="connsiteY90" fmla="*/ 126206 h 290513"/>
                  <a:gd name="connsiteX91" fmla="*/ 273844 w 273844"/>
                  <a:gd name="connsiteY91" fmla="*/ 114300 h 29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73844" h="290513">
                    <a:moveTo>
                      <a:pt x="273844" y="114300"/>
                    </a:moveTo>
                    <a:cubicBezTo>
                      <a:pt x="269875" y="111919"/>
                      <a:pt x="266167" y="109036"/>
                      <a:pt x="261937" y="107156"/>
                    </a:cubicBezTo>
                    <a:cubicBezTo>
                      <a:pt x="258946" y="105827"/>
                      <a:pt x="255253" y="106399"/>
                      <a:pt x="252412" y="104775"/>
                    </a:cubicBezTo>
                    <a:cubicBezTo>
                      <a:pt x="249488" y="103104"/>
                      <a:pt x="247875" y="99763"/>
                      <a:pt x="245269" y="97631"/>
                    </a:cubicBezTo>
                    <a:cubicBezTo>
                      <a:pt x="239126" y="92605"/>
                      <a:pt x="232569" y="88106"/>
                      <a:pt x="226219" y="83344"/>
                    </a:cubicBezTo>
                    <a:cubicBezTo>
                      <a:pt x="223044" y="80963"/>
                      <a:pt x="219500" y="79006"/>
                      <a:pt x="216694" y="76200"/>
                    </a:cubicBezTo>
                    <a:cubicBezTo>
                      <a:pt x="207040" y="66546"/>
                      <a:pt x="212562" y="70562"/>
                      <a:pt x="200025" y="64294"/>
                    </a:cubicBezTo>
                    <a:lnTo>
                      <a:pt x="183356" y="47625"/>
                    </a:lnTo>
                    <a:cubicBezTo>
                      <a:pt x="180975" y="45244"/>
                      <a:pt x="179014" y="42349"/>
                      <a:pt x="176212" y="40481"/>
                    </a:cubicBezTo>
                    <a:cubicBezTo>
                      <a:pt x="158623" y="28755"/>
                      <a:pt x="166504" y="34390"/>
                      <a:pt x="152400" y="23813"/>
                    </a:cubicBezTo>
                    <a:cubicBezTo>
                      <a:pt x="150812" y="21432"/>
                      <a:pt x="149791" y="18554"/>
                      <a:pt x="147637" y="16669"/>
                    </a:cubicBezTo>
                    <a:cubicBezTo>
                      <a:pt x="143330" y="12900"/>
                      <a:pt x="138112" y="10319"/>
                      <a:pt x="133350" y="7144"/>
                    </a:cubicBezTo>
                    <a:cubicBezTo>
                      <a:pt x="124117" y="988"/>
                      <a:pt x="128922" y="3286"/>
                      <a:pt x="119062" y="0"/>
                    </a:cubicBezTo>
                    <a:cubicBezTo>
                      <a:pt x="108145" y="16376"/>
                      <a:pt x="114967" y="12478"/>
                      <a:pt x="102394" y="16669"/>
                    </a:cubicBezTo>
                    <a:cubicBezTo>
                      <a:pt x="100806" y="19050"/>
                      <a:pt x="99655" y="21789"/>
                      <a:pt x="97631" y="23813"/>
                    </a:cubicBezTo>
                    <a:cubicBezTo>
                      <a:pt x="95607" y="25837"/>
                      <a:pt x="92319" y="26376"/>
                      <a:pt x="90487" y="28575"/>
                    </a:cubicBezTo>
                    <a:cubicBezTo>
                      <a:pt x="79250" y="42059"/>
                      <a:pt x="93295" y="35292"/>
                      <a:pt x="78581" y="50006"/>
                    </a:cubicBezTo>
                    <a:cubicBezTo>
                      <a:pt x="67662" y="60925"/>
                      <a:pt x="50630" y="67191"/>
                      <a:pt x="45244" y="83344"/>
                    </a:cubicBezTo>
                    <a:cubicBezTo>
                      <a:pt x="41202" y="95467"/>
                      <a:pt x="46110" y="87097"/>
                      <a:pt x="35719" y="92869"/>
                    </a:cubicBezTo>
                    <a:cubicBezTo>
                      <a:pt x="30715" y="95649"/>
                      <a:pt x="21431" y="102394"/>
                      <a:pt x="21431" y="102394"/>
                    </a:cubicBezTo>
                    <a:cubicBezTo>
                      <a:pt x="19844" y="104775"/>
                      <a:pt x="18693" y="107514"/>
                      <a:pt x="16669" y="109538"/>
                    </a:cubicBezTo>
                    <a:cubicBezTo>
                      <a:pt x="13863" y="112344"/>
                      <a:pt x="10157" y="114098"/>
                      <a:pt x="7144" y="116681"/>
                    </a:cubicBezTo>
                    <a:cubicBezTo>
                      <a:pt x="4587" y="118873"/>
                      <a:pt x="2381" y="121444"/>
                      <a:pt x="0" y="123825"/>
                    </a:cubicBezTo>
                    <a:lnTo>
                      <a:pt x="19050" y="138113"/>
                    </a:lnTo>
                    <a:cubicBezTo>
                      <a:pt x="22225" y="140494"/>
                      <a:pt x="25769" y="142450"/>
                      <a:pt x="28575" y="145256"/>
                    </a:cubicBezTo>
                    <a:cubicBezTo>
                      <a:pt x="30956" y="147637"/>
                      <a:pt x="33563" y="149813"/>
                      <a:pt x="35719" y="152400"/>
                    </a:cubicBezTo>
                    <a:cubicBezTo>
                      <a:pt x="37551" y="154599"/>
                      <a:pt x="38457" y="157520"/>
                      <a:pt x="40481" y="159544"/>
                    </a:cubicBezTo>
                    <a:cubicBezTo>
                      <a:pt x="42505" y="161568"/>
                      <a:pt x="45486" y="162405"/>
                      <a:pt x="47625" y="164306"/>
                    </a:cubicBezTo>
                    <a:cubicBezTo>
                      <a:pt x="52659" y="168781"/>
                      <a:pt x="57150" y="173831"/>
                      <a:pt x="61912" y="178594"/>
                    </a:cubicBezTo>
                    <a:cubicBezTo>
                      <a:pt x="64293" y="180975"/>
                      <a:pt x="66254" y="183870"/>
                      <a:pt x="69056" y="185738"/>
                    </a:cubicBezTo>
                    <a:cubicBezTo>
                      <a:pt x="71437" y="187325"/>
                      <a:pt x="74001" y="188668"/>
                      <a:pt x="76200" y="190500"/>
                    </a:cubicBezTo>
                    <a:cubicBezTo>
                      <a:pt x="78787" y="192656"/>
                      <a:pt x="80686" y="195576"/>
                      <a:pt x="83344" y="197644"/>
                    </a:cubicBezTo>
                    <a:cubicBezTo>
                      <a:pt x="95626" y="207197"/>
                      <a:pt x="93996" y="205958"/>
                      <a:pt x="104775" y="209550"/>
                    </a:cubicBezTo>
                    <a:cubicBezTo>
                      <a:pt x="107156" y="211138"/>
                      <a:pt x="109288" y="213186"/>
                      <a:pt x="111919" y="214313"/>
                    </a:cubicBezTo>
                    <a:cubicBezTo>
                      <a:pt x="114927" y="215602"/>
                      <a:pt x="118297" y="215795"/>
                      <a:pt x="121444" y="216694"/>
                    </a:cubicBezTo>
                    <a:cubicBezTo>
                      <a:pt x="138529" y="221575"/>
                      <a:pt x="116284" y="216615"/>
                      <a:pt x="140494" y="221456"/>
                    </a:cubicBezTo>
                    <a:cubicBezTo>
                      <a:pt x="143669" y="223044"/>
                      <a:pt x="146756" y="224821"/>
                      <a:pt x="150019" y="226219"/>
                    </a:cubicBezTo>
                    <a:cubicBezTo>
                      <a:pt x="152326" y="227208"/>
                      <a:pt x="154968" y="227381"/>
                      <a:pt x="157162" y="228600"/>
                    </a:cubicBezTo>
                    <a:cubicBezTo>
                      <a:pt x="162166" y="231380"/>
                      <a:pt x="167403" y="234078"/>
                      <a:pt x="171450" y="238125"/>
                    </a:cubicBezTo>
                    <a:cubicBezTo>
                      <a:pt x="173831" y="240506"/>
                      <a:pt x="175854" y="243312"/>
                      <a:pt x="178594" y="245269"/>
                    </a:cubicBezTo>
                    <a:cubicBezTo>
                      <a:pt x="181483" y="247332"/>
                      <a:pt x="185037" y="248270"/>
                      <a:pt x="188119" y="250031"/>
                    </a:cubicBezTo>
                    <a:cubicBezTo>
                      <a:pt x="190604" y="251451"/>
                      <a:pt x="192881" y="253206"/>
                      <a:pt x="195262" y="254794"/>
                    </a:cubicBezTo>
                    <a:cubicBezTo>
                      <a:pt x="207966" y="273849"/>
                      <a:pt x="191290" y="250821"/>
                      <a:pt x="207169" y="266700"/>
                    </a:cubicBezTo>
                    <a:cubicBezTo>
                      <a:pt x="220933" y="280464"/>
                      <a:pt x="201512" y="267328"/>
                      <a:pt x="219075" y="280988"/>
                    </a:cubicBezTo>
                    <a:cubicBezTo>
                      <a:pt x="223593" y="284502"/>
                      <a:pt x="233362" y="290513"/>
                      <a:pt x="233362" y="290513"/>
                    </a:cubicBezTo>
                    <a:cubicBezTo>
                      <a:pt x="235743" y="289719"/>
                      <a:pt x="238546" y="289699"/>
                      <a:pt x="240506" y="288131"/>
                    </a:cubicBezTo>
                    <a:cubicBezTo>
                      <a:pt x="242741" y="286343"/>
                      <a:pt x="243606" y="283317"/>
                      <a:pt x="245269" y="280988"/>
                    </a:cubicBezTo>
                    <a:cubicBezTo>
                      <a:pt x="247576" y="277759"/>
                      <a:pt x="250031" y="274638"/>
                      <a:pt x="252412" y="271463"/>
                    </a:cubicBezTo>
                    <a:cubicBezTo>
                      <a:pt x="253206" y="269082"/>
                      <a:pt x="253187" y="266247"/>
                      <a:pt x="254794" y="264319"/>
                    </a:cubicBezTo>
                    <a:cubicBezTo>
                      <a:pt x="262943" y="254541"/>
                      <a:pt x="270225" y="259143"/>
                      <a:pt x="257175" y="254794"/>
                    </a:cubicBezTo>
                    <a:cubicBezTo>
                      <a:pt x="254794" y="253206"/>
                      <a:pt x="252591" y="251311"/>
                      <a:pt x="250031" y="250031"/>
                    </a:cubicBezTo>
                    <a:cubicBezTo>
                      <a:pt x="230311" y="240171"/>
                      <a:pt x="256218" y="256537"/>
                      <a:pt x="235744" y="242888"/>
                    </a:cubicBezTo>
                    <a:cubicBezTo>
                      <a:pt x="226705" y="229331"/>
                      <a:pt x="236225" y="240442"/>
                      <a:pt x="223837" y="233363"/>
                    </a:cubicBezTo>
                    <a:cubicBezTo>
                      <a:pt x="220391" y="231394"/>
                      <a:pt x="217677" y="228323"/>
                      <a:pt x="214312" y="226219"/>
                    </a:cubicBezTo>
                    <a:cubicBezTo>
                      <a:pt x="211302" y="224338"/>
                      <a:pt x="207962" y="223044"/>
                      <a:pt x="204787" y="221456"/>
                    </a:cubicBezTo>
                    <a:cubicBezTo>
                      <a:pt x="194021" y="205308"/>
                      <a:pt x="207915" y="224584"/>
                      <a:pt x="188119" y="204788"/>
                    </a:cubicBezTo>
                    <a:cubicBezTo>
                      <a:pt x="186095" y="202764"/>
                      <a:pt x="185571" y="199456"/>
                      <a:pt x="183356" y="197644"/>
                    </a:cubicBezTo>
                    <a:cubicBezTo>
                      <a:pt x="176711" y="192207"/>
                      <a:pt x="169069" y="188119"/>
                      <a:pt x="161925" y="183356"/>
                    </a:cubicBezTo>
                    <a:cubicBezTo>
                      <a:pt x="159544" y="181769"/>
                      <a:pt x="157557" y="179288"/>
                      <a:pt x="154781" y="178594"/>
                    </a:cubicBezTo>
                    <a:lnTo>
                      <a:pt x="145256" y="176213"/>
                    </a:lnTo>
                    <a:cubicBezTo>
                      <a:pt x="143669" y="173832"/>
                      <a:pt x="142326" y="171268"/>
                      <a:pt x="140494" y="169069"/>
                    </a:cubicBezTo>
                    <a:cubicBezTo>
                      <a:pt x="138338" y="166482"/>
                      <a:pt x="135308" y="164665"/>
                      <a:pt x="133350" y="161925"/>
                    </a:cubicBezTo>
                    <a:cubicBezTo>
                      <a:pt x="131287" y="159036"/>
                      <a:pt x="129985" y="155663"/>
                      <a:pt x="128587" y="152400"/>
                    </a:cubicBezTo>
                    <a:cubicBezTo>
                      <a:pt x="127598" y="150093"/>
                      <a:pt x="127774" y="147216"/>
                      <a:pt x="126206" y="145256"/>
                    </a:cubicBezTo>
                    <a:cubicBezTo>
                      <a:pt x="124418" y="143021"/>
                      <a:pt x="121443" y="142081"/>
                      <a:pt x="119062" y="140494"/>
                    </a:cubicBezTo>
                    <a:cubicBezTo>
                      <a:pt x="107243" y="122763"/>
                      <a:pt x="122430" y="144535"/>
                      <a:pt x="107156" y="126206"/>
                    </a:cubicBezTo>
                    <a:cubicBezTo>
                      <a:pt x="105324" y="124008"/>
                      <a:pt x="104417" y="121086"/>
                      <a:pt x="102394" y="119063"/>
                    </a:cubicBezTo>
                    <a:cubicBezTo>
                      <a:pt x="100370" y="117039"/>
                      <a:pt x="97449" y="116132"/>
                      <a:pt x="95250" y="114300"/>
                    </a:cubicBezTo>
                    <a:cubicBezTo>
                      <a:pt x="88374" y="108570"/>
                      <a:pt x="88027" y="107037"/>
                      <a:pt x="83344" y="100013"/>
                    </a:cubicBezTo>
                    <a:cubicBezTo>
                      <a:pt x="102036" y="81320"/>
                      <a:pt x="93474" y="87703"/>
                      <a:pt x="107156" y="78581"/>
                    </a:cubicBezTo>
                    <a:cubicBezTo>
                      <a:pt x="107950" y="76200"/>
                      <a:pt x="108145" y="73526"/>
                      <a:pt x="109537" y="71438"/>
                    </a:cubicBezTo>
                    <a:cubicBezTo>
                      <a:pt x="111405" y="68636"/>
                      <a:pt x="115313" y="67371"/>
                      <a:pt x="116681" y="64294"/>
                    </a:cubicBezTo>
                    <a:cubicBezTo>
                      <a:pt x="118642" y="59882"/>
                      <a:pt x="118268" y="54769"/>
                      <a:pt x="119062" y="50006"/>
                    </a:cubicBezTo>
                    <a:cubicBezTo>
                      <a:pt x="123031" y="51594"/>
                      <a:pt x="127946" y="51746"/>
                      <a:pt x="130969" y="54769"/>
                    </a:cubicBezTo>
                    <a:cubicBezTo>
                      <a:pt x="133991" y="57791"/>
                      <a:pt x="133819" y="62852"/>
                      <a:pt x="135731" y="66675"/>
                    </a:cubicBezTo>
                    <a:cubicBezTo>
                      <a:pt x="137011" y="69235"/>
                      <a:pt x="138906" y="71438"/>
                      <a:pt x="140494" y="73819"/>
                    </a:cubicBezTo>
                    <a:cubicBezTo>
                      <a:pt x="141288" y="76200"/>
                      <a:pt x="141483" y="78874"/>
                      <a:pt x="142875" y="80963"/>
                    </a:cubicBezTo>
                    <a:cubicBezTo>
                      <a:pt x="147701" y="88201"/>
                      <a:pt x="152097" y="89145"/>
                      <a:pt x="159544" y="92869"/>
                    </a:cubicBezTo>
                    <a:cubicBezTo>
                      <a:pt x="161925" y="96044"/>
                      <a:pt x="164411" y="99143"/>
                      <a:pt x="166687" y="102394"/>
                    </a:cubicBezTo>
                    <a:cubicBezTo>
                      <a:pt x="172834" y="111176"/>
                      <a:pt x="175251" y="117521"/>
                      <a:pt x="183356" y="123825"/>
                    </a:cubicBezTo>
                    <a:cubicBezTo>
                      <a:pt x="187874" y="127339"/>
                      <a:pt x="192214" y="131540"/>
                      <a:pt x="197644" y="133350"/>
                    </a:cubicBezTo>
                    <a:cubicBezTo>
                      <a:pt x="200025" y="134144"/>
                      <a:pt x="202366" y="135071"/>
                      <a:pt x="204787" y="135731"/>
                    </a:cubicBezTo>
                    <a:cubicBezTo>
                      <a:pt x="211102" y="137453"/>
                      <a:pt x="223837" y="140494"/>
                      <a:pt x="223837" y="140494"/>
                    </a:cubicBezTo>
                    <a:cubicBezTo>
                      <a:pt x="226218" y="142081"/>
                      <a:pt x="228782" y="143424"/>
                      <a:pt x="230981" y="145256"/>
                    </a:cubicBezTo>
                    <a:cubicBezTo>
                      <a:pt x="233568" y="147412"/>
                      <a:pt x="235323" y="150532"/>
                      <a:pt x="238125" y="152400"/>
                    </a:cubicBezTo>
                    <a:cubicBezTo>
                      <a:pt x="240214" y="153792"/>
                      <a:pt x="242888" y="153987"/>
                      <a:pt x="245269" y="154781"/>
                    </a:cubicBezTo>
                    <a:cubicBezTo>
                      <a:pt x="246741" y="156989"/>
                      <a:pt x="251423" y="167182"/>
                      <a:pt x="257175" y="164306"/>
                    </a:cubicBezTo>
                    <a:cubicBezTo>
                      <a:pt x="259420" y="163184"/>
                      <a:pt x="258434" y="159408"/>
                      <a:pt x="259556" y="157163"/>
                    </a:cubicBezTo>
                    <a:cubicBezTo>
                      <a:pt x="260836" y="154603"/>
                      <a:pt x="262731" y="152400"/>
                      <a:pt x="264319" y="150019"/>
                    </a:cubicBezTo>
                    <a:cubicBezTo>
                      <a:pt x="265113" y="146844"/>
                      <a:pt x="265760" y="143629"/>
                      <a:pt x="266700" y="140494"/>
                    </a:cubicBezTo>
                    <a:cubicBezTo>
                      <a:pt x="268142" y="135685"/>
                      <a:pt x="270477" y="131129"/>
                      <a:pt x="271462" y="126206"/>
                    </a:cubicBezTo>
                    <a:lnTo>
                      <a:pt x="2738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4136973" y="931069"/>
                <a:ext cx="335046" cy="333375"/>
              </a:xfrm>
              <a:custGeom>
                <a:avLst/>
                <a:gdLst>
                  <a:gd name="connsiteX0" fmla="*/ 1640 w 335046"/>
                  <a:gd name="connsiteY0" fmla="*/ 135731 h 333375"/>
                  <a:gd name="connsiteX1" fmla="*/ 13546 w 335046"/>
                  <a:gd name="connsiteY1" fmla="*/ 121444 h 333375"/>
                  <a:gd name="connsiteX2" fmla="*/ 27833 w 335046"/>
                  <a:gd name="connsiteY2" fmla="*/ 102394 h 333375"/>
                  <a:gd name="connsiteX3" fmla="*/ 39740 w 335046"/>
                  <a:gd name="connsiteY3" fmla="*/ 88106 h 333375"/>
                  <a:gd name="connsiteX4" fmla="*/ 46883 w 335046"/>
                  <a:gd name="connsiteY4" fmla="*/ 80962 h 333375"/>
                  <a:gd name="connsiteX5" fmla="*/ 51646 w 335046"/>
                  <a:gd name="connsiteY5" fmla="*/ 73819 h 333375"/>
                  <a:gd name="connsiteX6" fmla="*/ 58790 w 335046"/>
                  <a:gd name="connsiteY6" fmla="*/ 64294 h 333375"/>
                  <a:gd name="connsiteX7" fmla="*/ 70696 w 335046"/>
                  <a:gd name="connsiteY7" fmla="*/ 38100 h 333375"/>
                  <a:gd name="connsiteX8" fmla="*/ 73077 w 335046"/>
                  <a:gd name="connsiteY8" fmla="*/ 26194 h 333375"/>
                  <a:gd name="connsiteX9" fmla="*/ 77840 w 335046"/>
                  <a:gd name="connsiteY9" fmla="*/ 16669 h 333375"/>
                  <a:gd name="connsiteX10" fmla="*/ 80221 w 335046"/>
                  <a:gd name="connsiteY10" fmla="*/ 2381 h 333375"/>
                  <a:gd name="connsiteX11" fmla="*/ 87365 w 335046"/>
                  <a:gd name="connsiteY11" fmla="*/ 4762 h 333375"/>
                  <a:gd name="connsiteX12" fmla="*/ 94508 w 335046"/>
                  <a:gd name="connsiteY12" fmla="*/ 0 h 333375"/>
                  <a:gd name="connsiteX13" fmla="*/ 101652 w 335046"/>
                  <a:gd name="connsiteY13" fmla="*/ 4762 h 333375"/>
                  <a:gd name="connsiteX14" fmla="*/ 106415 w 335046"/>
                  <a:gd name="connsiteY14" fmla="*/ 11906 h 333375"/>
                  <a:gd name="connsiteX15" fmla="*/ 123083 w 335046"/>
                  <a:gd name="connsiteY15" fmla="*/ 21431 h 333375"/>
                  <a:gd name="connsiteX16" fmla="*/ 130227 w 335046"/>
                  <a:gd name="connsiteY16" fmla="*/ 28575 h 333375"/>
                  <a:gd name="connsiteX17" fmla="*/ 139752 w 335046"/>
                  <a:gd name="connsiteY17" fmla="*/ 35719 h 333375"/>
                  <a:gd name="connsiteX18" fmla="*/ 156421 w 335046"/>
                  <a:gd name="connsiteY18" fmla="*/ 45244 h 333375"/>
                  <a:gd name="connsiteX19" fmla="*/ 170708 w 335046"/>
                  <a:gd name="connsiteY19" fmla="*/ 50006 h 333375"/>
                  <a:gd name="connsiteX20" fmla="*/ 187377 w 335046"/>
                  <a:gd name="connsiteY20" fmla="*/ 59531 h 333375"/>
                  <a:gd name="connsiteX21" fmla="*/ 206427 w 335046"/>
                  <a:gd name="connsiteY21" fmla="*/ 64294 h 333375"/>
                  <a:gd name="connsiteX22" fmla="*/ 196902 w 335046"/>
                  <a:gd name="connsiteY22" fmla="*/ 92869 h 333375"/>
                  <a:gd name="connsiteX23" fmla="*/ 189758 w 335046"/>
                  <a:gd name="connsiteY23" fmla="*/ 100012 h 333375"/>
                  <a:gd name="connsiteX24" fmla="*/ 180233 w 335046"/>
                  <a:gd name="connsiteY24" fmla="*/ 121444 h 333375"/>
                  <a:gd name="connsiteX25" fmla="*/ 175471 w 335046"/>
                  <a:gd name="connsiteY25" fmla="*/ 130969 h 333375"/>
                  <a:gd name="connsiteX26" fmla="*/ 170708 w 335046"/>
                  <a:gd name="connsiteY26" fmla="*/ 145256 h 333375"/>
                  <a:gd name="connsiteX27" fmla="*/ 173090 w 335046"/>
                  <a:gd name="connsiteY27" fmla="*/ 157162 h 333375"/>
                  <a:gd name="connsiteX28" fmla="*/ 182615 w 335046"/>
                  <a:gd name="connsiteY28" fmla="*/ 161925 h 333375"/>
                  <a:gd name="connsiteX29" fmla="*/ 189758 w 335046"/>
                  <a:gd name="connsiteY29" fmla="*/ 169069 h 333375"/>
                  <a:gd name="connsiteX30" fmla="*/ 196902 w 335046"/>
                  <a:gd name="connsiteY30" fmla="*/ 171450 h 333375"/>
                  <a:gd name="connsiteX31" fmla="*/ 204046 w 335046"/>
                  <a:gd name="connsiteY31" fmla="*/ 176212 h 333375"/>
                  <a:gd name="connsiteX32" fmla="*/ 220715 w 335046"/>
                  <a:gd name="connsiteY32" fmla="*/ 180975 h 333375"/>
                  <a:gd name="connsiteX33" fmla="*/ 227858 w 335046"/>
                  <a:gd name="connsiteY33" fmla="*/ 185737 h 333375"/>
                  <a:gd name="connsiteX34" fmla="*/ 246908 w 335046"/>
                  <a:gd name="connsiteY34" fmla="*/ 190500 h 333375"/>
                  <a:gd name="connsiteX35" fmla="*/ 254052 w 335046"/>
                  <a:gd name="connsiteY35" fmla="*/ 192881 h 333375"/>
                  <a:gd name="connsiteX36" fmla="*/ 270721 w 335046"/>
                  <a:gd name="connsiteY36" fmla="*/ 197644 h 333375"/>
                  <a:gd name="connsiteX37" fmla="*/ 277865 w 335046"/>
                  <a:gd name="connsiteY37" fmla="*/ 202406 h 333375"/>
                  <a:gd name="connsiteX38" fmla="*/ 292152 w 335046"/>
                  <a:gd name="connsiteY38" fmla="*/ 207169 h 333375"/>
                  <a:gd name="connsiteX39" fmla="*/ 299296 w 335046"/>
                  <a:gd name="connsiteY39" fmla="*/ 209550 h 333375"/>
                  <a:gd name="connsiteX40" fmla="*/ 313583 w 335046"/>
                  <a:gd name="connsiteY40" fmla="*/ 216694 h 333375"/>
                  <a:gd name="connsiteX41" fmla="*/ 327871 w 335046"/>
                  <a:gd name="connsiteY41" fmla="*/ 223837 h 333375"/>
                  <a:gd name="connsiteX42" fmla="*/ 335015 w 335046"/>
                  <a:gd name="connsiteY42" fmla="*/ 228600 h 333375"/>
                  <a:gd name="connsiteX43" fmla="*/ 330252 w 335046"/>
                  <a:gd name="connsiteY43" fmla="*/ 247650 h 333375"/>
                  <a:gd name="connsiteX44" fmla="*/ 320727 w 335046"/>
                  <a:gd name="connsiteY44" fmla="*/ 261937 h 333375"/>
                  <a:gd name="connsiteX45" fmla="*/ 313583 w 335046"/>
                  <a:gd name="connsiteY45" fmla="*/ 273844 h 333375"/>
                  <a:gd name="connsiteX46" fmla="*/ 308821 w 335046"/>
                  <a:gd name="connsiteY46" fmla="*/ 283369 h 333375"/>
                  <a:gd name="connsiteX47" fmla="*/ 306440 w 335046"/>
                  <a:gd name="connsiteY47" fmla="*/ 290512 h 333375"/>
                  <a:gd name="connsiteX48" fmla="*/ 299296 w 335046"/>
                  <a:gd name="connsiteY48" fmla="*/ 297656 h 333375"/>
                  <a:gd name="connsiteX49" fmla="*/ 292152 w 335046"/>
                  <a:gd name="connsiteY49" fmla="*/ 316706 h 333375"/>
                  <a:gd name="connsiteX50" fmla="*/ 285008 w 335046"/>
                  <a:gd name="connsiteY50" fmla="*/ 330994 h 333375"/>
                  <a:gd name="connsiteX51" fmla="*/ 277865 w 335046"/>
                  <a:gd name="connsiteY51" fmla="*/ 333375 h 333375"/>
                  <a:gd name="connsiteX52" fmla="*/ 261196 w 335046"/>
                  <a:gd name="connsiteY52" fmla="*/ 326231 h 333375"/>
                  <a:gd name="connsiteX53" fmla="*/ 242146 w 335046"/>
                  <a:gd name="connsiteY53" fmla="*/ 309562 h 333375"/>
                  <a:gd name="connsiteX54" fmla="*/ 235002 w 335046"/>
                  <a:gd name="connsiteY54" fmla="*/ 304800 h 333375"/>
                  <a:gd name="connsiteX55" fmla="*/ 220715 w 335046"/>
                  <a:gd name="connsiteY55" fmla="*/ 300037 h 333375"/>
                  <a:gd name="connsiteX56" fmla="*/ 211190 w 335046"/>
                  <a:gd name="connsiteY56" fmla="*/ 292894 h 333375"/>
                  <a:gd name="connsiteX57" fmla="*/ 194521 w 335046"/>
                  <a:gd name="connsiteY57" fmla="*/ 288131 h 333375"/>
                  <a:gd name="connsiteX58" fmla="*/ 177852 w 335046"/>
                  <a:gd name="connsiteY58" fmla="*/ 283369 h 333375"/>
                  <a:gd name="connsiteX59" fmla="*/ 170708 w 335046"/>
                  <a:gd name="connsiteY59" fmla="*/ 278606 h 333375"/>
                  <a:gd name="connsiteX60" fmla="*/ 156421 w 335046"/>
                  <a:gd name="connsiteY60" fmla="*/ 273844 h 333375"/>
                  <a:gd name="connsiteX61" fmla="*/ 149277 w 335046"/>
                  <a:gd name="connsiteY61" fmla="*/ 269081 h 333375"/>
                  <a:gd name="connsiteX62" fmla="*/ 134990 w 335046"/>
                  <a:gd name="connsiteY62" fmla="*/ 264319 h 333375"/>
                  <a:gd name="connsiteX63" fmla="*/ 127846 w 335046"/>
                  <a:gd name="connsiteY63" fmla="*/ 261937 h 333375"/>
                  <a:gd name="connsiteX64" fmla="*/ 120702 w 335046"/>
                  <a:gd name="connsiteY64" fmla="*/ 259556 h 333375"/>
                  <a:gd name="connsiteX65" fmla="*/ 111177 w 335046"/>
                  <a:gd name="connsiteY65" fmla="*/ 254794 h 333375"/>
                  <a:gd name="connsiteX66" fmla="*/ 96890 w 335046"/>
                  <a:gd name="connsiteY66" fmla="*/ 245269 h 333375"/>
                  <a:gd name="connsiteX67" fmla="*/ 89746 w 335046"/>
                  <a:gd name="connsiteY67" fmla="*/ 240506 h 333375"/>
                  <a:gd name="connsiteX68" fmla="*/ 92127 w 335046"/>
                  <a:gd name="connsiteY68" fmla="*/ 233362 h 333375"/>
                  <a:gd name="connsiteX69" fmla="*/ 101652 w 335046"/>
                  <a:gd name="connsiteY69" fmla="*/ 219075 h 333375"/>
                  <a:gd name="connsiteX70" fmla="*/ 106415 w 335046"/>
                  <a:gd name="connsiteY70" fmla="*/ 204787 h 333375"/>
                  <a:gd name="connsiteX71" fmla="*/ 84983 w 335046"/>
                  <a:gd name="connsiteY71" fmla="*/ 192881 h 333375"/>
                  <a:gd name="connsiteX72" fmla="*/ 70696 w 335046"/>
                  <a:gd name="connsiteY72" fmla="*/ 188119 h 333375"/>
                  <a:gd name="connsiteX73" fmla="*/ 61171 w 335046"/>
                  <a:gd name="connsiteY73" fmla="*/ 183356 h 333375"/>
                  <a:gd name="connsiteX74" fmla="*/ 51646 w 335046"/>
                  <a:gd name="connsiteY74" fmla="*/ 180975 h 333375"/>
                  <a:gd name="connsiteX75" fmla="*/ 44502 w 335046"/>
                  <a:gd name="connsiteY75" fmla="*/ 178594 h 333375"/>
                  <a:gd name="connsiteX76" fmla="*/ 37358 w 335046"/>
                  <a:gd name="connsiteY76" fmla="*/ 173831 h 333375"/>
                  <a:gd name="connsiteX77" fmla="*/ 30215 w 335046"/>
                  <a:gd name="connsiteY77" fmla="*/ 171450 h 333375"/>
                  <a:gd name="connsiteX78" fmla="*/ 15927 w 335046"/>
                  <a:gd name="connsiteY78" fmla="*/ 161925 h 333375"/>
                  <a:gd name="connsiteX79" fmla="*/ 6402 w 335046"/>
                  <a:gd name="connsiteY79" fmla="*/ 147637 h 333375"/>
                  <a:gd name="connsiteX80" fmla="*/ 4021 w 335046"/>
                  <a:gd name="connsiteY80" fmla="*/ 138112 h 333375"/>
                  <a:gd name="connsiteX81" fmla="*/ 1640 w 335046"/>
                  <a:gd name="connsiteY81" fmla="*/ 130969 h 333375"/>
                  <a:gd name="connsiteX82" fmla="*/ 1640 w 335046"/>
                  <a:gd name="connsiteY82" fmla="*/ 13573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335046" h="333375">
                    <a:moveTo>
                      <a:pt x="1640" y="135731"/>
                    </a:moveTo>
                    <a:cubicBezTo>
                      <a:pt x="3624" y="134143"/>
                      <a:pt x="9716" y="126319"/>
                      <a:pt x="13546" y="121444"/>
                    </a:cubicBezTo>
                    <a:cubicBezTo>
                      <a:pt x="18450" y="115203"/>
                      <a:pt x="22220" y="108007"/>
                      <a:pt x="27833" y="102394"/>
                    </a:cubicBezTo>
                    <a:cubicBezTo>
                      <a:pt x="48694" y="81533"/>
                      <a:pt x="23171" y="107990"/>
                      <a:pt x="39740" y="88106"/>
                    </a:cubicBezTo>
                    <a:cubicBezTo>
                      <a:pt x="41896" y="85519"/>
                      <a:pt x="44727" y="83549"/>
                      <a:pt x="46883" y="80962"/>
                    </a:cubicBezTo>
                    <a:cubicBezTo>
                      <a:pt x="48715" y="78764"/>
                      <a:pt x="49982" y="76148"/>
                      <a:pt x="51646" y="73819"/>
                    </a:cubicBezTo>
                    <a:cubicBezTo>
                      <a:pt x="53953" y="70590"/>
                      <a:pt x="56409" y="67469"/>
                      <a:pt x="58790" y="64294"/>
                    </a:cubicBezTo>
                    <a:cubicBezTo>
                      <a:pt x="65015" y="45615"/>
                      <a:pt x="60969" y="54311"/>
                      <a:pt x="70696" y="38100"/>
                    </a:cubicBezTo>
                    <a:cubicBezTo>
                      <a:pt x="71490" y="34131"/>
                      <a:pt x="71797" y="30034"/>
                      <a:pt x="73077" y="26194"/>
                    </a:cubicBezTo>
                    <a:cubicBezTo>
                      <a:pt x="74200" y="22826"/>
                      <a:pt x="76820" y="20069"/>
                      <a:pt x="77840" y="16669"/>
                    </a:cubicBezTo>
                    <a:cubicBezTo>
                      <a:pt x="79227" y="12044"/>
                      <a:pt x="79427" y="7144"/>
                      <a:pt x="80221" y="2381"/>
                    </a:cubicBezTo>
                    <a:cubicBezTo>
                      <a:pt x="82602" y="3175"/>
                      <a:pt x="84889" y="5175"/>
                      <a:pt x="87365" y="4762"/>
                    </a:cubicBezTo>
                    <a:cubicBezTo>
                      <a:pt x="90188" y="4292"/>
                      <a:pt x="91646" y="0"/>
                      <a:pt x="94508" y="0"/>
                    </a:cubicBezTo>
                    <a:cubicBezTo>
                      <a:pt x="97370" y="0"/>
                      <a:pt x="99271" y="3175"/>
                      <a:pt x="101652" y="4762"/>
                    </a:cubicBezTo>
                    <a:cubicBezTo>
                      <a:pt x="103240" y="7143"/>
                      <a:pt x="104391" y="9882"/>
                      <a:pt x="106415" y="11906"/>
                    </a:cubicBezTo>
                    <a:cubicBezTo>
                      <a:pt x="109783" y="15275"/>
                      <a:pt x="119343" y="19561"/>
                      <a:pt x="123083" y="21431"/>
                    </a:cubicBezTo>
                    <a:cubicBezTo>
                      <a:pt x="125464" y="23812"/>
                      <a:pt x="127670" y="26383"/>
                      <a:pt x="130227" y="28575"/>
                    </a:cubicBezTo>
                    <a:cubicBezTo>
                      <a:pt x="133240" y="31158"/>
                      <a:pt x="136522" y="33412"/>
                      <a:pt x="139752" y="35719"/>
                    </a:cubicBezTo>
                    <a:cubicBezTo>
                      <a:pt x="145216" y="39622"/>
                      <a:pt x="150084" y="42709"/>
                      <a:pt x="156421" y="45244"/>
                    </a:cubicBezTo>
                    <a:cubicBezTo>
                      <a:pt x="161082" y="47108"/>
                      <a:pt x="170708" y="50006"/>
                      <a:pt x="170708" y="50006"/>
                    </a:cubicBezTo>
                    <a:cubicBezTo>
                      <a:pt x="175936" y="53491"/>
                      <a:pt x="181332" y="57516"/>
                      <a:pt x="187377" y="59531"/>
                    </a:cubicBezTo>
                    <a:cubicBezTo>
                      <a:pt x="193587" y="61601"/>
                      <a:pt x="206427" y="64294"/>
                      <a:pt x="206427" y="64294"/>
                    </a:cubicBezTo>
                    <a:cubicBezTo>
                      <a:pt x="204075" y="73701"/>
                      <a:pt x="202818" y="84587"/>
                      <a:pt x="196902" y="92869"/>
                    </a:cubicBezTo>
                    <a:cubicBezTo>
                      <a:pt x="194945" y="95609"/>
                      <a:pt x="192139" y="97631"/>
                      <a:pt x="189758" y="100012"/>
                    </a:cubicBezTo>
                    <a:cubicBezTo>
                      <a:pt x="178036" y="123459"/>
                      <a:pt x="192394" y="94080"/>
                      <a:pt x="180233" y="121444"/>
                    </a:cubicBezTo>
                    <a:cubicBezTo>
                      <a:pt x="178791" y="124688"/>
                      <a:pt x="176789" y="127673"/>
                      <a:pt x="175471" y="130969"/>
                    </a:cubicBezTo>
                    <a:cubicBezTo>
                      <a:pt x="173607" y="135630"/>
                      <a:pt x="170708" y="145256"/>
                      <a:pt x="170708" y="145256"/>
                    </a:cubicBezTo>
                    <a:cubicBezTo>
                      <a:pt x="171502" y="149225"/>
                      <a:pt x="170737" y="153869"/>
                      <a:pt x="173090" y="157162"/>
                    </a:cubicBezTo>
                    <a:cubicBezTo>
                      <a:pt x="175153" y="160051"/>
                      <a:pt x="179726" y="159862"/>
                      <a:pt x="182615" y="161925"/>
                    </a:cubicBezTo>
                    <a:cubicBezTo>
                      <a:pt x="185355" y="163882"/>
                      <a:pt x="186956" y="167201"/>
                      <a:pt x="189758" y="169069"/>
                    </a:cubicBezTo>
                    <a:cubicBezTo>
                      <a:pt x="191847" y="170461"/>
                      <a:pt x="194657" y="170328"/>
                      <a:pt x="196902" y="171450"/>
                    </a:cubicBezTo>
                    <a:cubicBezTo>
                      <a:pt x="199462" y="172730"/>
                      <a:pt x="201486" y="174932"/>
                      <a:pt x="204046" y="176212"/>
                    </a:cubicBezTo>
                    <a:cubicBezTo>
                      <a:pt x="207467" y="177922"/>
                      <a:pt x="217657" y="180210"/>
                      <a:pt x="220715" y="180975"/>
                    </a:cubicBezTo>
                    <a:cubicBezTo>
                      <a:pt x="223096" y="182562"/>
                      <a:pt x="225299" y="184457"/>
                      <a:pt x="227858" y="185737"/>
                    </a:cubicBezTo>
                    <a:cubicBezTo>
                      <a:pt x="233305" y="188461"/>
                      <a:pt x="241467" y="189140"/>
                      <a:pt x="246908" y="190500"/>
                    </a:cubicBezTo>
                    <a:cubicBezTo>
                      <a:pt x="249343" y="191109"/>
                      <a:pt x="251638" y="192191"/>
                      <a:pt x="254052" y="192881"/>
                    </a:cubicBezTo>
                    <a:cubicBezTo>
                      <a:pt x="257620" y="193900"/>
                      <a:pt x="266909" y="195738"/>
                      <a:pt x="270721" y="197644"/>
                    </a:cubicBezTo>
                    <a:cubicBezTo>
                      <a:pt x="273281" y="198924"/>
                      <a:pt x="275250" y="201244"/>
                      <a:pt x="277865" y="202406"/>
                    </a:cubicBezTo>
                    <a:cubicBezTo>
                      <a:pt x="282452" y="204445"/>
                      <a:pt x="287390" y="205581"/>
                      <a:pt x="292152" y="207169"/>
                    </a:cubicBezTo>
                    <a:cubicBezTo>
                      <a:pt x="294533" y="207963"/>
                      <a:pt x="297207" y="208158"/>
                      <a:pt x="299296" y="209550"/>
                    </a:cubicBezTo>
                    <a:cubicBezTo>
                      <a:pt x="319770" y="223198"/>
                      <a:pt x="293866" y="206835"/>
                      <a:pt x="313583" y="216694"/>
                    </a:cubicBezTo>
                    <a:cubicBezTo>
                      <a:pt x="332037" y="225921"/>
                      <a:pt x="309924" y="217856"/>
                      <a:pt x="327871" y="223837"/>
                    </a:cubicBezTo>
                    <a:cubicBezTo>
                      <a:pt x="330252" y="225425"/>
                      <a:pt x="334229" y="225848"/>
                      <a:pt x="335015" y="228600"/>
                    </a:cubicBezTo>
                    <a:cubicBezTo>
                      <a:pt x="335413" y="229992"/>
                      <a:pt x="331883" y="244713"/>
                      <a:pt x="330252" y="247650"/>
                    </a:cubicBezTo>
                    <a:cubicBezTo>
                      <a:pt x="327472" y="252653"/>
                      <a:pt x="323672" y="257029"/>
                      <a:pt x="320727" y="261937"/>
                    </a:cubicBezTo>
                    <a:cubicBezTo>
                      <a:pt x="318346" y="265906"/>
                      <a:pt x="315831" y="269798"/>
                      <a:pt x="313583" y="273844"/>
                    </a:cubicBezTo>
                    <a:cubicBezTo>
                      <a:pt x="311859" y="276947"/>
                      <a:pt x="310219" y="280106"/>
                      <a:pt x="308821" y="283369"/>
                    </a:cubicBezTo>
                    <a:cubicBezTo>
                      <a:pt x="307832" y="285676"/>
                      <a:pt x="307832" y="288424"/>
                      <a:pt x="306440" y="290512"/>
                    </a:cubicBezTo>
                    <a:cubicBezTo>
                      <a:pt x="304572" y="293314"/>
                      <a:pt x="301677" y="295275"/>
                      <a:pt x="299296" y="297656"/>
                    </a:cubicBezTo>
                    <a:cubicBezTo>
                      <a:pt x="294906" y="315219"/>
                      <a:pt x="299624" y="299271"/>
                      <a:pt x="292152" y="316706"/>
                    </a:cubicBezTo>
                    <a:cubicBezTo>
                      <a:pt x="289901" y="321959"/>
                      <a:pt x="289984" y="327013"/>
                      <a:pt x="285008" y="330994"/>
                    </a:cubicBezTo>
                    <a:cubicBezTo>
                      <a:pt x="283048" y="332562"/>
                      <a:pt x="280246" y="332581"/>
                      <a:pt x="277865" y="333375"/>
                    </a:cubicBezTo>
                    <a:cubicBezTo>
                      <a:pt x="273594" y="331952"/>
                      <a:pt x="264140" y="329175"/>
                      <a:pt x="261196" y="326231"/>
                    </a:cubicBezTo>
                    <a:cubicBezTo>
                      <a:pt x="242295" y="307330"/>
                      <a:pt x="261547" y="314414"/>
                      <a:pt x="242146" y="309562"/>
                    </a:cubicBezTo>
                    <a:cubicBezTo>
                      <a:pt x="239765" y="307975"/>
                      <a:pt x="237617" y="305962"/>
                      <a:pt x="235002" y="304800"/>
                    </a:cubicBezTo>
                    <a:cubicBezTo>
                      <a:pt x="230415" y="302761"/>
                      <a:pt x="220715" y="300037"/>
                      <a:pt x="220715" y="300037"/>
                    </a:cubicBezTo>
                    <a:cubicBezTo>
                      <a:pt x="217540" y="297656"/>
                      <a:pt x="214636" y="294863"/>
                      <a:pt x="211190" y="292894"/>
                    </a:cubicBezTo>
                    <a:cubicBezTo>
                      <a:pt x="208331" y="291260"/>
                      <a:pt x="196847" y="288795"/>
                      <a:pt x="194521" y="288131"/>
                    </a:cubicBezTo>
                    <a:cubicBezTo>
                      <a:pt x="170608" y="281299"/>
                      <a:pt x="207628" y="290812"/>
                      <a:pt x="177852" y="283369"/>
                    </a:cubicBezTo>
                    <a:cubicBezTo>
                      <a:pt x="175471" y="281781"/>
                      <a:pt x="173323" y="279768"/>
                      <a:pt x="170708" y="278606"/>
                    </a:cubicBezTo>
                    <a:cubicBezTo>
                      <a:pt x="166121" y="276567"/>
                      <a:pt x="156421" y="273844"/>
                      <a:pt x="156421" y="273844"/>
                    </a:cubicBezTo>
                    <a:cubicBezTo>
                      <a:pt x="154040" y="272256"/>
                      <a:pt x="151892" y="270243"/>
                      <a:pt x="149277" y="269081"/>
                    </a:cubicBezTo>
                    <a:cubicBezTo>
                      <a:pt x="144690" y="267042"/>
                      <a:pt x="139752" y="265906"/>
                      <a:pt x="134990" y="264319"/>
                    </a:cubicBezTo>
                    <a:lnTo>
                      <a:pt x="127846" y="261937"/>
                    </a:lnTo>
                    <a:cubicBezTo>
                      <a:pt x="125465" y="261143"/>
                      <a:pt x="122947" y="260678"/>
                      <a:pt x="120702" y="259556"/>
                    </a:cubicBezTo>
                    <a:cubicBezTo>
                      <a:pt x="117527" y="257969"/>
                      <a:pt x="114221" y="256620"/>
                      <a:pt x="111177" y="254794"/>
                    </a:cubicBezTo>
                    <a:cubicBezTo>
                      <a:pt x="106269" y="251849"/>
                      <a:pt x="101652" y="248444"/>
                      <a:pt x="96890" y="245269"/>
                    </a:cubicBezTo>
                    <a:lnTo>
                      <a:pt x="89746" y="240506"/>
                    </a:lnTo>
                    <a:cubicBezTo>
                      <a:pt x="90540" y="238125"/>
                      <a:pt x="90908" y="235556"/>
                      <a:pt x="92127" y="233362"/>
                    </a:cubicBezTo>
                    <a:cubicBezTo>
                      <a:pt x="94907" y="228359"/>
                      <a:pt x="99842" y="224505"/>
                      <a:pt x="101652" y="219075"/>
                    </a:cubicBezTo>
                    <a:lnTo>
                      <a:pt x="106415" y="204787"/>
                    </a:lnTo>
                    <a:cubicBezTo>
                      <a:pt x="90352" y="188725"/>
                      <a:pt x="98517" y="188370"/>
                      <a:pt x="84983" y="192881"/>
                    </a:cubicBezTo>
                    <a:cubicBezTo>
                      <a:pt x="80221" y="191294"/>
                      <a:pt x="75186" y="190364"/>
                      <a:pt x="70696" y="188119"/>
                    </a:cubicBezTo>
                    <a:cubicBezTo>
                      <a:pt x="67521" y="186531"/>
                      <a:pt x="64495" y="184602"/>
                      <a:pt x="61171" y="183356"/>
                    </a:cubicBezTo>
                    <a:cubicBezTo>
                      <a:pt x="58107" y="182207"/>
                      <a:pt x="54793" y="181874"/>
                      <a:pt x="51646" y="180975"/>
                    </a:cubicBezTo>
                    <a:cubicBezTo>
                      <a:pt x="49232" y="180285"/>
                      <a:pt x="46883" y="179388"/>
                      <a:pt x="44502" y="178594"/>
                    </a:cubicBezTo>
                    <a:cubicBezTo>
                      <a:pt x="42121" y="177006"/>
                      <a:pt x="39918" y="175111"/>
                      <a:pt x="37358" y="173831"/>
                    </a:cubicBezTo>
                    <a:cubicBezTo>
                      <a:pt x="35113" y="172709"/>
                      <a:pt x="32409" y="172669"/>
                      <a:pt x="30215" y="171450"/>
                    </a:cubicBezTo>
                    <a:cubicBezTo>
                      <a:pt x="25211" y="168670"/>
                      <a:pt x="15927" y="161925"/>
                      <a:pt x="15927" y="161925"/>
                    </a:cubicBezTo>
                    <a:cubicBezTo>
                      <a:pt x="12752" y="157162"/>
                      <a:pt x="7790" y="153190"/>
                      <a:pt x="6402" y="147637"/>
                    </a:cubicBezTo>
                    <a:cubicBezTo>
                      <a:pt x="5608" y="144462"/>
                      <a:pt x="4920" y="141259"/>
                      <a:pt x="4021" y="138112"/>
                    </a:cubicBezTo>
                    <a:cubicBezTo>
                      <a:pt x="3332" y="135699"/>
                      <a:pt x="4150" y="130969"/>
                      <a:pt x="1640" y="130969"/>
                    </a:cubicBezTo>
                    <a:cubicBezTo>
                      <a:pt x="-741" y="130969"/>
                      <a:pt x="-344" y="137319"/>
                      <a:pt x="1640" y="1357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form 16"/>
              <p:cNvSpPr/>
              <p:nvPr/>
            </p:nvSpPr>
            <p:spPr>
              <a:xfrm>
                <a:off x="4110038" y="1214438"/>
                <a:ext cx="442912" cy="461962"/>
              </a:xfrm>
              <a:custGeom>
                <a:avLst/>
                <a:gdLst>
                  <a:gd name="connsiteX0" fmla="*/ 47625 w 442912"/>
                  <a:gd name="connsiteY0" fmla="*/ 0 h 461962"/>
                  <a:gd name="connsiteX1" fmla="*/ 61912 w 442912"/>
                  <a:gd name="connsiteY1" fmla="*/ 7143 h 461962"/>
                  <a:gd name="connsiteX2" fmla="*/ 73818 w 442912"/>
                  <a:gd name="connsiteY2" fmla="*/ 21431 h 461962"/>
                  <a:gd name="connsiteX3" fmla="*/ 83343 w 442912"/>
                  <a:gd name="connsiteY3" fmla="*/ 26193 h 461962"/>
                  <a:gd name="connsiteX4" fmla="*/ 88106 w 442912"/>
                  <a:gd name="connsiteY4" fmla="*/ 33337 h 461962"/>
                  <a:gd name="connsiteX5" fmla="*/ 102393 w 442912"/>
                  <a:gd name="connsiteY5" fmla="*/ 40481 h 461962"/>
                  <a:gd name="connsiteX6" fmla="*/ 109537 w 442912"/>
                  <a:gd name="connsiteY6" fmla="*/ 47625 h 461962"/>
                  <a:gd name="connsiteX7" fmla="*/ 116681 w 442912"/>
                  <a:gd name="connsiteY7" fmla="*/ 52387 h 461962"/>
                  <a:gd name="connsiteX8" fmla="*/ 121443 w 442912"/>
                  <a:gd name="connsiteY8" fmla="*/ 59531 h 461962"/>
                  <a:gd name="connsiteX9" fmla="*/ 128587 w 442912"/>
                  <a:gd name="connsiteY9" fmla="*/ 66675 h 461962"/>
                  <a:gd name="connsiteX10" fmla="*/ 133350 w 442912"/>
                  <a:gd name="connsiteY10" fmla="*/ 73818 h 461962"/>
                  <a:gd name="connsiteX11" fmla="*/ 140493 w 442912"/>
                  <a:gd name="connsiteY11" fmla="*/ 76200 h 461962"/>
                  <a:gd name="connsiteX12" fmla="*/ 164306 w 442912"/>
                  <a:gd name="connsiteY12" fmla="*/ 78581 h 461962"/>
                  <a:gd name="connsiteX13" fmla="*/ 173831 w 442912"/>
                  <a:gd name="connsiteY13" fmla="*/ 83343 h 461962"/>
                  <a:gd name="connsiteX14" fmla="*/ 188118 w 442912"/>
                  <a:gd name="connsiteY14" fmla="*/ 92868 h 461962"/>
                  <a:gd name="connsiteX15" fmla="*/ 197643 w 442912"/>
                  <a:gd name="connsiteY15" fmla="*/ 97631 h 461962"/>
                  <a:gd name="connsiteX16" fmla="*/ 204787 w 442912"/>
                  <a:gd name="connsiteY16" fmla="*/ 104775 h 461962"/>
                  <a:gd name="connsiteX17" fmla="*/ 219075 w 442912"/>
                  <a:gd name="connsiteY17" fmla="*/ 109537 h 461962"/>
                  <a:gd name="connsiteX18" fmla="*/ 238125 w 442912"/>
                  <a:gd name="connsiteY18" fmla="*/ 121443 h 461962"/>
                  <a:gd name="connsiteX19" fmla="*/ 247650 w 442912"/>
                  <a:gd name="connsiteY19" fmla="*/ 126206 h 461962"/>
                  <a:gd name="connsiteX20" fmla="*/ 261937 w 442912"/>
                  <a:gd name="connsiteY20" fmla="*/ 135731 h 461962"/>
                  <a:gd name="connsiteX21" fmla="*/ 271462 w 442912"/>
                  <a:gd name="connsiteY21" fmla="*/ 140493 h 461962"/>
                  <a:gd name="connsiteX22" fmla="*/ 288131 w 442912"/>
                  <a:gd name="connsiteY22" fmla="*/ 145256 h 461962"/>
                  <a:gd name="connsiteX23" fmla="*/ 295275 w 442912"/>
                  <a:gd name="connsiteY23" fmla="*/ 150018 h 461962"/>
                  <a:gd name="connsiteX24" fmla="*/ 311943 w 442912"/>
                  <a:gd name="connsiteY24" fmla="*/ 164306 h 461962"/>
                  <a:gd name="connsiteX25" fmla="*/ 328612 w 442912"/>
                  <a:gd name="connsiteY25" fmla="*/ 176212 h 461962"/>
                  <a:gd name="connsiteX26" fmla="*/ 338137 w 442912"/>
                  <a:gd name="connsiteY26" fmla="*/ 190500 h 461962"/>
                  <a:gd name="connsiteX27" fmla="*/ 321468 w 442912"/>
                  <a:gd name="connsiteY27" fmla="*/ 207168 h 461962"/>
                  <a:gd name="connsiteX28" fmla="*/ 314325 w 442912"/>
                  <a:gd name="connsiteY28" fmla="*/ 211931 h 461962"/>
                  <a:gd name="connsiteX29" fmla="*/ 307181 w 442912"/>
                  <a:gd name="connsiteY29" fmla="*/ 216693 h 461962"/>
                  <a:gd name="connsiteX30" fmla="*/ 288131 w 442912"/>
                  <a:gd name="connsiteY30" fmla="*/ 230981 h 461962"/>
                  <a:gd name="connsiteX31" fmla="*/ 278606 w 442912"/>
                  <a:gd name="connsiteY31" fmla="*/ 238125 h 461962"/>
                  <a:gd name="connsiteX32" fmla="*/ 269081 w 442912"/>
                  <a:gd name="connsiteY32" fmla="*/ 252412 h 461962"/>
                  <a:gd name="connsiteX33" fmla="*/ 280987 w 442912"/>
                  <a:gd name="connsiteY33" fmla="*/ 266700 h 461962"/>
                  <a:gd name="connsiteX34" fmla="*/ 290512 w 442912"/>
                  <a:gd name="connsiteY34" fmla="*/ 280987 h 461962"/>
                  <a:gd name="connsiteX35" fmla="*/ 295275 w 442912"/>
                  <a:gd name="connsiteY35" fmla="*/ 290512 h 461962"/>
                  <a:gd name="connsiteX36" fmla="*/ 302418 w 442912"/>
                  <a:gd name="connsiteY36" fmla="*/ 295275 h 461962"/>
                  <a:gd name="connsiteX37" fmla="*/ 304800 w 442912"/>
                  <a:gd name="connsiteY37" fmla="*/ 302418 h 461962"/>
                  <a:gd name="connsiteX38" fmla="*/ 319087 w 442912"/>
                  <a:gd name="connsiteY38" fmla="*/ 288131 h 461962"/>
                  <a:gd name="connsiteX39" fmla="*/ 333375 w 442912"/>
                  <a:gd name="connsiteY39" fmla="*/ 273843 h 461962"/>
                  <a:gd name="connsiteX40" fmla="*/ 340518 w 442912"/>
                  <a:gd name="connsiteY40" fmla="*/ 269081 h 461962"/>
                  <a:gd name="connsiteX41" fmla="*/ 350043 w 442912"/>
                  <a:gd name="connsiteY41" fmla="*/ 261937 h 461962"/>
                  <a:gd name="connsiteX42" fmla="*/ 357187 w 442912"/>
                  <a:gd name="connsiteY42" fmla="*/ 257175 h 461962"/>
                  <a:gd name="connsiteX43" fmla="*/ 366712 w 442912"/>
                  <a:gd name="connsiteY43" fmla="*/ 250031 h 461962"/>
                  <a:gd name="connsiteX44" fmla="*/ 373856 w 442912"/>
                  <a:gd name="connsiteY44" fmla="*/ 247650 h 461962"/>
                  <a:gd name="connsiteX45" fmla="*/ 388143 w 442912"/>
                  <a:gd name="connsiteY45" fmla="*/ 235743 h 461962"/>
                  <a:gd name="connsiteX46" fmla="*/ 395287 w 442912"/>
                  <a:gd name="connsiteY46" fmla="*/ 238125 h 461962"/>
                  <a:gd name="connsiteX47" fmla="*/ 400050 w 442912"/>
                  <a:gd name="connsiteY47" fmla="*/ 245268 h 461962"/>
                  <a:gd name="connsiteX48" fmla="*/ 414337 w 442912"/>
                  <a:gd name="connsiteY48" fmla="*/ 254793 h 461962"/>
                  <a:gd name="connsiteX49" fmla="*/ 423862 w 442912"/>
                  <a:gd name="connsiteY49" fmla="*/ 269081 h 461962"/>
                  <a:gd name="connsiteX50" fmla="*/ 431006 w 442912"/>
                  <a:gd name="connsiteY50" fmla="*/ 276225 h 461962"/>
                  <a:gd name="connsiteX51" fmla="*/ 435768 w 442912"/>
                  <a:gd name="connsiteY51" fmla="*/ 283368 h 461962"/>
                  <a:gd name="connsiteX52" fmla="*/ 442912 w 442912"/>
                  <a:gd name="connsiteY52" fmla="*/ 288131 h 461962"/>
                  <a:gd name="connsiteX53" fmla="*/ 435768 w 442912"/>
                  <a:gd name="connsiteY53" fmla="*/ 292893 h 461962"/>
                  <a:gd name="connsiteX54" fmla="*/ 419100 w 442912"/>
                  <a:gd name="connsiteY54" fmla="*/ 300037 h 461962"/>
                  <a:gd name="connsiteX55" fmla="*/ 411956 w 442912"/>
                  <a:gd name="connsiteY55" fmla="*/ 309562 h 461962"/>
                  <a:gd name="connsiteX56" fmla="*/ 395287 w 442912"/>
                  <a:gd name="connsiteY56" fmla="*/ 326231 h 461962"/>
                  <a:gd name="connsiteX57" fmla="*/ 383381 w 442912"/>
                  <a:gd name="connsiteY57" fmla="*/ 342900 h 461962"/>
                  <a:gd name="connsiteX58" fmla="*/ 357187 w 442912"/>
                  <a:gd name="connsiteY58" fmla="*/ 361950 h 461962"/>
                  <a:gd name="connsiteX59" fmla="*/ 352425 w 442912"/>
                  <a:gd name="connsiteY59" fmla="*/ 369093 h 461962"/>
                  <a:gd name="connsiteX60" fmla="*/ 338137 w 442912"/>
                  <a:gd name="connsiteY60" fmla="*/ 376237 h 461962"/>
                  <a:gd name="connsiteX61" fmla="*/ 319087 w 442912"/>
                  <a:gd name="connsiteY61" fmla="*/ 373856 h 461962"/>
                  <a:gd name="connsiteX62" fmla="*/ 309562 w 442912"/>
                  <a:gd name="connsiteY62" fmla="*/ 359568 h 461962"/>
                  <a:gd name="connsiteX63" fmla="*/ 300037 w 442912"/>
                  <a:gd name="connsiteY63" fmla="*/ 352425 h 461962"/>
                  <a:gd name="connsiteX64" fmla="*/ 285750 w 442912"/>
                  <a:gd name="connsiteY64" fmla="*/ 342900 h 461962"/>
                  <a:gd name="connsiteX65" fmla="*/ 266700 w 442912"/>
                  <a:gd name="connsiteY65" fmla="*/ 330993 h 461962"/>
                  <a:gd name="connsiteX66" fmla="*/ 259556 w 442912"/>
                  <a:gd name="connsiteY66" fmla="*/ 328612 h 461962"/>
                  <a:gd name="connsiteX67" fmla="*/ 252412 w 442912"/>
                  <a:gd name="connsiteY67" fmla="*/ 326231 h 461962"/>
                  <a:gd name="connsiteX68" fmla="*/ 245268 w 442912"/>
                  <a:gd name="connsiteY68" fmla="*/ 321468 h 461962"/>
                  <a:gd name="connsiteX69" fmla="*/ 230981 w 442912"/>
                  <a:gd name="connsiteY69" fmla="*/ 316706 h 461962"/>
                  <a:gd name="connsiteX70" fmla="*/ 226218 w 442912"/>
                  <a:gd name="connsiteY70" fmla="*/ 309562 h 461962"/>
                  <a:gd name="connsiteX71" fmla="*/ 214312 w 442912"/>
                  <a:gd name="connsiteY71" fmla="*/ 319087 h 461962"/>
                  <a:gd name="connsiteX72" fmla="*/ 207168 w 442912"/>
                  <a:gd name="connsiteY72" fmla="*/ 321468 h 461962"/>
                  <a:gd name="connsiteX73" fmla="*/ 202406 w 442912"/>
                  <a:gd name="connsiteY73" fmla="*/ 330993 h 461962"/>
                  <a:gd name="connsiteX74" fmla="*/ 207168 w 442912"/>
                  <a:gd name="connsiteY74" fmla="*/ 338137 h 461962"/>
                  <a:gd name="connsiteX75" fmla="*/ 209550 w 442912"/>
                  <a:gd name="connsiteY75" fmla="*/ 345281 h 461962"/>
                  <a:gd name="connsiteX76" fmla="*/ 216693 w 442912"/>
                  <a:gd name="connsiteY76" fmla="*/ 350043 h 461962"/>
                  <a:gd name="connsiteX77" fmla="*/ 230981 w 442912"/>
                  <a:gd name="connsiteY77" fmla="*/ 361950 h 461962"/>
                  <a:gd name="connsiteX78" fmla="*/ 240506 w 442912"/>
                  <a:gd name="connsiteY78" fmla="*/ 373856 h 461962"/>
                  <a:gd name="connsiteX79" fmla="*/ 252412 w 442912"/>
                  <a:gd name="connsiteY79" fmla="*/ 383381 h 461962"/>
                  <a:gd name="connsiteX80" fmla="*/ 259556 w 442912"/>
                  <a:gd name="connsiteY80" fmla="*/ 390525 h 461962"/>
                  <a:gd name="connsiteX81" fmla="*/ 266700 w 442912"/>
                  <a:gd name="connsiteY81" fmla="*/ 395287 h 461962"/>
                  <a:gd name="connsiteX82" fmla="*/ 276225 w 442912"/>
                  <a:gd name="connsiteY82" fmla="*/ 409575 h 461962"/>
                  <a:gd name="connsiteX83" fmla="*/ 280987 w 442912"/>
                  <a:gd name="connsiteY83" fmla="*/ 416718 h 461962"/>
                  <a:gd name="connsiteX84" fmla="*/ 273843 w 442912"/>
                  <a:gd name="connsiteY84" fmla="*/ 423862 h 461962"/>
                  <a:gd name="connsiteX85" fmla="*/ 266700 w 442912"/>
                  <a:gd name="connsiteY85" fmla="*/ 426243 h 461962"/>
                  <a:gd name="connsiteX86" fmla="*/ 261937 w 442912"/>
                  <a:gd name="connsiteY86" fmla="*/ 433387 h 461962"/>
                  <a:gd name="connsiteX87" fmla="*/ 254793 w 442912"/>
                  <a:gd name="connsiteY87" fmla="*/ 442912 h 461962"/>
                  <a:gd name="connsiteX88" fmla="*/ 252412 w 442912"/>
                  <a:gd name="connsiteY88" fmla="*/ 450056 h 461962"/>
                  <a:gd name="connsiteX89" fmla="*/ 240506 w 442912"/>
                  <a:gd name="connsiteY89" fmla="*/ 454818 h 461962"/>
                  <a:gd name="connsiteX90" fmla="*/ 228600 w 442912"/>
                  <a:gd name="connsiteY90" fmla="*/ 461962 h 461962"/>
                  <a:gd name="connsiteX91" fmla="*/ 211931 w 442912"/>
                  <a:gd name="connsiteY91" fmla="*/ 445293 h 461962"/>
                  <a:gd name="connsiteX92" fmla="*/ 207168 w 442912"/>
                  <a:gd name="connsiteY92" fmla="*/ 438150 h 461962"/>
                  <a:gd name="connsiteX93" fmla="*/ 197643 w 442912"/>
                  <a:gd name="connsiteY93" fmla="*/ 423862 h 461962"/>
                  <a:gd name="connsiteX94" fmla="*/ 188118 w 442912"/>
                  <a:gd name="connsiteY94" fmla="*/ 409575 h 461962"/>
                  <a:gd name="connsiteX95" fmla="*/ 185737 w 442912"/>
                  <a:gd name="connsiteY95" fmla="*/ 402431 h 461962"/>
                  <a:gd name="connsiteX96" fmla="*/ 173831 w 442912"/>
                  <a:gd name="connsiteY96" fmla="*/ 388143 h 461962"/>
                  <a:gd name="connsiteX97" fmla="*/ 166687 w 442912"/>
                  <a:gd name="connsiteY97" fmla="*/ 373856 h 461962"/>
                  <a:gd name="connsiteX98" fmla="*/ 159543 w 442912"/>
                  <a:gd name="connsiteY98" fmla="*/ 369093 h 461962"/>
                  <a:gd name="connsiteX99" fmla="*/ 154781 w 442912"/>
                  <a:gd name="connsiteY99" fmla="*/ 361950 h 461962"/>
                  <a:gd name="connsiteX100" fmla="*/ 147637 w 442912"/>
                  <a:gd name="connsiteY100" fmla="*/ 352425 h 461962"/>
                  <a:gd name="connsiteX101" fmla="*/ 145256 w 442912"/>
                  <a:gd name="connsiteY101" fmla="*/ 345281 h 461962"/>
                  <a:gd name="connsiteX102" fmla="*/ 128587 w 442912"/>
                  <a:gd name="connsiteY102" fmla="*/ 323850 h 461962"/>
                  <a:gd name="connsiteX103" fmla="*/ 116681 w 442912"/>
                  <a:gd name="connsiteY103" fmla="*/ 311943 h 461962"/>
                  <a:gd name="connsiteX104" fmla="*/ 111918 w 442912"/>
                  <a:gd name="connsiteY104" fmla="*/ 304800 h 461962"/>
                  <a:gd name="connsiteX105" fmla="*/ 102393 w 442912"/>
                  <a:gd name="connsiteY105" fmla="*/ 288131 h 461962"/>
                  <a:gd name="connsiteX106" fmla="*/ 95250 w 442912"/>
                  <a:gd name="connsiteY106" fmla="*/ 280987 h 461962"/>
                  <a:gd name="connsiteX107" fmla="*/ 88106 w 442912"/>
                  <a:gd name="connsiteY107" fmla="*/ 264318 h 461962"/>
                  <a:gd name="connsiteX108" fmla="*/ 73818 w 442912"/>
                  <a:gd name="connsiteY108" fmla="*/ 245268 h 461962"/>
                  <a:gd name="connsiteX109" fmla="*/ 66675 w 442912"/>
                  <a:gd name="connsiteY109" fmla="*/ 240506 h 461962"/>
                  <a:gd name="connsiteX110" fmla="*/ 59531 w 442912"/>
                  <a:gd name="connsiteY110" fmla="*/ 226218 h 461962"/>
                  <a:gd name="connsiteX111" fmla="*/ 57150 w 442912"/>
                  <a:gd name="connsiteY111" fmla="*/ 219075 h 461962"/>
                  <a:gd name="connsiteX112" fmla="*/ 47625 w 442912"/>
                  <a:gd name="connsiteY112" fmla="*/ 204787 h 461962"/>
                  <a:gd name="connsiteX113" fmla="*/ 38100 w 442912"/>
                  <a:gd name="connsiteY113" fmla="*/ 190500 h 461962"/>
                  <a:gd name="connsiteX114" fmla="*/ 33337 w 442912"/>
                  <a:gd name="connsiteY114" fmla="*/ 183356 h 461962"/>
                  <a:gd name="connsiteX115" fmla="*/ 23812 w 442912"/>
                  <a:gd name="connsiteY115" fmla="*/ 169068 h 461962"/>
                  <a:gd name="connsiteX116" fmla="*/ 14287 w 442912"/>
                  <a:gd name="connsiteY116" fmla="*/ 157162 h 461962"/>
                  <a:gd name="connsiteX117" fmla="*/ 4762 w 442912"/>
                  <a:gd name="connsiteY117" fmla="*/ 142875 h 461962"/>
                  <a:gd name="connsiteX118" fmla="*/ 0 w 442912"/>
                  <a:gd name="connsiteY118" fmla="*/ 128587 h 461962"/>
                  <a:gd name="connsiteX119" fmla="*/ 7143 w 442912"/>
                  <a:gd name="connsiteY119" fmla="*/ 123825 h 461962"/>
                  <a:gd name="connsiteX120" fmla="*/ 23812 w 442912"/>
                  <a:gd name="connsiteY120" fmla="*/ 119062 h 461962"/>
                  <a:gd name="connsiteX121" fmla="*/ 40481 w 442912"/>
                  <a:gd name="connsiteY121" fmla="*/ 111918 h 461962"/>
                  <a:gd name="connsiteX122" fmla="*/ 47625 w 442912"/>
                  <a:gd name="connsiteY122" fmla="*/ 102393 h 461962"/>
                  <a:gd name="connsiteX123" fmla="*/ 61912 w 442912"/>
                  <a:gd name="connsiteY123" fmla="*/ 92868 h 461962"/>
                  <a:gd name="connsiteX124" fmla="*/ 64293 w 442912"/>
                  <a:gd name="connsiteY124" fmla="*/ 83343 h 461962"/>
                  <a:gd name="connsiteX125" fmla="*/ 57150 w 442912"/>
                  <a:gd name="connsiteY125" fmla="*/ 78581 h 461962"/>
                  <a:gd name="connsiteX126" fmla="*/ 47625 w 442912"/>
                  <a:gd name="connsiteY126" fmla="*/ 71437 h 461962"/>
                  <a:gd name="connsiteX127" fmla="*/ 26193 w 442912"/>
                  <a:gd name="connsiteY127" fmla="*/ 52387 h 461962"/>
                  <a:gd name="connsiteX128" fmla="*/ 19050 w 442912"/>
                  <a:gd name="connsiteY128" fmla="*/ 50006 h 461962"/>
                  <a:gd name="connsiteX129" fmla="*/ 4762 w 442912"/>
                  <a:gd name="connsiteY129" fmla="*/ 40481 h 461962"/>
                  <a:gd name="connsiteX130" fmla="*/ 19050 w 442912"/>
                  <a:gd name="connsiteY130" fmla="*/ 16668 h 461962"/>
                  <a:gd name="connsiteX131" fmla="*/ 26193 w 442912"/>
                  <a:gd name="connsiteY131" fmla="*/ 9525 h 461962"/>
                  <a:gd name="connsiteX132" fmla="*/ 33337 w 442912"/>
                  <a:gd name="connsiteY132" fmla="*/ 7143 h 461962"/>
                  <a:gd name="connsiteX133" fmla="*/ 47625 w 442912"/>
                  <a:gd name="connsiteY133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442912" h="461962">
                    <a:moveTo>
                      <a:pt x="47625" y="0"/>
                    </a:moveTo>
                    <a:cubicBezTo>
                      <a:pt x="52387" y="0"/>
                      <a:pt x="57482" y="4190"/>
                      <a:pt x="61912" y="7143"/>
                    </a:cubicBezTo>
                    <a:cubicBezTo>
                      <a:pt x="83957" y="21840"/>
                      <a:pt x="56245" y="6786"/>
                      <a:pt x="73818" y="21431"/>
                    </a:cubicBezTo>
                    <a:cubicBezTo>
                      <a:pt x="76545" y="23703"/>
                      <a:pt x="80168" y="24606"/>
                      <a:pt x="83343" y="26193"/>
                    </a:cubicBezTo>
                    <a:cubicBezTo>
                      <a:pt x="84931" y="28574"/>
                      <a:pt x="86082" y="31313"/>
                      <a:pt x="88106" y="33337"/>
                    </a:cubicBezTo>
                    <a:cubicBezTo>
                      <a:pt x="92723" y="37954"/>
                      <a:pt x="96582" y="38544"/>
                      <a:pt x="102393" y="40481"/>
                    </a:cubicBezTo>
                    <a:cubicBezTo>
                      <a:pt x="104774" y="42862"/>
                      <a:pt x="106950" y="45469"/>
                      <a:pt x="109537" y="47625"/>
                    </a:cubicBezTo>
                    <a:cubicBezTo>
                      <a:pt x="111736" y="49457"/>
                      <a:pt x="114657" y="50363"/>
                      <a:pt x="116681" y="52387"/>
                    </a:cubicBezTo>
                    <a:cubicBezTo>
                      <a:pt x="118705" y="54411"/>
                      <a:pt x="119611" y="57332"/>
                      <a:pt x="121443" y="59531"/>
                    </a:cubicBezTo>
                    <a:cubicBezTo>
                      <a:pt x="123599" y="62118"/>
                      <a:pt x="126431" y="64088"/>
                      <a:pt x="128587" y="66675"/>
                    </a:cubicBezTo>
                    <a:cubicBezTo>
                      <a:pt x="130419" y="68873"/>
                      <a:pt x="131115" y="72030"/>
                      <a:pt x="133350" y="73818"/>
                    </a:cubicBezTo>
                    <a:cubicBezTo>
                      <a:pt x="135310" y="75386"/>
                      <a:pt x="138012" y="75818"/>
                      <a:pt x="140493" y="76200"/>
                    </a:cubicBezTo>
                    <a:cubicBezTo>
                      <a:pt x="148377" y="77413"/>
                      <a:pt x="156368" y="77787"/>
                      <a:pt x="164306" y="78581"/>
                    </a:cubicBezTo>
                    <a:cubicBezTo>
                      <a:pt x="167481" y="80168"/>
                      <a:pt x="170787" y="81517"/>
                      <a:pt x="173831" y="83343"/>
                    </a:cubicBezTo>
                    <a:cubicBezTo>
                      <a:pt x="178739" y="86288"/>
                      <a:pt x="182999" y="90308"/>
                      <a:pt x="188118" y="92868"/>
                    </a:cubicBezTo>
                    <a:cubicBezTo>
                      <a:pt x="191293" y="94456"/>
                      <a:pt x="194754" y="95568"/>
                      <a:pt x="197643" y="97631"/>
                    </a:cubicBezTo>
                    <a:cubicBezTo>
                      <a:pt x="200383" y="99589"/>
                      <a:pt x="201843" y="103140"/>
                      <a:pt x="204787" y="104775"/>
                    </a:cubicBezTo>
                    <a:cubicBezTo>
                      <a:pt x="209176" y="107213"/>
                      <a:pt x="219075" y="109537"/>
                      <a:pt x="219075" y="109537"/>
                    </a:cubicBezTo>
                    <a:cubicBezTo>
                      <a:pt x="226528" y="114507"/>
                      <a:pt x="229491" y="116646"/>
                      <a:pt x="238125" y="121443"/>
                    </a:cubicBezTo>
                    <a:cubicBezTo>
                      <a:pt x="241228" y="123167"/>
                      <a:pt x="244606" y="124380"/>
                      <a:pt x="247650" y="126206"/>
                    </a:cubicBezTo>
                    <a:cubicBezTo>
                      <a:pt x="252558" y="129151"/>
                      <a:pt x="256817" y="133172"/>
                      <a:pt x="261937" y="135731"/>
                    </a:cubicBezTo>
                    <a:cubicBezTo>
                      <a:pt x="265112" y="137318"/>
                      <a:pt x="268199" y="139095"/>
                      <a:pt x="271462" y="140493"/>
                    </a:cubicBezTo>
                    <a:cubicBezTo>
                      <a:pt x="276251" y="142545"/>
                      <a:pt x="283289" y="144046"/>
                      <a:pt x="288131" y="145256"/>
                    </a:cubicBezTo>
                    <a:cubicBezTo>
                      <a:pt x="290512" y="146843"/>
                      <a:pt x="293076" y="148186"/>
                      <a:pt x="295275" y="150018"/>
                    </a:cubicBezTo>
                    <a:cubicBezTo>
                      <a:pt x="316046" y="167327"/>
                      <a:pt x="286970" y="146469"/>
                      <a:pt x="311943" y="164306"/>
                    </a:cubicBezTo>
                    <a:cubicBezTo>
                      <a:pt x="315824" y="167078"/>
                      <a:pt x="325902" y="173163"/>
                      <a:pt x="328612" y="176212"/>
                    </a:cubicBezTo>
                    <a:cubicBezTo>
                      <a:pt x="332415" y="180490"/>
                      <a:pt x="338137" y="190500"/>
                      <a:pt x="338137" y="190500"/>
                    </a:cubicBezTo>
                    <a:cubicBezTo>
                      <a:pt x="333946" y="203074"/>
                      <a:pt x="337845" y="196250"/>
                      <a:pt x="321468" y="207168"/>
                    </a:cubicBezTo>
                    <a:lnTo>
                      <a:pt x="314325" y="211931"/>
                    </a:lnTo>
                    <a:cubicBezTo>
                      <a:pt x="311944" y="213519"/>
                      <a:pt x="309416" y="214905"/>
                      <a:pt x="307181" y="216693"/>
                    </a:cubicBezTo>
                    <a:cubicBezTo>
                      <a:pt x="281821" y="236981"/>
                      <a:pt x="305822" y="218344"/>
                      <a:pt x="288131" y="230981"/>
                    </a:cubicBezTo>
                    <a:cubicBezTo>
                      <a:pt x="284902" y="233288"/>
                      <a:pt x="281243" y="235159"/>
                      <a:pt x="278606" y="238125"/>
                    </a:cubicBezTo>
                    <a:cubicBezTo>
                      <a:pt x="274803" y="242403"/>
                      <a:pt x="269081" y="252412"/>
                      <a:pt x="269081" y="252412"/>
                    </a:cubicBezTo>
                    <a:cubicBezTo>
                      <a:pt x="286085" y="277922"/>
                      <a:pt x="259611" y="239218"/>
                      <a:pt x="280987" y="266700"/>
                    </a:cubicBezTo>
                    <a:cubicBezTo>
                      <a:pt x="284501" y="271218"/>
                      <a:pt x="287952" y="275868"/>
                      <a:pt x="290512" y="280987"/>
                    </a:cubicBezTo>
                    <a:cubicBezTo>
                      <a:pt x="292100" y="284162"/>
                      <a:pt x="293003" y="287785"/>
                      <a:pt x="295275" y="290512"/>
                    </a:cubicBezTo>
                    <a:cubicBezTo>
                      <a:pt x="297107" y="292711"/>
                      <a:pt x="300037" y="293687"/>
                      <a:pt x="302418" y="295275"/>
                    </a:cubicBezTo>
                    <a:cubicBezTo>
                      <a:pt x="303212" y="297656"/>
                      <a:pt x="302493" y="303407"/>
                      <a:pt x="304800" y="302418"/>
                    </a:cubicBezTo>
                    <a:cubicBezTo>
                      <a:pt x="310990" y="299765"/>
                      <a:pt x="313699" y="292172"/>
                      <a:pt x="319087" y="288131"/>
                    </a:cubicBezTo>
                    <a:cubicBezTo>
                      <a:pt x="350215" y="264784"/>
                      <a:pt x="312483" y="294735"/>
                      <a:pt x="333375" y="273843"/>
                    </a:cubicBezTo>
                    <a:cubicBezTo>
                      <a:pt x="335398" y="271820"/>
                      <a:pt x="338189" y="270744"/>
                      <a:pt x="340518" y="269081"/>
                    </a:cubicBezTo>
                    <a:cubicBezTo>
                      <a:pt x="343748" y="266774"/>
                      <a:pt x="346813" y="264244"/>
                      <a:pt x="350043" y="261937"/>
                    </a:cubicBezTo>
                    <a:cubicBezTo>
                      <a:pt x="352372" y="260274"/>
                      <a:pt x="354858" y="258838"/>
                      <a:pt x="357187" y="257175"/>
                    </a:cubicBezTo>
                    <a:cubicBezTo>
                      <a:pt x="360417" y="254868"/>
                      <a:pt x="363266" y="252000"/>
                      <a:pt x="366712" y="250031"/>
                    </a:cubicBezTo>
                    <a:cubicBezTo>
                      <a:pt x="368891" y="248786"/>
                      <a:pt x="371475" y="248444"/>
                      <a:pt x="373856" y="247650"/>
                    </a:cubicBezTo>
                    <a:cubicBezTo>
                      <a:pt x="376000" y="245506"/>
                      <a:pt x="384167" y="236406"/>
                      <a:pt x="388143" y="235743"/>
                    </a:cubicBezTo>
                    <a:cubicBezTo>
                      <a:pt x="390619" y="235330"/>
                      <a:pt x="392906" y="237331"/>
                      <a:pt x="395287" y="238125"/>
                    </a:cubicBezTo>
                    <a:cubicBezTo>
                      <a:pt x="396875" y="240506"/>
                      <a:pt x="397815" y="243480"/>
                      <a:pt x="400050" y="245268"/>
                    </a:cubicBezTo>
                    <a:cubicBezTo>
                      <a:pt x="416406" y="258353"/>
                      <a:pt x="397343" y="232945"/>
                      <a:pt x="414337" y="254793"/>
                    </a:cubicBezTo>
                    <a:cubicBezTo>
                      <a:pt x="417851" y="259311"/>
                      <a:pt x="419815" y="265034"/>
                      <a:pt x="423862" y="269081"/>
                    </a:cubicBezTo>
                    <a:cubicBezTo>
                      <a:pt x="426243" y="271462"/>
                      <a:pt x="428850" y="273638"/>
                      <a:pt x="431006" y="276225"/>
                    </a:cubicBezTo>
                    <a:cubicBezTo>
                      <a:pt x="432838" y="278423"/>
                      <a:pt x="433745" y="281345"/>
                      <a:pt x="435768" y="283368"/>
                    </a:cubicBezTo>
                    <a:cubicBezTo>
                      <a:pt x="437792" y="285392"/>
                      <a:pt x="440531" y="286543"/>
                      <a:pt x="442912" y="288131"/>
                    </a:cubicBezTo>
                    <a:cubicBezTo>
                      <a:pt x="440531" y="289718"/>
                      <a:pt x="438398" y="291766"/>
                      <a:pt x="435768" y="292893"/>
                    </a:cubicBezTo>
                    <a:cubicBezTo>
                      <a:pt x="426207" y="296991"/>
                      <a:pt x="426571" y="292566"/>
                      <a:pt x="419100" y="300037"/>
                    </a:cubicBezTo>
                    <a:cubicBezTo>
                      <a:pt x="416294" y="302843"/>
                      <a:pt x="414626" y="306625"/>
                      <a:pt x="411956" y="309562"/>
                    </a:cubicBezTo>
                    <a:cubicBezTo>
                      <a:pt x="406670" y="315376"/>
                      <a:pt x="399645" y="319693"/>
                      <a:pt x="395287" y="326231"/>
                    </a:cubicBezTo>
                    <a:cubicBezTo>
                      <a:pt x="392581" y="330290"/>
                      <a:pt x="386338" y="339944"/>
                      <a:pt x="383381" y="342900"/>
                    </a:cubicBezTo>
                    <a:cubicBezTo>
                      <a:pt x="372006" y="354274"/>
                      <a:pt x="371943" y="339816"/>
                      <a:pt x="357187" y="361950"/>
                    </a:cubicBezTo>
                    <a:cubicBezTo>
                      <a:pt x="355600" y="364331"/>
                      <a:pt x="354448" y="367070"/>
                      <a:pt x="352425" y="369093"/>
                    </a:cubicBezTo>
                    <a:cubicBezTo>
                      <a:pt x="347808" y="373710"/>
                      <a:pt x="343949" y="374300"/>
                      <a:pt x="338137" y="376237"/>
                    </a:cubicBezTo>
                    <a:cubicBezTo>
                      <a:pt x="331787" y="375443"/>
                      <a:pt x="324615" y="377081"/>
                      <a:pt x="319087" y="373856"/>
                    </a:cubicBezTo>
                    <a:cubicBezTo>
                      <a:pt x="314143" y="370972"/>
                      <a:pt x="314141" y="363002"/>
                      <a:pt x="309562" y="359568"/>
                    </a:cubicBezTo>
                    <a:cubicBezTo>
                      <a:pt x="306387" y="357187"/>
                      <a:pt x="303288" y="354701"/>
                      <a:pt x="300037" y="352425"/>
                    </a:cubicBezTo>
                    <a:cubicBezTo>
                      <a:pt x="295348" y="349143"/>
                      <a:pt x="285750" y="342900"/>
                      <a:pt x="285750" y="342900"/>
                    </a:cubicBezTo>
                    <a:cubicBezTo>
                      <a:pt x="278203" y="331580"/>
                      <a:pt x="283702" y="336660"/>
                      <a:pt x="266700" y="330993"/>
                    </a:cubicBezTo>
                    <a:lnTo>
                      <a:pt x="259556" y="328612"/>
                    </a:lnTo>
                    <a:lnTo>
                      <a:pt x="252412" y="326231"/>
                    </a:lnTo>
                    <a:cubicBezTo>
                      <a:pt x="250031" y="324643"/>
                      <a:pt x="247883" y="322630"/>
                      <a:pt x="245268" y="321468"/>
                    </a:cubicBezTo>
                    <a:cubicBezTo>
                      <a:pt x="240681" y="319429"/>
                      <a:pt x="230981" y="316706"/>
                      <a:pt x="230981" y="316706"/>
                    </a:cubicBezTo>
                    <a:cubicBezTo>
                      <a:pt x="229393" y="314325"/>
                      <a:pt x="228875" y="310625"/>
                      <a:pt x="226218" y="309562"/>
                    </a:cubicBezTo>
                    <a:cubicBezTo>
                      <a:pt x="219236" y="306769"/>
                      <a:pt x="217187" y="316787"/>
                      <a:pt x="214312" y="319087"/>
                    </a:cubicBezTo>
                    <a:cubicBezTo>
                      <a:pt x="212352" y="320655"/>
                      <a:pt x="209549" y="320674"/>
                      <a:pt x="207168" y="321468"/>
                    </a:cubicBezTo>
                    <a:cubicBezTo>
                      <a:pt x="205581" y="324643"/>
                      <a:pt x="202406" y="327443"/>
                      <a:pt x="202406" y="330993"/>
                    </a:cubicBezTo>
                    <a:cubicBezTo>
                      <a:pt x="202406" y="333855"/>
                      <a:pt x="205888" y="335577"/>
                      <a:pt x="207168" y="338137"/>
                    </a:cubicBezTo>
                    <a:cubicBezTo>
                      <a:pt x="208291" y="340382"/>
                      <a:pt x="207982" y="343321"/>
                      <a:pt x="209550" y="345281"/>
                    </a:cubicBezTo>
                    <a:cubicBezTo>
                      <a:pt x="211338" y="347516"/>
                      <a:pt x="214495" y="348211"/>
                      <a:pt x="216693" y="350043"/>
                    </a:cubicBezTo>
                    <a:cubicBezTo>
                      <a:pt x="235030" y="365324"/>
                      <a:pt x="213243" y="350124"/>
                      <a:pt x="230981" y="361950"/>
                    </a:cubicBezTo>
                    <a:cubicBezTo>
                      <a:pt x="235617" y="375857"/>
                      <a:pt x="229735" y="363084"/>
                      <a:pt x="240506" y="373856"/>
                    </a:cubicBezTo>
                    <a:cubicBezTo>
                      <a:pt x="251276" y="384627"/>
                      <a:pt x="238504" y="378746"/>
                      <a:pt x="252412" y="383381"/>
                    </a:cubicBezTo>
                    <a:cubicBezTo>
                      <a:pt x="254793" y="385762"/>
                      <a:pt x="256969" y="388369"/>
                      <a:pt x="259556" y="390525"/>
                    </a:cubicBezTo>
                    <a:cubicBezTo>
                      <a:pt x="261755" y="392357"/>
                      <a:pt x="264815" y="393133"/>
                      <a:pt x="266700" y="395287"/>
                    </a:cubicBezTo>
                    <a:cubicBezTo>
                      <a:pt x="270469" y="399595"/>
                      <a:pt x="273050" y="404812"/>
                      <a:pt x="276225" y="409575"/>
                    </a:cubicBezTo>
                    <a:lnTo>
                      <a:pt x="280987" y="416718"/>
                    </a:lnTo>
                    <a:cubicBezTo>
                      <a:pt x="278606" y="419099"/>
                      <a:pt x="276645" y="421994"/>
                      <a:pt x="273843" y="423862"/>
                    </a:cubicBezTo>
                    <a:cubicBezTo>
                      <a:pt x="271755" y="425254"/>
                      <a:pt x="268660" y="424675"/>
                      <a:pt x="266700" y="426243"/>
                    </a:cubicBezTo>
                    <a:cubicBezTo>
                      <a:pt x="264465" y="428031"/>
                      <a:pt x="263601" y="431058"/>
                      <a:pt x="261937" y="433387"/>
                    </a:cubicBezTo>
                    <a:cubicBezTo>
                      <a:pt x="259630" y="436616"/>
                      <a:pt x="257174" y="439737"/>
                      <a:pt x="254793" y="442912"/>
                    </a:cubicBezTo>
                    <a:cubicBezTo>
                      <a:pt x="253999" y="445293"/>
                      <a:pt x="254340" y="448449"/>
                      <a:pt x="252412" y="450056"/>
                    </a:cubicBezTo>
                    <a:cubicBezTo>
                      <a:pt x="249128" y="452792"/>
                      <a:pt x="244329" y="452906"/>
                      <a:pt x="240506" y="454818"/>
                    </a:cubicBezTo>
                    <a:cubicBezTo>
                      <a:pt x="236366" y="456888"/>
                      <a:pt x="232569" y="459581"/>
                      <a:pt x="228600" y="461962"/>
                    </a:cubicBezTo>
                    <a:cubicBezTo>
                      <a:pt x="216025" y="457771"/>
                      <a:pt x="222849" y="461670"/>
                      <a:pt x="211931" y="445293"/>
                    </a:cubicBezTo>
                    <a:lnTo>
                      <a:pt x="207168" y="438150"/>
                    </a:lnTo>
                    <a:cubicBezTo>
                      <a:pt x="202615" y="424488"/>
                      <a:pt x="208048" y="437239"/>
                      <a:pt x="197643" y="423862"/>
                    </a:cubicBezTo>
                    <a:cubicBezTo>
                      <a:pt x="194129" y="419344"/>
                      <a:pt x="188118" y="409575"/>
                      <a:pt x="188118" y="409575"/>
                    </a:cubicBezTo>
                    <a:cubicBezTo>
                      <a:pt x="187324" y="407194"/>
                      <a:pt x="187129" y="404520"/>
                      <a:pt x="185737" y="402431"/>
                    </a:cubicBezTo>
                    <a:cubicBezTo>
                      <a:pt x="175202" y="386627"/>
                      <a:pt x="181623" y="403729"/>
                      <a:pt x="173831" y="388143"/>
                    </a:cubicBezTo>
                    <a:cubicBezTo>
                      <a:pt x="169958" y="380396"/>
                      <a:pt x="173512" y="380681"/>
                      <a:pt x="166687" y="373856"/>
                    </a:cubicBezTo>
                    <a:cubicBezTo>
                      <a:pt x="164663" y="371832"/>
                      <a:pt x="161924" y="370681"/>
                      <a:pt x="159543" y="369093"/>
                    </a:cubicBezTo>
                    <a:cubicBezTo>
                      <a:pt x="157956" y="366712"/>
                      <a:pt x="156444" y="364279"/>
                      <a:pt x="154781" y="361950"/>
                    </a:cubicBezTo>
                    <a:cubicBezTo>
                      <a:pt x="152474" y="358720"/>
                      <a:pt x="149606" y="355871"/>
                      <a:pt x="147637" y="352425"/>
                    </a:cubicBezTo>
                    <a:cubicBezTo>
                      <a:pt x="146392" y="350246"/>
                      <a:pt x="146475" y="347475"/>
                      <a:pt x="145256" y="345281"/>
                    </a:cubicBezTo>
                    <a:cubicBezTo>
                      <a:pt x="133216" y="323607"/>
                      <a:pt x="140160" y="337737"/>
                      <a:pt x="128587" y="323850"/>
                    </a:cubicBezTo>
                    <a:cubicBezTo>
                      <a:pt x="118663" y="311941"/>
                      <a:pt x="129781" y="320677"/>
                      <a:pt x="116681" y="311943"/>
                    </a:cubicBezTo>
                    <a:cubicBezTo>
                      <a:pt x="115093" y="309562"/>
                      <a:pt x="113338" y="307285"/>
                      <a:pt x="111918" y="304800"/>
                    </a:cubicBezTo>
                    <a:cubicBezTo>
                      <a:pt x="107679" y="297382"/>
                      <a:pt x="107672" y="294466"/>
                      <a:pt x="102393" y="288131"/>
                    </a:cubicBezTo>
                    <a:cubicBezTo>
                      <a:pt x="100237" y="285544"/>
                      <a:pt x="97631" y="283368"/>
                      <a:pt x="95250" y="280987"/>
                    </a:cubicBezTo>
                    <a:cubicBezTo>
                      <a:pt x="93134" y="274640"/>
                      <a:pt x="92027" y="270200"/>
                      <a:pt x="88106" y="264318"/>
                    </a:cubicBezTo>
                    <a:cubicBezTo>
                      <a:pt x="83703" y="257714"/>
                      <a:pt x="80422" y="249671"/>
                      <a:pt x="73818" y="245268"/>
                    </a:cubicBezTo>
                    <a:lnTo>
                      <a:pt x="66675" y="240506"/>
                    </a:lnTo>
                    <a:cubicBezTo>
                      <a:pt x="60686" y="222545"/>
                      <a:pt x="68765" y="244687"/>
                      <a:pt x="59531" y="226218"/>
                    </a:cubicBezTo>
                    <a:cubicBezTo>
                      <a:pt x="58409" y="223973"/>
                      <a:pt x="58369" y="221269"/>
                      <a:pt x="57150" y="219075"/>
                    </a:cubicBezTo>
                    <a:cubicBezTo>
                      <a:pt x="54370" y="214071"/>
                      <a:pt x="50800" y="209550"/>
                      <a:pt x="47625" y="204787"/>
                    </a:cubicBezTo>
                    <a:lnTo>
                      <a:pt x="38100" y="190500"/>
                    </a:lnTo>
                    <a:lnTo>
                      <a:pt x="33337" y="183356"/>
                    </a:lnTo>
                    <a:cubicBezTo>
                      <a:pt x="27676" y="166371"/>
                      <a:pt x="35703" y="186903"/>
                      <a:pt x="23812" y="169068"/>
                    </a:cubicBezTo>
                    <a:cubicBezTo>
                      <a:pt x="14610" y="155266"/>
                      <a:pt x="30265" y="167815"/>
                      <a:pt x="14287" y="157162"/>
                    </a:cubicBezTo>
                    <a:cubicBezTo>
                      <a:pt x="11112" y="152400"/>
                      <a:pt x="6572" y="148305"/>
                      <a:pt x="4762" y="142875"/>
                    </a:cubicBezTo>
                    <a:lnTo>
                      <a:pt x="0" y="128587"/>
                    </a:lnTo>
                    <a:cubicBezTo>
                      <a:pt x="2381" y="127000"/>
                      <a:pt x="4513" y="124952"/>
                      <a:pt x="7143" y="123825"/>
                    </a:cubicBezTo>
                    <a:cubicBezTo>
                      <a:pt x="17818" y="119249"/>
                      <a:pt x="14548" y="123693"/>
                      <a:pt x="23812" y="119062"/>
                    </a:cubicBezTo>
                    <a:cubicBezTo>
                      <a:pt x="40260" y="110839"/>
                      <a:pt x="20654" y="116876"/>
                      <a:pt x="40481" y="111918"/>
                    </a:cubicBezTo>
                    <a:cubicBezTo>
                      <a:pt x="42862" y="108743"/>
                      <a:pt x="44659" y="105030"/>
                      <a:pt x="47625" y="102393"/>
                    </a:cubicBezTo>
                    <a:cubicBezTo>
                      <a:pt x="51903" y="98590"/>
                      <a:pt x="61912" y="92868"/>
                      <a:pt x="61912" y="92868"/>
                    </a:cubicBezTo>
                    <a:cubicBezTo>
                      <a:pt x="62706" y="89693"/>
                      <a:pt x="65328" y="86448"/>
                      <a:pt x="64293" y="83343"/>
                    </a:cubicBezTo>
                    <a:cubicBezTo>
                      <a:pt x="63388" y="80628"/>
                      <a:pt x="59479" y="80244"/>
                      <a:pt x="57150" y="78581"/>
                    </a:cubicBezTo>
                    <a:cubicBezTo>
                      <a:pt x="53920" y="76274"/>
                      <a:pt x="50575" y="74092"/>
                      <a:pt x="47625" y="71437"/>
                    </a:cubicBezTo>
                    <a:cubicBezTo>
                      <a:pt x="39739" y="64340"/>
                      <a:pt x="35361" y="56971"/>
                      <a:pt x="26193" y="52387"/>
                    </a:cubicBezTo>
                    <a:cubicBezTo>
                      <a:pt x="23948" y="51265"/>
                      <a:pt x="21431" y="50800"/>
                      <a:pt x="19050" y="50006"/>
                    </a:cubicBezTo>
                    <a:cubicBezTo>
                      <a:pt x="14287" y="46831"/>
                      <a:pt x="2952" y="45911"/>
                      <a:pt x="4762" y="40481"/>
                    </a:cubicBezTo>
                    <a:cubicBezTo>
                      <a:pt x="12700" y="16669"/>
                      <a:pt x="4763" y="21432"/>
                      <a:pt x="19050" y="16668"/>
                    </a:cubicBezTo>
                    <a:cubicBezTo>
                      <a:pt x="21431" y="14287"/>
                      <a:pt x="23391" y="11393"/>
                      <a:pt x="26193" y="9525"/>
                    </a:cubicBezTo>
                    <a:cubicBezTo>
                      <a:pt x="28282" y="8133"/>
                      <a:pt x="30887" y="7688"/>
                      <a:pt x="33337" y="7143"/>
                    </a:cubicBezTo>
                    <a:cubicBezTo>
                      <a:pt x="44638" y="4632"/>
                      <a:pt x="42863" y="0"/>
                      <a:pt x="4762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3042817" y="954682"/>
                <a:ext cx="345702" cy="333574"/>
              </a:xfrm>
              <a:custGeom>
                <a:avLst/>
                <a:gdLst>
                  <a:gd name="connsiteX0" fmla="*/ 21852 w 345702"/>
                  <a:gd name="connsiteY0" fmla="*/ 199 h 333574"/>
                  <a:gd name="connsiteX1" fmla="*/ 36139 w 345702"/>
                  <a:gd name="connsiteY1" fmla="*/ 9724 h 333574"/>
                  <a:gd name="connsiteX2" fmla="*/ 43283 w 345702"/>
                  <a:gd name="connsiteY2" fmla="*/ 12106 h 333574"/>
                  <a:gd name="connsiteX3" fmla="*/ 57571 w 345702"/>
                  <a:gd name="connsiteY3" fmla="*/ 26393 h 333574"/>
                  <a:gd name="connsiteX4" fmla="*/ 64714 w 345702"/>
                  <a:gd name="connsiteY4" fmla="*/ 33537 h 333574"/>
                  <a:gd name="connsiteX5" fmla="*/ 71858 w 345702"/>
                  <a:gd name="connsiteY5" fmla="*/ 38299 h 333574"/>
                  <a:gd name="connsiteX6" fmla="*/ 76621 w 345702"/>
                  <a:gd name="connsiteY6" fmla="*/ 45443 h 333574"/>
                  <a:gd name="connsiteX7" fmla="*/ 83764 w 345702"/>
                  <a:gd name="connsiteY7" fmla="*/ 50206 h 333574"/>
                  <a:gd name="connsiteX8" fmla="*/ 86146 w 345702"/>
                  <a:gd name="connsiteY8" fmla="*/ 57349 h 333574"/>
                  <a:gd name="connsiteX9" fmla="*/ 93289 w 345702"/>
                  <a:gd name="connsiteY9" fmla="*/ 59731 h 333574"/>
                  <a:gd name="connsiteX10" fmla="*/ 105196 w 345702"/>
                  <a:gd name="connsiteY10" fmla="*/ 66874 h 333574"/>
                  <a:gd name="connsiteX11" fmla="*/ 112339 w 345702"/>
                  <a:gd name="connsiteY11" fmla="*/ 74018 h 333574"/>
                  <a:gd name="connsiteX12" fmla="*/ 138533 w 345702"/>
                  <a:gd name="connsiteY12" fmla="*/ 95449 h 333574"/>
                  <a:gd name="connsiteX13" fmla="*/ 152821 w 345702"/>
                  <a:gd name="connsiteY13" fmla="*/ 107356 h 333574"/>
                  <a:gd name="connsiteX14" fmla="*/ 167108 w 345702"/>
                  <a:gd name="connsiteY14" fmla="*/ 121643 h 333574"/>
                  <a:gd name="connsiteX15" fmla="*/ 171871 w 345702"/>
                  <a:gd name="connsiteY15" fmla="*/ 131168 h 333574"/>
                  <a:gd name="connsiteX16" fmla="*/ 188539 w 345702"/>
                  <a:gd name="connsiteY16" fmla="*/ 150218 h 333574"/>
                  <a:gd name="connsiteX17" fmla="*/ 190921 w 345702"/>
                  <a:gd name="connsiteY17" fmla="*/ 157362 h 333574"/>
                  <a:gd name="connsiteX18" fmla="*/ 198064 w 345702"/>
                  <a:gd name="connsiteY18" fmla="*/ 162124 h 333574"/>
                  <a:gd name="connsiteX19" fmla="*/ 207589 w 345702"/>
                  <a:gd name="connsiteY19" fmla="*/ 169268 h 333574"/>
                  <a:gd name="connsiteX20" fmla="*/ 219496 w 345702"/>
                  <a:gd name="connsiteY20" fmla="*/ 181174 h 333574"/>
                  <a:gd name="connsiteX21" fmla="*/ 248071 w 345702"/>
                  <a:gd name="connsiteY21" fmla="*/ 188318 h 333574"/>
                  <a:gd name="connsiteX22" fmla="*/ 255214 w 345702"/>
                  <a:gd name="connsiteY22" fmla="*/ 190699 h 333574"/>
                  <a:gd name="connsiteX23" fmla="*/ 262358 w 345702"/>
                  <a:gd name="connsiteY23" fmla="*/ 197843 h 333574"/>
                  <a:gd name="connsiteX24" fmla="*/ 276646 w 345702"/>
                  <a:gd name="connsiteY24" fmla="*/ 207368 h 333574"/>
                  <a:gd name="connsiteX25" fmla="*/ 290933 w 345702"/>
                  <a:gd name="connsiteY25" fmla="*/ 216893 h 333574"/>
                  <a:gd name="connsiteX26" fmla="*/ 300458 w 345702"/>
                  <a:gd name="connsiteY26" fmla="*/ 224037 h 333574"/>
                  <a:gd name="connsiteX27" fmla="*/ 314746 w 345702"/>
                  <a:gd name="connsiteY27" fmla="*/ 233562 h 333574"/>
                  <a:gd name="connsiteX28" fmla="*/ 317127 w 345702"/>
                  <a:gd name="connsiteY28" fmla="*/ 240706 h 333574"/>
                  <a:gd name="connsiteX29" fmla="*/ 329033 w 345702"/>
                  <a:gd name="connsiteY29" fmla="*/ 257374 h 333574"/>
                  <a:gd name="connsiteX30" fmla="*/ 345702 w 345702"/>
                  <a:gd name="connsiteY30" fmla="*/ 278806 h 333574"/>
                  <a:gd name="connsiteX31" fmla="*/ 331414 w 345702"/>
                  <a:gd name="connsiteY31" fmla="*/ 300237 h 333574"/>
                  <a:gd name="connsiteX32" fmla="*/ 321889 w 345702"/>
                  <a:gd name="connsiteY32" fmla="*/ 314524 h 333574"/>
                  <a:gd name="connsiteX33" fmla="*/ 314746 w 345702"/>
                  <a:gd name="connsiteY33" fmla="*/ 316906 h 333574"/>
                  <a:gd name="connsiteX34" fmla="*/ 300458 w 345702"/>
                  <a:gd name="connsiteY34" fmla="*/ 328812 h 333574"/>
                  <a:gd name="connsiteX35" fmla="*/ 293314 w 345702"/>
                  <a:gd name="connsiteY35" fmla="*/ 333574 h 333574"/>
                  <a:gd name="connsiteX36" fmla="*/ 283789 w 345702"/>
                  <a:gd name="connsiteY36" fmla="*/ 319287 h 333574"/>
                  <a:gd name="connsiteX37" fmla="*/ 269502 w 345702"/>
                  <a:gd name="connsiteY37" fmla="*/ 309762 h 333574"/>
                  <a:gd name="connsiteX38" fmla="*/ 271883 w 345702"/>
                  <a:gd name="connsiteY38" fmla="*/ 300237 h 333574"/>
                  <a:gd name="connsiteX39" fmla="*/ 276646 w 345702"/>
                  <a:gd name="connsiteY39" fmla="*/ 293093 h 333574"/>
                  <a:gd name="connsiteX40" fmla="*/ 279027 w 345702"/>
                  <a:gd name="connsiteY40" fmla="*/ 285949 h 333574"/>
                  <a:gd name="connsiteX41" fmla="*/ 274264 w 345702"/>
                  <a:gd name="connsiteY41" fmla="*/ 278806 h 333574"/>
                  <a:gd name="connsiteX42" fmla="*/ 257596 w 345702"/>
                  <a:gd name="connsiteY42" fmla="*/ 264518 h 333574"/>
                  <a:gd name="connsiteX43" fmla="*/ 252833 w 345702"/>
                  <a:gd name="connsiteY43" fmla="*/ 257374 h 333574"/>
                  <a:gd name="connsiteX44" fmla="*/ 245689 w 345702"/>
                  <a:gd name="connsiteY44" fmla="*/ 252612 h 333574"/>
                  <a:gd name="connsiteX45" fmla="*/ 229021 w 345702"/>
                  <a:gd name="connsiteY45" fmla="*/ 238324 h 333574"/>
                  <a:gd name="connsiteX46" fmla="*/ 224258 w 345702"/>
                  <a:gd name="connsiteY46" fmla="*/ 245468 h 333574"/>
                  <a:gd name="connsiteX47" fmla="*/ 214733 w 345702"/>
                  <a:gd name="connsiteY47" fmla="*/ 250231 h 333574"/>
                  <a:gd name="connsiteX48" fmla="*/ 200446 w 345702"/>
                  <a:gd name="connsiteY48" fmla="*/ 257374 h 333574"/>
                  <a:gd name="connsiteX49" fmla="*/ 190921 w 345702"/>
                  <a:gd name="connsiteY49" fmla="*/ 243087 h 333574"/>
                  <a:gd name="connsiteX50" fmla="*/ 183777 w 345702"/>
                  <a:gd name="connsiteY50" fmla="*/ 228799 h 333574"/>
                  <a:gd name="connsiteX51" fmla="*/ 169489 w 345702"/>
                  <a:gd name="connsiteY51" fmla="*/ 214512 h 333574"/>
                  <a:gd name="connsiteX52" fmla="*/ 162346 w 345702"/>
                  <a:gd name="connsiteY52" fmla="*/ 207368 h 333574"/>
                  <a:gd name="connsiteX53" fmla="*/ 157583 w 345702"/>
                  <a:gd name="connsiteY53" fmla="*/ 200224 h 333574"/>
                  <a:gd name="connsiteX54" fmla="*/ 155202 w 345702"/>
                  <a:gd name="connsiteY54" fmla="*/ 193081 h 333574"/>
                  <a:gd name="connsiteX55" fmla="*/ 167108 w 345702"/>
                  <a:gd name="connsiteY55" fmla="*/ 183556 h 333574"/>
                  <a:gd name="connsiteX56" fmla="*/ 169489 w 345702"/>
                  <a:gd name="connsiteY56" fmla="*/ 176412 h 333574"/>
                  <a:gd name="connsiteX57" fmla="*/ 155202 w 345702"/>
                  <a:gd name="connsiteY57" fmla="*/ 162124 h 333574"/>
                  <a:gd name="connsiteX58" fmla="*/ 131389 w 345702"/>
                  <a:gd name="connsiteY58" fmla="*/ 145456 h 333574"/>
                  <a:gd name="connsiteX59" fmla="*/ 126627 w 345702"/>
                  <a:gd name="connsiteY59" fmla="*/ 138312 h 333574"/>
                  <a:gd name="connsiteX60" fmla="*/ 105196 w 345702"/>
                  <a:gd name="connsiteY60" fmla="*/ 121643 h 333574"/>
                  <a:gd name="connsiteX61" fmla="*/ 98052 w 345702"/>
                  <a:gd name="connsiteY61" fmla="*/ 119262 h 333574"/>
                  <a:gd name="connsiteX62" fmla="*/ 90908 w 345702"/>
                  <a:gd name="connsiteY62" fmla="*/ 109737 h 333574"/>
                  <a:gd name="connsiteX63" fmla="*/ 83764 w 345702"/>
                  <a:gd name="connsiteY63" fmla="*/ 102593 h 333574"/>
                  <a:gd name="connsiteX64" fmla="*/ 69477 w 345702"/>
                  <a:gd name="connsiteY64" fmla="*/ 83543 h 333574"/>
                  <a:gd name="connsiteX65" fmla="*/ 64714 w 345702"/>
                  <a:gd name="connsiteY65" fmla="*/ 76399 h 333574"/>
                  <a:gd name="connsiteX66" fmla="*/ 57571 w 345702"/>
                  <a:gd name="connsiteY66" fmla="*/ 71637 h 333574"/>
                  <a:gd name="connsiteX67" fmla="*/ 36139 w 345702"/>
                  <a:gd name="connsiteY67" fmla="*/ 54968 h 333574"/>
                  <a:gd name="connsiteX68" fmla="*/ 21852 w 345702"/>
                  <a:gd name="connsiteY68" fmla="*/ 47824 h 333574"/>
                  <a:gd name="connsiteX69" fmla="*/ 5183 w 345702"/>
                  <a:gd name="connsiteY69" fmla="*/ 38299 h 333574"/>
                  <a:gd name="connsiteX70" fmla="*/ 7564 w 345702"/>
                  <a:gd name="connsiteY70" fmla="*/ 19249 h 333574"/>
                  <a:gd name="connsiteX71" fmla="*/ 21852 w 345702"/>
                  <a:gd name="connsiteY71" fmla="*/ 199 h 3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45702" h="333574">
                    <a:moveTo>
                      <a:pt x="21852" y="199"/>
                    </a:moveTo>
                    <a:cubicBezTo>
                      <a:pt x="26614" y="-1388"/>
                      <a:pt x="31136" y="6944"/>
                      <a:pt x="36139" y="9724"/>
                    </a:cubicBezTo>
                    <a:cubicBezTo>
                      <a:pt x="38333" y="10943"/>
                      <a:pt x="41302" y="10565"/>
                      <a:pt x="43283" y="12106"/>
                    </a:cubicBezTo>
                    <a:cubicBezTo>
                      <a:pt x="48599" y="16241"/>
                      <a:pt x="52808" y="21630"/>
                      <a:pt x="57571" y="26393"/>
                    </a:cubicBezTo>
                    <a:cubicBezTo>
                      <a:pt x="59952" y="28774"/>
                      <a:pt x="61912" y="31669"/>
                      <a:pt x="64714" y="33537"/>
                    </a:cubicBezTo>
                    <a:lnTo>
                      <a:pt x="71858" y="38299"/>
                    </a:lnTo>
                    <a:cubicBezTo>
                      <a:pt x="73446" y="40680"/>
                      <a:pt x="74597" y="43419"/>
                      <a:pt x="76621" y="45443"/>
                    </a:cubicBezTo>
                    <a:cubicBezTo>
                      <a:pt x="78645" y="47467"/>
                      <a:pt x="81976" y="47971"/>
                      <a:pt x="83764" y="50206"/>
                    </a:cubicBezTo>
                    <a:cubicBezTo>
                      <a:pt x="85332" y="52166"/>
                      <a:pt x="84371" y="55574"/>
                      <a:pt x="86146" y="57349"/>
                    </a:cubicBezTo>
                    <a:cubicBezTo>
                      <a:pt x="87921" y="59124"/>
                      <a:pt x="91044" y="58609"/>
                      <a:pt x="93289" y="59731"/>
                    </a:cubicBezTo>
                    <a:cubicBezTo>
                      <a:pt x="97429" y="61801"/>
                      <a:pt x="101493" y="64097"/>
                      <a:pt x="105196" y="66874"/>
                    </a:cubicBezTo>
                    <a:cubicBezTo>
                      <a:pt x="107890" y="68894"/>
                      <a:pt x="109782" y="71826"/>
                      <a:pt x="112339" y="74018"/>
                    </a:cubicBezTo>
                    <a:cubicBezTo>
                      <a:pt x="120904" y="81360"/>
                      <a:pt x="129825" y="88277"/>
                      <a:pt x="138533" y="95449"/>
                    </a:cubicBezTo>
                    <a:cubicBezTo>
                      <a:pt x="143319" y="99390"/>
                      <a:pt x="148437" y="102972"/>
                      <a:pt x="152821" y="107356"/>
                    </a:cubicBezTo>
                    <a:cubicBezTo>
                      <a:pt x="157583" y="112118"/>
                      <a:pt x="162901" y="116384"/>
                      <a:pt x="167108" y="121643"/>
                    </a:cubicBezTo>
                    <a:cubicBezTo>
                      <a:pt x="169326" y="124415"/>
                      <a:pt x="169990" y="128158"/>
                      <a:pt x="171871" y="131168"/>
                    </a:cubicBezTo>
                    <a:cubicBezTo>
                      <a:pt x="177338" y="139915"/>
                      <a:pt x="181152" y="142831"/>
                      <a:pt x="188539" y="150218"/>
                    </a:cubicBezTo>
                    <a:cubicBezTo>
                      <a:pt x="189333" y="152599"/>
                      <a:pt x="189353" y="155402"/>
                      <a:pt x="190921" y="157362"/>
                    </a:cubicBezTo>
                    <a:cubicBezTo>
                      <a:pt x="192709" y="159597"/>
                      <a:pt x="195735" y="160461"/>
                      <a:pt x="198064" y="162124"/>
                    </a:cubicBezTo>
                    <a:cubicBezTo>
                      <a:pt x="201294" y="164431"/>
                      <a:pt x="204783" y="166462"/>
                      <a:pt x="207589" y="169268"/>
                    </a:cubicBezTo>
                    <a:cubicBezTo>
                      <a:pt x="214998" y="176677"/>
                      <a:pt x="208912" y="176940"/>
                      <a:pt x="219496" y="181174"/>
                    </a:cubicBezTo>
                    <a:cubicBezTo>
                      <a:pt x="232761" y="186480"/>
                      <a:pt x="235607" y="185202"/>
                      <a:pt x="248071" y="188318"/>
                    </a:cubicBezTo>
                    <a:cubicBezTo>
                      <a:pt x="250506" y="188927"/>
                      <a:pt x="252833" y="189905"/>
                      <a:pt x="255214" y="190699"/>
                    </a:cubicBezTo>
                    <a:cubicBezTo>
                      <a:pt x="257595" y="193080"/>
                      <a:pt x="259700" y="195775"/>
                      <a:pt x="262358" y="197843"/>
                    </a:cubicBezTo>
                    <a:cubicBezTo>
                      <a:pt x="266876" y="201357"/>
                      <a:pt x="272599" y="203320"/>
                      <a:pt x="276646" y="207368"/>
                    </a:cubicBezTo>
                    <a:cubicBezTo>
                      <a:pt x="285564" y="216287"/>
                      <a:pt x="280594" y="213447"/>
                      <a:pt x="290933" y="216893"/>
                    </a:cubicBezTo>
                    <a:cubicBezTo>
                      <a:pt x="294108" y="219274"/>
                      <a:pt x="297207" y="221761"/>
                      <a:pt x="300458" y="224037"/>
                    </a:cubicBezTo>
                    <a:cubicBezTo>
                      <a:pt x="305147" y="227319"/>
                      <a:pt x="314746" y="233562"/>
                      <a:pt x="314746" y="233562"/>
                    </a:cubicBezTo>
                    <a:cubicBezTo>
                      <a:pt x="315540" y="235943"/>
                      <a:pt x="316005" y="238461"/>
                      <a:pt x="317127" y="240706"/>
                    </a:cubicBezTo>
                    <a:cubicBezTo>
                      <a:pt x="319062" y="244577"/>
                      <a:pt x="327146" y="254678"/>
                      <a:pt x="329033" y="257374"/>
                    </a:cubicBezTo>
                    <a:cubicBezTo>
                      <a:pt x="342326" y="276364"/>
                      <a:pt x="333393" y="266497"/>
                      <a:pt x="345702" y="278806"/>
                    </a:cubicBezTo>
                    <a:cubicBezTo>
                      <a:pt x="336258" y="307134"/>
                      <a:pt x="347663" y="281957"/>
                      <a:pt x="331414" y="300237"/>
                    </a:cubicBezTo>
                    <a:cubicBezTo>
                      <a:pt x="327611" y="304515"/>
                      <a:pt x="327319" y="312713"/>
                      <a:pt x="321889" y="314524"/>
                    </a:cubicBezTo>
                    <a:cubicBezTo>
                      <a:pt x="319508" y="315318"/>
                      <a:pt x="316991" y="315783"/>
                      <a:pt x="314746" y="316906"/>
                    </a:cubicBezTo>
                    <a:cubicBezTo>
                      <a:pt x="305873" y="321343"/>
                      <a:pt x="308363" y="322225"/>
                      <a:pt x="300458" y="328812"/>
                    </a:cubicBezTo>
                    <a:cubicBezTo>
                      <a:pt x="298259" y="330644"/>
                      <a:pt x="295695" y="331987"/>
                      <a:pt x="293314" y="333574"/>
                    </a:cubicBezTo>
                    <a:cubicBezTo>
                      <a:pt x="290139" y="328812"/>
                      <a:pt x="288551" y="322462"/>
                      <a:pt x="283789" y="319287"/>
                    </a:cubicBezTo>
                    <a:lnTo>
                      <a:pt x="269502" y="309762"/>
                    </a:lnTo>
                    <a:cubicBezTo>
                      <a:pt x="261066" y="297108"/>
                      <a:pt x="264024" y="306524"/>
                      <a:pt x="271883" y="300237"/>
                    </a:cubicBezTo>
                    <a:cubicBezTo>
                      <a:pt x="274118" y="298449"/>
                      <a:pt x="275058" y="295474"/>
                      <a:pt x="276646" y="293093"/>
                    </a:cubicBezTo>
                    <a:cubicBezTo>
                      <a:pt x="277440" y="290712"/>
                      <a:pt x="279440" y="288425"/>
                      <a:pt x="279027" y="285949"/>
                    </a:cubicBezTo>
                    <a:cubicBezTo>
                      <a:pt x="278556" y="283126"/>
                      <a:pt x="275927" y="281135"/>
                      <a:pt x="274264" y="278806"/>
                    </a:cubicBezTo>
                    <a:cubicBezTo>
                      <a:pt x="265676" y="266784"/>
                      <a:pt x="270058" y="270750"/>
                      <a:pt x="257596" y="264518"/>
                    </a:cubicBezTo>
                    <a:cubicBezTo>
                      <a:pt x="256008" y="262137"/>
                      <a:pt x="254857" y="259398"/>
                      <a:pt x="252833" y="257374"/>
                    </a:cubicBezTo>
                    <a:cubicBezTo>
                      <a:pt x="250809" y="255350"/>
                      <a:pt x="248018" y="254275"/>
                      <a:pt x="245689" y="252612"/>
                    </a:cubicBezTo>
                    <a:cubicBezTo>
                      <a:pt x="234999" y="244976"/>
                      <a:pt x="237673" y="246977"/>
                      <a:pt x="229021" y="238324"/>
                    </a:cubicBezTo>
                    <a:cubicBezTo>
                      <a:pt x="227433" y="240705"/>
                      <a:pt x="226457" y="243636"/>
                      <a:pt x="224258" y="245468"/>
                    </a:cubicBezTo>
                    <a:cubicBezTo>
                      <a:pt x="221531" y="247741"/>
                      <a:pt x="217815" y="248470"/>
                      <a:pt x="214733" y="250231"/>
                    </a:cubicBezTo>
                    <a:cubicBezTo>
                      <a:pt x="201811" y="257615"/>
                      <a:pt x="213540" y="253009"/>
                      <a:pt x="200446" y="257374"/>
                    </a:cubicBezTo>
                    <a:cubicBezTo>
                      <a:pt x="197271" y="252612"/>
                      <a:pt x="192731" y="248517"/>
                      <a:pt x="190921" y="243087"/>
                    </a:cubicBezTo>
                    <a:cubicBezTo>
                      <a:pt x="188714" y="236469"/>
                      <a:pt x="188699" y="234336"/>
                      <a:pt x="183777" y="228799"/>
                    </a:cubicBezTo>
                    <a:cubicBezTo>
                      <a:pt x="179302" y="223765"/>
                      <a:pt x="174252" y="219275"/>
                      <a:pt x="169489" y="214512"/>
                    </a:cubicBezTo>
                    <a:cubicBezTo>
                      <a:pt x="167108" y="212131"/>
                      <a:pt x="164214" y="210170"/>
                      <a:pt x="162346" y="207368"/>
                    </a:cubicBezTo>
                    <a:lnTo>
                      <a:pt x="157583" y="200224"/>
                    </a:lnTo>
                    <a:cubicBezTo>
                      <a:pt x="156789" y="197843"/>
                      <a:pt x="154789" y="195557"/>
                      <a:pt x="155202" y="193081"/>
                    </a:cubicBezTo>
                    <a:cubicBezTo>
                      <a:pt x="156469" y="185477"/>
                      <a:pt x="161535" y="185413"/>
                      <a:pt x="167108" y="183556"/>
                    </a:cubicBezTo>
                    <a:cubicBezTo>
                      <a:pt x="167902" y="181175"/>
                      <a:pt x="170708" y="178606"/>
                      <a:pt x="169489" y="176412"/>
                    </a:cubicBezTo>
                    <a:cubicBezTo>
                      <a:pt x="166218" y="170524"/>
                      <a:pt x="160806" y="165860"/>
                      <a:pt x="155202" y="162124"/>
                    </a:cubicBezTo>
                    <a:cubicBezTo>
                      <a:pt x="137612" y="150398"/>
                      <a:pt x="145493" y="156033"/>
                      <a:pt x="131389" y="145456"/>
                    </a:cubicBezTo>
                    <a:cubicBezTo>
                      <a:pt x="129802" y="143075"/>
                      <a:pt x="128459" y="140511"/>
                      <a:pt x="126627" y="138312"/>
                    </a:cubicBezTo>
                    <a:cubicBezTo>
                      <a:pt x="121886" y="132623"/>
                      <a:pt x="111322" y="123685"/>
                      <a:pt x="105196" y="121643"/>
                    </a:cubicBezTo>
                    <a:lnTo>
                      <a:pt x="98052" y="119262"/>
                    </a:lnTo>
                    <a:cubicBezTo>
                      <a:pt x="95671" y="116087"/>
                      <a:pt x="93491" y="112750"/>
                      <a:pt x="90908" y="109737"/>
                    </a:cubicBezTo>
                    <a:cubicBezTo>
                      <a:pt x="88716" y="107180"/>
                      <a:pt x="85897" y="105199"/>
                      <a:pt x="83764" y="102593"/>
                    </a:cubicBezTo>
                    <a:cubicBezTo>
                      <a:pt x="78738" y="96450"/>
                      <a:pt x="73880" y="90147"/>
                      <a:pt x="69477" y="83543"/>
                    </a:cubicBezTo>
                    <a:cubicBezTo>
                      <a:pt x="67889" y="81162"/>
                      <a:pt x="66738" y="78423"/>
                      <a:pt x="64714" y="76399"/>
                    </a:cubicBezTo>
                    <a:cubicBezTo>
                      <a:pt x="62691" y="74376"/>
                      <a:pt x="59710" y="73538"/>
                      <a:pt x="57571" y="71637"/>
                    </a:cubicBezTo>
                    <a:cubicBezTo>
                      <a:pt x="38296" y="54504"/>
                      <a:pt x="50870" y="59878"/>
                      <a:pt x="36139" y="54968"/>
                    </a:cubicBezTo>
                    <a:cubicBezTo>
                      <a:pt x="22416" y="45819"/>
                      <a:pt x="35651" y="53738"/>
                      <a:pt x="21852" y="47824"/>
                    </a:cubicBezTo>
                    <a:cubicBezTo>
                      <a:pt x="13389" y="44197"/>
                      <a:pt x="12360" y="43084"/>
                      <a:pt x="5183" y="38299"/>
                    </a:cubicBezTo>
                    <a:cubicBezTo>
                      <a:pt x="-484" y="21297"/>
                      <a:pt x="-3756" y="26797"/>
                      <a:pt x="7564" y="19249"/>
                    </a:cubicBezTo>
                    <a:cubicBezTo>
                      <a:pt x="15116" y="6662"/>
                      <a:pt x="17090" y="1786"/>
                      <a:pt x="21852" y="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form 18"/>
              <p:cNvSpPr/>
              <p:nvPr/>
            </p:nvSpPr>
            <p:spPr>
              <a:xfrm>
                <a:off x="3412331" y="1278721"/>
                <a:ext cx="326232" cy="323994"/>
              </a:xfrm>
              <a:custGeom>
                <a:avLst/>
                <a:gdLst>
                  <a:gd name="connsiteX0" fmla="*/ 16669 w 326232"/>
                  <a:gd name="connsiteY0" fmla="*/ 10 h 323994"/>
                  <a:gd name="connsiteX1" fmla="*/ 38100 w 326232"/>
                  <a:gd name="connsiteY1" fmla="*/ 16679 h 323994"/>
                  <a:gd name="connsiteX2" fmla="*/ 45244 w 326232"/>
                  <a:gd name="connsiteY2" fmla="*/ 23823 h 323994"/>
                  <a:gd name="connsiteX3" fmla="*/ 54769 w 326232"/>
                  <a:gd name="connsiteY3" fmla="*/ 28585 h 323994"/>
                  <a:gd name="connsiteX4" fmla="*/ 71438 w 326232"/>
                  <a:gd name="connsiteY4" fmla="*/ 40492 h 323994"/>
                  <a:gd name="connsiteX5" fmla="*/ 80963 w 326232"/>
                  <a:gd name="connsiteY5" fmla="*/ 42873 h 323994"/>
                  <a:gd name="connsiteX6" fmla="*/ 95250 w 326232"/>
                  <a:gd name="connsiteY6" fmla="*/ 54779 h 323994"/>
                  <a:gd name="connsiteX7" fmla="*/ 104775 w 326232"/>
                  <a:gd name="connsiteY7" fmla="*/ 61923 h 323994"/>
                  <a:gd name="connsiteX8" fmla="*/ 111919 w 326232"/>
                  <a:gd name="connsiteY8" fmla="*/ 69067 h 323994"/>
                  <a:gd name="connsiteX9" fmla="*/ 121444 w 326232"/>
                  <a:gd name="connsiteY9" fmla="*/ 76210 h 323994"/>
                  <a:gd name="connsiteX10" fmla="*/ 128588 w 326232"/>
                  <a:gd name="connsiteY10" fmla="*/ 83354 h 323994"/>
                  <a:gd name="connsiteX11" fmla="*/ 135732 w 326232"/>
                  <a:gd name="connsiteY11" fmla="*/ 88117 h 323994"/>
                  <a:gd name="connsiteX12" fmla="*/ 145257 w 326232"/>
                  <a:gd name="connsiteY12" fmla="*/ 95260 h 323994"/>
                  <a:gd name="connsiteX13" fmla="*/ 152400 w 326232"/>
                  <a:gd name="connsiteY13" fmla="*/ 97642 h 323994"/>
                  <a:gd name="connsiteX14" fmla="*/ 171450 w 326232"/>
                  <a:gd name="connsiteY14" fmla="*/ 109548 h 323994"/>
                  <a:gd name="connsiteX15" fmla="*/ 180975 w 326232"/>
                  <a:gd name="connsiteY15" fmla="*/ 114310 h 323994"/>
                  <a:gd name="connsiteX16" fmla="*/ 188119 w 326232"/>
                  <a:gd name="connsiteY16" fmla="*/ 119073 h 323994"/>
                  <a:gd name="connsiteX17" fmla="*/ 204788 w 326232"/>
                  <a:gd name="connsiteY17" fmla="*/ 126217 h 323994"/>
                  <a:gd name="connsiteX18" fmla="*/ 216694 w 326232"/>
                  <a:gd name="connsiteY18" fmla="*/ 140504 h 323994"/>
                  <a:gd name="connsiteX19" fmla="*/ 223838 w 326232"/>
                  <a:gd name="connsiteY19" fmla="*/ 147648 h 323994"/>
                  <a:gd name="connsiteX20" fmla="*/ 228600 w 326232"/>
                  <a:gd name="connsiteY20" fmla="*/ 154792 h 323994"/>
                  <a:gd name="connsiteX21" fmla="*/ 235744 w 326232"/>
                  <a:gd name="connsiteY21" fmla="*/ 157173 h 323994"/>
                  <a:gd name="connsiteX22" fmla="*/ 242888 w 326232"/>
                  <a:gd name="connsiteY22" fmla="*/ 164317 h 323994"/>
                  <a:gd name="connsiteX23" fmla="*/ 250032 w 326232"/>
                  <a:gd name="connsiteY23" fmla="*/ 169079 h 323994"/>
                  <a:gd name="connsiteX24" fmla="*/ 254794 w 326232"/>
                  <a:gd name="connsiteY24" fmla="*/ 176223 h 323994"/>
                  <a:gd name="connsiteX25" fmla="*/ 261938 w 326232"/>
                  <a:gd name="connsiteY25" fmla="*/ 180985 h 323994"/>
                  <a:gd name="connsiteX26" fmla="*/ 269082 w 326232"/>
                  <a:gd name="connsiteY26" fmla="*/ 188129 h 323994"/>
                  <a:gd name="connsiteX27" fmla="*/ 273844 w 326232"/>
                  <a:gd name="connsiteY27" fmla="*/ 197654 h 323994"/>
                  <a:gd name="connsiteX28" fmla="*/ 290513 w 326232"/>
                  <a:gd name="connsiteY28" fmla="*/ 219085 h 323994"/>
                  <a:gd name="connsiteX29" fmla="*/ 304800 w 326232"/>
                  <a:gd name="connsiteY29" fmla="*/ 228610 h 323994"/>
                  <a:gd name="connsiteX30" fmla="*/ 311944 w 326232"/>
                  <a:gd name="connsiteY30" fmla="*/ 233373 h 323994"/>
                  <a:gd name="connsiteX31" fmla="*/ 323850 w 326232"/>
                  <a:gd name="connsiteY31" fmla="*/ 247660 h 323994"/>
                  <a:gd name="connsiteX32" fmla="*/ 326232 w 326232"/>
                  <a:gd name="connsiteY32" fmla="*/ 254804 h 323994"/>
                  <a:gd name="connsiteX33" fmla="*/ 309563 w 326232"/>
                  <a:gd name="connsiteY33" fmla="*/ 271473 h 323994"/>
                  <a:gd name="connsiteX34" fmla="*/ 302419 w 326232"/>
                  <a:gd name="connsiteY34" fmla="*/ 280998 h 323994"/>
                  <a:gd name="connsiteX35" fmla="*/ 292894 w 326232"/>
                  <a:gd name="connsiteY35" fmla="*/ 288142 h 323994"/>
                  <a:gd name="connsiteX36" fmla="*/ 283369 w 326232"/>
                  <a:gd name="connsiteY36" fmla="*/ 302429 h 323994"/>
                  <a:gd name="connsiteX37" fmla="*/ 278607 w 326232"/>
                  <a:gd name="connsiteY37" fmla="*/ 309573 h 323994"/>
                  <a:gd name="connsiteX38" fmla="*/ 271463 w 326232"/>
                  <a:gd name="connsiteY38" fmla="*/ 314335 h 323994"/>
                  <a:gd name="connsiteX39" fmla="*/ 259557 w 326232"/>
                  <a:gd name="connsiteY39" fmla="*/ 323860 h 323994"/>
                  <a:gd name="connsiteX40" fmla="*/ 252413 w 326232"/>
                  <a:gd name="connsiteY40" fmla="*/ 319098 h 323994"/>
                  <a:gd name="connsiteX41" fmla="*/ 235744 w 326232"/>
                  <a:gd name="connsiteY41" fmla="*/ 302429 h 323994"/>
                  <a:gd name="connsiteX42" fmla="*/ 228600 w 326232"/>
                  <a:gd name="connsiteY42" fmla="*/ 297667 h 323994"/>
                  <a:gd name="connsiteX43" fmla="*/ 221457 w 326232"/>
                  <a:gd name="connsiteY43" fmla="*/ 292904 h 323994"/>
                  <a:gd name="connsiteX44" fmla="*/ 230982 w 326232"/>
                  <a:gd name="connsiteY44" fmla="*/ 280998 h 323994"/>
                  <a:gd name="connsiteX45" fmla="*/ 233363 w 326232"/>
                  <a:gd name="connsiteY45" fmla="*/ 273854 h 323994"/>
                  <a:gd name="connsiteX46" fmla="*/ 240507 w 326232"/>
                  <a:gd name="connsiteY46" fmla="*/ 257185 h 323994"/>
                  <a:gd name="connsiteX47" fmla="*/ 245269 w 326232"/>
                  <a:gd name="connsiteY47" fmla="*/ 238135 h 323994"/>
                  <a:gd name="connsiteX48" fmla="*/ 230982 w 326232"/>
                  <a:gd name="connsiteY48" fmla="*/ 226229 h 323994"/>
                  <a:gd name="connsiteX49" fmla="*/ 223838 w 326232"/>
                  <a:gd name="connsiteY49" fmla="*/ 223848 h 323994"/>
                  <a:gd name="connsiteX50" fmla="*/ 207169 w 326232"/>
                  <a:gd name="connsiteY50" fmla="*/ 214323 h 323994"/>
                  <a:gd name="connsiteX51" fmla="*/ 202407 w 326232"/>
                  <a:gd name="connsiteY51" fmla="*/ 207179 h 323994"/>
                  <a:gd name="connsiteX52" fmla="*/ 192882 w 326232"/>
                  <a:gd name="connsiteY52" fmla="*/ 200035 h 323994"/>
                  <a:gd name="connsiteX53" fmla="*/ 188119 w 326232"/>
                  <a:gd name="connsiteY53" fmla="*/ 190510 h 323994"/>
                  <a:gd name="connsiteX54" fmla="*/ 180975 w 326232"/>
                  <a:gd name="connsiteY54" fmla="*/ 183367 h 323994"/>
                  <a:gd name="connsiteX55" fmla="*/ 169069 w 326232"/>
                  <a:gd name="connsiteY55" fmla="*/ 173842 h 323994"/>
                  <a:gd name="connsiteX56" fmla="*/ 152400 w 326232"/>
                  <a:gd name="connsiteY56" fmla="*/ 159554 h 323994"/>
                  <a:gd name="connsiteX57" fmla="*/ 145257 w 326232"/>
                  <a:gd name="connsiteY57" fmla="*/ 154792 h 323994"/>
                  <a:gd name="connsiteX58" fmla="*/ 135732 w 326232"/>
                  <a:gd name="connsiteY58" fmla="*/ 152410 h 323994"/>
                  <a:gd name="connsiteX59" fmla="*/ 121444 w 326232"/>
                  <a:gd name="connsiteY59" fmla="*/ 140504 h 323994"/>
                  <a:gd name="connsiteX60" fmla="*/ 114300 w 326232"/>
                  <a:gd name="connsiteY60" fmla="*/ 133360 h 323994"/>
                  <a:gd name="connsiteX61" fmla="*/ 100013 w 326232"/>
                  <a:gd name="connsiteY61" fmla="*/ 123835 h 323994"/>
                  <a:gd name="connsiteX62" fmla="*/ 90488 w 326232"/>
                  <a:gd name="connsiteY62" fmla="*/ 114310 h 323994"/>
                  <a:gd name="connsiteX63" fmla="*/ 83344 w 326232"/>
                  <a:gd name="connsiteY63" fmla="*/ 109548 h 323994"/>
                  <a:gd name="connsiteX64" fmla="*/ 76200 w 326232"/>
                  <a:gd name="connsiteY64" fmla="*/ 102404 h 323994"/>
                  <a:gd name="connsiteX65" fmla="*/ 61913 w 326232"/>
                  <a:gd name="connsiteY65" fmla="*/ 92879 h 323994"/>
                  <a:gd name="connsiteX66" fmla="*/ 47625 w 326232"/>
                  <a:gd name="connsiteY66" fmla="*/ 83354 h 323994"/>
                  <a:gd name="connsiteX67" fmla="*/ 40482 w 326232"/>
                  <a:gd name="connsiteY67" fmla="*/ 78592 h 323994"/>
                  <a:gd name="connsiteX68" fmla="*/ 30957 w 326232"/>
                  <a:gd name="connsiteY68" fmla="*/ 64304 h 323994"/>
                  <a:gd name="connsiteX69" fmla="*/ 16669 w 326232"/>
                  <a:gd name="connsiteY69" fmla="*/ 54779 h 323994"/>
                  <a:gd name="connsiteX70" fmla="*/ 11907 w 326232"/>
                  <a:gd name="connsiteY70" fmla="*/ 47635 h 323994"/>
                  <a:gd name="connsiteX71" fmla="*/ 0 w 326232"/>
                  <a:gd name="connsiteY71" fmla="*/ 33348 h 323994"/>
                  <a:gd name="connsiteX72" fmla="*/ 9525 w 326232"/>
                  <a:gd name="connsiteY72" fmla="*/ 19060 h 323994"/>
                  <a:gd name="connsiteX73" fmla="*/ 16669 w 326232"/>
                  <a:gd name="connsiteY73" fmla="*/ 10 h 3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26232" h="323994">
                    <a:moveTo>
                      <a:pt x="16669" y="10"/>
                    </a:moveTo>
                    <a:cubicBezTo>
                      <a:pt x="21431" y="-387"/>
                      <a:pt x="31701" y="10280"/>
                      <a:pt x="38100" y="16679"/>
                    </a:cubicBezTo>
                    <a:cubicBezTo>
                      <a:pt x="40481" y="19060"/>
                      <a:pt x="42504" y="21866"/>
                      <a:pt x="45244" y="23823"/>
                    </a:cubicBezTo>
                    <a:cubicBezTo>
                      <a:pt x="48133" y="25886"/>
                      <a:pt x="51759" y="26704"/>
                      <a:pt x="54769" y="28585"/>
                    </a:cubicBezTo>
                    <a:cubicBezTo>
                      <a:pt x="56542" y="29693"/>
                      <a:pt x="68233" y="39118"/>
                      <a:pt x="71438" y="40492"/>
                    </a:cubicBezTo>
                    <a:cubicBezTo>
                      <a:pt x="74446" y="41781"/>
                      <a:pt x="77788" y="42079"/>
                      <a:pt x="80963" y="42873"/>
                    </a:cubicBezTo>
                    <a:cubicBezTo>
                      <a:pt x="96750" y="53396"/>
                      <a:pt x="79211" y="41030"/>
                      <a:pt x="95250" y="54779"/>
                    </a:cubicBezTo>
                    <a:cubicBezTo>
                      <a:pt x="98263" y="57362"/>
                      <a:pt x="101762" y="59340"/>
                      <a:pt x="104775" y="61923"/>
                    </a:cubicBezTo>
                    <a:cubicBezTo>
                      <a:pt x="107332" y="64115"/>
                      <a:pt x="109362" y="66875"/>
                      <a:pt x="111919" y="69067"/>
                    </a:cubicBezTo>
                    <a:cubicBezTo>
                      <a:pt x="114932" y="71650"/>
                      <a:pt x="118431" y="73627"/>
                      <a:pt x="121444" y="76210"/>
                    </a:cubicBezTo>
                    <a:cubicBezTo>
                      <a:pt x="124001" y="78402"/>
                      <a:pt x="126001" y="81198"/>
                      <a:pt x="128588" y="83354"/>
                    </a:cubicBezTo>
                    <a:cubicBezTo>
                      <a:pt x="130787" y="85186"/>
                      <a:pt x="133403" y="86453"/>
                      <a:pt x="135732" y="88117"/>
                    </a:cubicBezTo>
                    <a:cubicBezTo>
                      <a:pt x="138961" y="90424"/>
                      <a:pt x="141811" y="93291"/>
                      <a:pt x="145257" y="95260"/>
                    </a:cubicBezTo>
                    <a:cubicBezTo>
                      <a:pt x="147436" y="96505"/>
                      <a:pt x="150155" y="96520"/>
                      <a:pt x="152400" y="97642"/>
                    </a:cubicBezTo>
                    <a:cubicBezTo>
                      <a:pt x="170410" y="106647"/>
                      <a:pt x="158200" y="101976"/>
                      <a:pt x="171450" y="109548"/>
                    </a:cubicBezTo>
                    <a:cubicBezTo>
                      <a:pt x="174532" y="111309"/>
                      <a:pt x="177893" y="112549"/>
                      <a:pt x="180975" y="114310"/>
                    </a:cubicBezTo>
                    <a:cubicBezTo>
                      <a:pt x="183460" y="115730"/>
                      <a:pt x="185559" y="117793"/>
                      <a:pt x="188119" y="119073"/>
                    </a:cubicBezTo>
                    <a:cubicBezTo>
                      <a:pt x="198489" y="124258"/>
                      <a:pt x="193218" y="117953"/>
                      <a:pt x="204788" y="126217"/>
                    </a:cubicBezTo>
                    <a:cubicBezTo>
                      <a:pt x="213386" y="132358"/>
                      <a:pt x="210549" y="133129"/>
                      <a:pt x="216694" y="140504"/>
                    </a:cubicBezTo>
                    <a:cubicBezTo>
                      <a:pt x="218850" y="143091"/>
                      <a:pt x="221682" y="145061"/>
                      <a:pt x="223838" y="147648"/>
                    </a:cubicBezTo>
                    <a:cubicBezTo>
                      <a:pt x="225670" y="149847"/>
                      <a:pt x="226365" y="153004"/>
                      <a:pt x="228600" y="154792"/>
                    </a:cubicBezTo>
                    <a:cubicBezTo>
                      <a:pt x="230560" y="156360"/>
                      <a:pt x="233363" y="156379"/>
                      <a:pt x="235744" y="157173"/>
                    </a:cubicBezTo>
                    <a:cubicBezTo>
                      <a:pt x="238125" y="159554"/>
                      <a:pt x="240301" y="162161"/>
                      <a:pt x="242888" y="164317"/>
                    </a:cubicBezTo>
                    <a:cubicBezTo>
                      <a:pt x="245087" y="166149"/>
                      <a:pt x="248008" y="167055"/>
                      <a:pt x="250032" y="169079"/>
                    </a:cubicBezTo>
                    <a:cubicBezTo>
                      <a:pt x="252056" y="171103"/>
                      <a:pt x="252770" y="174199"/>
                      <a:pt x="254794" y="176223"/>
                    </a:cubicBezTo>
                    <a:cubicBezTo>
                      <a:pt x="256818" y="178247"/>
                      <a:pt x="259739" y="179153"/>
                      <a:pt x="261938" y="180985"/>
                    </a:cubicBezTo>
                    <a:cubicBezTo>
                      <a:pt x="264525" y="183141"/>
                      <a:pt x="266701" y="185748"/>
                      <a:pt x="269082" y="188129"/>
                    </a:cubicBezTo>
                    <a:cubicBezTo>
                      <a:pt x="270669" y="191304"/>
                      <a:pt x="272018" y="194610"/>
                      <a:pt x="273844" y="197654"/>
                    </a:cubicBezTo>
                    <a:cubicBezTo>
                      <a:pt x="278348" y="205161"/>
                      <a:pt x="283374" y="213533"/>
                      <a:pt x="290513" y="219085"/>
                    </a:cubicBezTo>
                    <a:cubicBezTo>
                      <a:pt x="295031" y="222599"/>
                      <a:pt x="300038" y="225435"/>
                      <a:pt x="304800" y="228610"/>
                    </a:cubicBezTo>
                    <a:cubicBezTo>
                      <a:pt x="307181" y="230198"/>
                      <a:pt x="309920" y="231349"/>
                      <a:pt x="311944" y="233373"/>
                    </a:cubicBezTo>
                    <a:cubicBezTo>
                      <a:pt x="317211" y="238640"/>
                      <a:pt x="320535" y="241029"/>
                      <a:pt x="323850" y="247660"/>
                    </a:cubicBezTo>
                    <a:cubicBezTo>
                      <a:pt x="324973" y="249905"/>
                      <a:pt x="325438" y="252423"/>
                      <a:pt x="326232" y="254804"/>
                    </a:cubicBezTo>
                    <a:cubicBezTo>
                      <a:pt x="320676" y="260360"/>
                      <a:pt x="314278" y="265187"/>
                      <a:pt x="309563" y="271473"/>
                    </a:cubicBezTo>
                    <a:cubicBezTo>
                      <a:pt x="307182" y="274648"/>
                      <a:pt x="305225" y="278192"/>
                      <a:pt x="302419" y="280998"/>
                    </a:cubicBezTo>
                    <a:cubicBezTo>
                      <a:pt x="299613" y="283804"/>
                      <a:pt x="295531" y="285176"/>
                      <a:pt x="292894" y="288142"/>
                    </a:cubicBezTo>
                    <a:cubicBezTo>
                      <a:pt x="289091" y="292420"/>
                      <a:pt x="286544" y="297667"/>
                      <a:pt x="283369" y="302429"/>
                    </a:cubicBezTo>
                    <a:cubicBezTo>
                      <a:pt x="281782" y="304810"/>
                      <a:pt x="280988" y="307986"/>
                      <a:pt x="278607" y="309573"/>
                    </a:cubicBezTo>
                    <a:lnTo>
                      <a:pt x="271463" y="314335"/>
                    </a:lnTo>
                    <a:cubicBezTo>
                      <a:pt x="268680" y="318508"/>
                      <a:pt x="266458" y="325010"/>
                      <a:pt x="259557" y="323860"/>
                    </a:cubicBezTo>
                    <a:cubicBezTo>
                      <a:pt x="256734" y="323390"/>
                      <a:pt x="254794" y="320685"/>
                      <a:pt x="252413" y="319098"/>
                    </a:cubicBezTo>
                    <a:cubicBezTo>
                      <a:pt x="248222" y="306524"/>
                      <a:pt x="252120" y="313346"/>
                      <a:pt x="235744" y="302429"/>
                    </a:cubicBezTo>
                    <a:lnTo>
                      <a:pt x="228600" y="297667"/>
                    </a:lnTo>
                    <a:lnTo>
                      <a:pt x="221457" y="292904"/>
                    </a:lnTo>
                    <a:cubicBezTo>
                      <a:pt x="227442" y="274947"/>
                      <a:pt x="218672" y="296385"/>
                      <a:pt x="230982" y="280998"/>
                    </a:cubicBezTo>
                    <a:cubicBezTo>
                      <a:pt x="232550" y="279038"/>
                      <a:pt x="232374" y="276161"/>
                      <a:pt x="233363" y="273854"/>
                    </a:cubicBezTo>
                    <a:cubicBezTo>
                      <a:pt x="238238" y="262478"/>
                      <a:pt x="237716" y="267418"/>
                      <a:pt x="240507" y="257185"/>
                    </a:cubicBezTo>
                    <a:cubicBezTo>
                      <a:pt x="242229" y="250870"/>
                      <a:pt x="245269" y="238135"/>
                      <a:pt x="245269" y="238135"/>
                    </a:cubicBezTo>
                    <a:cubicBezTo>
                      <a:pt x="240006" y="232872"/>
                      <a:pt x="237609" y="229543"/>
                      <a:pt x="230982" y="226229"/>
                    </a:cubicBezTo>
                    <a:cubicBezTo>
                      <a:pt x="228737" y="225106"/>
                      <a:pt x="226145" y="224837"/>
                      <a:pt x="223838" y="223848"/>
                    </a:cubicBezTo>
                    <a:cubicBezTo>
                      <a:pt x="215382" y="220224"/>
                      <a:pt x="214341" y="219104"/>
                      <a:pt x="207169" y="214323"/>
                    </a:cubicBezTo>
                    <a:cubicBezTo>
                      <a:pt x="205582" y="211942"/>
                      <a:pt x="204431" y="209203"/>
                      <a:pt x="202407" y="207179"/>
                    </a:cubicBezTo>
                    <a:cubicBezTo>
                      <a:pt x="199601" y="204373"/>
                      <a:pt x="195465" y="203048"/>
                      <a:pt x="192882" y="200035"/>
                    </a:cubicBezTo>
                    <a:cubicBezTo>
                      <a:pt x="190572" y="197340"/>
                      <a:pt x="190182" y="193399"/>
                      <a:pt x="188119" y="190510"/>
                    </a:cubicBezTo>
                    <a:cubicBezTo>
                      <a:pt x="186162" y="187770"/>
                      <a:pt x="183131" y="185954"/>
                      <a:pt x="180975" y="183367"/>
                    </a:cubicBezTo>
                    <a:cubicBezTo>
                      <a:pt x="172689" y="173424"/>
                      <a:pt x="180798" y="177751"/>
                      <a:pt x="169069" y="173842"/>
                    </a:cubicBezTo>
                    <a:cubicBezTo>
                      <a:pt x="160415" y="165188"/>
                      <a:pt x="163091" y="167191"/>
                      <a:pt x="152400" y="159554"/>
                    </a:cubicBezTo>
                    <a:cubicBezTo>
                      <a:pt x="150071" y="157891"/>
                      <a:pt x="147887" y="155919"/>
                      <a:pt x="145257" y="154792"/>
                    </a:cubicBezTo>
                    <a:cubicBezTo>
                      <a:pt x="142249" y="153503"/>
                      <a:pt x="138907" y="153204"/>
                      <a:pt x="135732" y="152410"/>
                    </a:cubicBezTo>
                    <a:cubicBezTo>
                      <a:pt x="126342" y="138327"/>
                      <a:pt x="136826" y="151491"/>
                      <a:pt x="121444" y="140504"/>
                    </a:cubicBezTo>
                    <a:cubicBezTo>
                      <a:pt x="118704" y="138546"/>
                      <a:pt x="116958" y="135428"/>
                      <a:pt x="114300" y="133360"/>
                    </a:cubicBezTo>
                    <a:cubicBezTo>
                      <a:pt x="109782" y="129846"/>
                      <a:pt x="104482" y="127411"/>
                      <a:pt x="100013" y="123835"/>
                    </a:cubicBezTo>
                    <a:cubicBezTo>
                      <a:pt x="96507" y="121030"/>
                      <a:pt x="93897" y="117232"/>
                      <a:pt x="90488" y="114310"/>
                    </a:cubicBezTo>
                    <a:cubicBezTo>
                      <a:pt x="88315" y="112448"/>
                      <a:pt x="85543" y="111380"/>
                      <a:pt x="83344" y="109548"/>
                    </a:cubicBezTo>
                    <a:cubicBezTo>
                      <a:pt x="80757" y="107392"/>
                      <a:pt x="78858" y="104472"/>
                      <a:pt x="76200" y="102404"/>
                    </a:cubicBezTo>
                    <a:cubicBezTo>
                      <a:pt x="71682" y="98890"/>
                      <a:pt x="65960" y="96926"/>
                      <a:pt x="61913" y="92879"/>
                    </a:cubicBezTo>
                    <a:cubicBezTo>
                      <a:pt x="52994" y="83960"/>
                      <a:pt x="57964" y="86800"/>
                      <a:pt x="47625" y="83354"/>
                    </a:cubicBezTo>
                    <a:cubicBezTo>
                      <a:pt x="45244" y="81767"/>
                      <a:pt x="42366" y="80746"/>
                      <a:pt x="40482" y="78592"/>
                    </a:cubicBezTo>
                    <a:cubicBezTo>
                      <a:pt x="36713" y="74284"/>
                      <a:pt x="35720" y="67479"/>
                      <a:pt x="30957" y="64304"/>
                    </a:cubicBezTo>
                    <a:lnTo>
                      <a:pt x="16669" y="54779"/>
                    </a:lnTo>
                    <a:cubicBezTo>
                      <a:pt x="15082" y="52398"/>
                      <a:pt x="13739" y="49834"/>
                      <a:pt x="11907" y="47635"/>
                    </a:cubicBezTo>
                    <a:cubicBezTo>
                      <a:pt x="-3378" y="29293"/>
                      <a:pt x="11830" y="51092"/>
                      <a:pt x="0" y="33348"/>
                    </a:cubicBezTo>
                    <a:cubicBezTo>
                      <a:pt x="2497" y="25860"/>
                      <a:pt x="1882" y="24155"/>
                      <a:pt x="9525" y="19060"/>
                    </a:cubicBezTo>
                    <a:cubicBezTo>
                      <a:pt x="17422" y="13795"/>
                      <a:pt x="11907" y="407"/>
                      <a:pt x="16669" y="1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" name="Freeform 19"/>
              <p:cNvSpPr/>
              <p:nvPr/>
            </p:nvSpPr>
            <p:spPr>
              <a:xfrm>
                <a:off x="3078956" y="1223963"/>
                <a:ext cx="574208" cy="466725"/>
              </a:xfrm>
              <a:custGeom>
                <a:avLst/>
                <a:gdLst>
                  <a:gd name="connsiteX0" fmla="*/ 40482 w 574208"/>
                  <a:gd name="connsiteY0" fmla="*/ 0 h 466725"/>
                  <a:gd name="connsiteX1" fmla="*/ 57150 w 574208"/>
                  <a:gd name="connsiteY1" fmla="*/ 23812 h 466725"/>
                  <a:gd name="connsiteX2" fmla="*/ 61913 w 574208"/>
                  <a:gd name="connsiteY2" fmla="*/ 30956 h 466725"/>
                  <a:gd name="connsiteX3" fmla="*/ 78582 w 574208"/>
                  <a:gd name="connsiteY3" fmla="*/ 47625 h 466725"/>
                  <a:gd name="connsiteX4" fmla="*/ 88107 w 574208"/>
                  <a:gd name="connsiteY4" fmla="*/ 61912 h 466725"/>
                  <a:gd name="connsiteX5" fmla="*/ 90488 w 574208"/>
                  <a:gd name="connsiteY5" fmla="*/ 69056 h 466725"/>
                  <a:gd name="connsiteX6" fmla="*/ 100013 w 574208"/>
                  <a:gd name="connsiteY6" fmla="*/ 71437 h 466725"/>
                  <a:gd name="connsiteX7" fmla="*/ 107157 w 574208"/>
                  <a:gd name="connsiteY7" fmla="*/ 73818 h 466725"/>
                  <a:gd name="connsiteX8" fmla="*/ 116682 w 574208"/>
                  <a:gd name="connsiteY8" fmla="*/ 80962 h 466725"/>
                  <a:gd name="connsiteX9" fmla="*/ 126207 w 574208"/>
                  <a:gd name="connsiteY9" fmla="*/ 95250 h 466725"/>
                  <a:gd name="connsiteX10" fmla="*/ 138113 w 574208"/>
                  <a:gd name="connsiteY10" fmla="*/ 109537 h 466725"/>
                  <a:gd name="connsiteX11" fmla="*/ 152400 w 574208"/>
                  <a:gd name="connsiteY11" fmla="*/ 121443 h 466725"/>
                  <a:gd name="connsiteX12" fmla="*/ 169069 w 574208"/>
                  <a:gd name="connsiteY12" fmla="*/ 140493 h 466725"/>
                  <a:gd name="connsiteX13" fmla="*/ 183357 w 574208"/>
                  <a:gd name="connsiteY13" fmla="*/ 150018 h 466725"/>
                  <a:gd name="connsiteX14" fmla="*/ 190500 w 574208"/>
                  <a:gd name="connsiteY14" fmla="*/ 154781 h 466725"/>
                  <a:gd name="connsiteX15" fmla="*/ 204788 w 574208"/>
                  <a:gd name="connsiteY15" fmla="*/ 159543 h 466725"/>
                  <a:gd name="connsiteX16" fmla="*/ 216694 w 574208"/>
                  <a:gd name="connsiteY16" fmla="*/ 173831 h 466725"/>
                  <a:gd name="connsiteX17" fmla="*/ 230982 w 574208"/>
                  <a:gd name="connsiteY17" fmla="*/ 185737 h 466725"/>
                  <a:gd name="connsiteX18" fmla="*/ 254794 w 574208"/>
                  <a:gd name="connsiteY18" fmla="*/ 204787 h 466725"/>
                  <a:gd name="connsiteX19" fmla="*/ 259557 w 574208"/>
                  <a:gd name="connsiteY19" fmla="*/ 211931 h 466725"/>
                  <a:gd name="connsiteX20" fmla="*/ 266700 w 574208"/>
                  <a:gd name="connsiteY20" fmla="*/ 214312 h 466725"/>
                  <a:gd name="connsiteX21" fmla="*/ 292894 w 574208"/>
                  <a:gd name="connsiteY21" fmla="*/ 221456 h 466725"/>
                  <a:gd name="connsiteX22" fmla="*/ 304800 w 574208"/>
                  <a:gd name="connsiteY22" fmla="*/ 228600 h 466725"/>
                  <a:gd name="connsiteX23" fmla="*/ 316707 w 574208"/>
                  <a:gd name="connsiteY23" fmla="*/ 230981 h 466725"/>
                  <a:gd name="connsiteX24" fmla="*/ 326232 w 574208"/>
                  <a:gd name="connsiteY24" fmla="*/ 238125 h 466725"/>
                  <a:gd name="connsiteX25" fmla="*/ 352425 w 574208"/>
                  <a:gd name="connsiteY25" fmla="*/ 254793 h 466725"/>
                  <a:gd name="connsiteX26" fmla="*/ 357188 w 574208"/>
                  <a:gd name="connsiteY26" fmla="*/ 261937 h 466725"/>
                  <a:gd name="connsiteX27" fmla="*/ 371475 w 574208"/>
                  <a:gd name="connsiteY27" fmla="*/ 273843 h 466725"/>
                  <a:gd name="connsiteX28" fmla="*/ 378619 w 574208"/>
                  <a:gd name="connsiteY28" fmla="*/ 280987 h 466725"/>
                  <a:gd name="connsiteX29" fmla="*/ 392907 w 574208"/>
                  <a:gd name="connsiteY29" fmla="*/ 290512 h 466725"/>
                  <a:gd name="connsiteX30" fmla="*/ 402432 w 574208"/>
                  <a:gd name="connsiteY30" fmla="*/ 304800 h 466725"/>
                  <a:gd name="connsiteX31" fmla="*/ 419100 w 574208"/>
                  <a:gd name="connsiteY31" fmla="*/ 311943 h 466725"/>
                  <a:gd name="connsiteX32" fmla="*/ 435769 w 574208"/>
                  <a:gd name="connsiteY32" fmla="*/ 319087 h 466725"/>
                  <a:gd name="connsiteX33" fmla="*/ 447675 w 574208"/>
                  <a:gd name="connsiteY33" fmla="*/ 330993 h 466725"/>
                  <a:gd name="connsiteX34" fmla="*/ 461963 w 574208"/>
                  <a:gd name="connsiteY34" fmla="*/ 345281 h 466725"/>
                  <a:gd name="connsiteX35" fmla="*/ 466725 w 574208"/>
                  <a:gd name="connsiteY35" fmla="*/ 352425 h 466725"/>
                  <a:gd name="connsiteX36" fmla="*/ 473869 w 574208"/>
                  <a:gd name="connsiteY36" fmla="*/ 357187 h 466725"/>
                  <a:gd name="connsiteX37" fmla="*/ 485775 w 574208"/>
                  <a:gd name="connsiteY37" fmla="*/ 371475 h 466725"/>
                  <a:gd name="connsiteX38" fmla="*/ 500063 w 574208"/>
                  <a:gd name="connsiteY38" fmla="*/ 381000 h 466725"/>
                  <a:gd name="connsiteX39" fmla="*/ 509588 w 574208"/>
                  <a:gd name="connsiteY39" fmla="*/ 388143 h 466725"/>
                  <a:gd name="connsiteX40" fmla="*/ 523875 w 574208"/>
                  <a:gd name="connsiteY40" fmla="*/ 395287 h 466725"/>
                  <a:gd name="connsiteX41" fmla="*/ 533400 w 574208"/>
                  <a:gd name="connsiteY41" fmla="*/ 402431 h 466725"/>
                  <a:gd name="connsiteX42" fmla="*/ 540544 w 574208"/>
                  <a:gd name="connsiteY42" fmla="*/ 409575 h 466725"/>
                  <a:gd name="connsiteX43" fmla="*/ 547688 w 574208"/>
                  <a:gd name="connsiteY43" fmla="*/ 411956 h 466725"/>
                  <a:gd name="connsiteX44" fmla="*/ 564357 w 574208"/>
                  <a:gd name="connsiteY44" fmla="*/ 416718 h 466725"/>
                  <a:gd name="connsiteX45" fmla="*/ 573882 w 574208"/>
                  <a:gd name="connsiteY45" fmla="*/ 428625 h 466725"/>
                  <a:gd name="connsiteX46" fmla="*/ 566738 w 574208"/>
                  <a:gd name="connsiteY46" fmla="*/ 435768 h 466725"/>
                  <a:gd name="connsiteX47" fmla="*/ 564357 w 574208"/>
                  <a:gd name="connsiteY47" fmla="*/ 442912 h 466725"/>
                  <a:gd name="connsiteX48" fmla="*/ 557213 w 574208"/>
                  <a:gd name="connsiteY48" fmla="*/ 447675 h 466725"/>
                  <a:gd name="connsiteX49" fmla="*/ 545307 w 574208"/>
                  <a:gd name="connsiteY49" fmla="*/ 466725 h 466725"/>
                  <a:gd name="connsiteX50" fmla="*/ 533400 w 574208"/>
                  <a:gd name="connsiteY50" fmla="*/ 457200 h 466725"/>
                  <a:gd name="connsiteX51" fmla="*/ 526257 w 574208"/>
                  <a:gd name="connsiteY51" fmla="*/ 454818 h 466725"/>
                  <a:gd name="connsiteX52" fmla="*/ 519113 w 574208"/>
                  <a:gd name="connsiteY52" fmla="*/ 450056 h 466725"/>
                  <a:gd name="connsiteX53" fmla="*/ 502444 w 574208"/>
                  <a:gd name="connsiteY53" fmla="*/ 438150 h 466725"/>
                  <a:gd name="connsiteX54" fmla="*/ 492919 w 574208"/>
                  <a:gd name="connsiteY54" fmla="*/ 426243 h 466725"/>
                  <a:gd name="connsiteX55" fmla="*/ 478632 w 574208"/>
                  <a:gd name="connsiteY55" fmla="*/ 414337 h 466725"/>
                  <a:gd name="connsiteX56" fmla="*/ 473869 w 574208"/>
                  <a:gd name="connsiteY56" fmla="*/ 407193 h 466725"/>
                  <a:gd name="connsiteX57" fmla="*/ 466725 w 574208"/>
                  <a:gd name="connsiteY57" fmla="*/ 404812 h 466725"/>
                  <a:gd name="connsiteX58" fmla="*/ 459582 w 574208"/>
                  <a:gd name="connsiteY58" fmla="*/ 400050 h 466725"/>
                  <a:gd name="connsiteX59" fmla="*/ 450057 w 574208"/>
                  <a:gd name="connsiteY59" fmla="*/ 395287 h 466725"/>
                  <a:gd name="connsiteX60" fmla="*/ 440532 w 574208"/>
                  <a:gd name="connsiteY60" fmla="*/ 388143 h 466725"/>
                  <a:gd name="connsiteX61" fmla="*/ 433388 w 574208"/>
                  <a:gd name="connsiteY61" fmla="*/ 383381 h 466725"/>
                  <a:gd name="connsiteX62" fmla="*/ 423863 w 574208"/>
                  <a:gd name="connsiteY62" fmla="*/ 376237 h 466725"/>
                  <a:gd name="connsiteX63" fmla="*/ 416719 w 574208"/>
                  <a:gd name="connsiteY63" fmla="*/ 373856 h 466725"/>
                  <a:gd name="connsiteX64" fmla="*/ 404813 w 574208"/>
                  <a:gd name="connsiteY64" fmla="*/ 359568 h 466725"/>
                  <a:gd name="connsiteX65" fmla="*/ 397669 w 574208"/>
                  <a:gd name="connsiteY65" fmla="*/ 354806 h 466725"/>
                  <a:gd name="connsiteX66" fmla="*/ 390525 w 574208"/>
                  <a:gd name="connsiteY66" fmla="*/ 347662 h 466725"/>
                  <a:gd name="connsiteX67" fmla="*/ 376238 w 574208"/>
                  <a:gd name="connsiteY67" fmla="*/ 340518 h 466725"/>
                  <a:gd name="connsiteX68" fmla="*/ 369094 w 574208"/>
                  <a:gd name="connsiteY68" fmla="*/ 333375 h 466725"/>
                  <a:gd name="connsiteX69" fmla="*/ 364332 w 574208"/>
                  <a:gd name="connsiteY69" fmla="*/ 326231 h 466725"/>
                  <a:gd name="connsiteX70" fmla="*/ 354807 w 574208"/>
                  <a:gd name="connsiteY70" fmla="*/ 321468 h 466725"/>
                  <a:gd name="connsiteX71" fmla="*/ 347663 w 574208"/>
                  <a:gd name="connsiteY71" fmla="*/ 316706 h 466725"/>
                  <a:gd name="connsiteX72" fmla="*/ 330994 w 574208"/>
                  <a:gd name="connsiteY72" fmla="*/ 295275 h 466725"/>
                  <a:gd name="connsiteX73" fmla="*/ 326232 w 574208"/>
                  <a:gd name="connsiteY73" fmla="*/ 285750 h 466725"/>
                  <a:gd name="connsiteX74" fmla="*/ 304800 w 574208"/>
                  <a:gd name="connsiteY74" fmla="*/ 269081 h 466725"/>
                  <a:gd name="connsiteX75" fmla="*/ 297657 w 574208"/>
                  <a:gd name="connsiteY75" fmla="*/ 266700 h 466725"/>
                  <a:gd name="connsiteX76" fmla="*/ 273844 w 574208"/>
                  <a:gd name="connsiteY76" fmla="*/ 257175 h 466725"/>
                  <a:gd name="connsiteX77" fmla="*/ 264319 w 574208"/>
                  <a:gd name="connsiteY77" fmla="*/ 254793 h 466725"/>
                  <a:gd name="connsiteX78" fmla="*/ 250032 w 574208"/>
                  <a:gd name="connsiteY78" fmla="*/ 250031 h 466725"/>
                  <a:gd name="connsiteX79" fmla="*/ 238125 w 574208"/>
                  <a:gd name="connsiteY79" fmla="*/ 238125 h 466725"/>
                  <a:gd name="connsiteX80" fmla="*/ 223838 w 574208"/>
                  <a:gd name="connsiteY80" fmla="*/ 223837 h 466725"/>
                  <a:gd name="connsiteX81" fmla="*/ 211932 w 574208"/>
                  <a:gd name="connsiteY81" fmla="*/ 211931 h 466725"/>
                  <a:gd name="connsiteX82" fmla="*/ 207169 w 574208"/>
                  <a:gd name="connsiteY82" fmla="*/ 204787 h 466725"/>
                  <a:gd name="connsiteX83" fmla="*/ 197644 w 574208"/>
                  <a:gd name="connsiteY83" fmla="*/ 202406 h 466725"/>
                  <a:gd name="connsiteX84" fmla="*/ 183357 w 574208"/>
                  <a:gd name="connsiteY84" fmla="*/ 195262 h 466725"/>
                  <a:gd name="connsiteX85" fmla="*/ 176213 w 574208"/>
                  <a:gd name="connsiteY85" fmla="*/ 190500 h 466725"/>
                  <a:gd name="connsiteX86" fmla="*/ 166688 w 574208"/>
                  <a:gd name="connsiteY86" fmla="*/ 188118 h 466725"/>
                  <a:gd name="connsiteX87" fmla="*/ 159544 w 574208"/>
                  <a:gd name="connsiteY87" fmla="*/ 185737 h 466725"/>
                  <a:gd name="connsiteX88" fmla="*/ 145257 w 574208"/>
                  <a:gd name="connsiteY88" fmla="*/ 171450 h 466725"/>
                  <a:gd name="connsiteX89" fmla="*/ 138113 w 574208"/>
                  <a:gd name="connsiteY89" fmla="*/ 161925 h 466725"/>
                  <a:gd name="connsiteX90" fmla="*/ 130969 w 574208"/>
                  <a:gd name="connsiteY90" fmla="*/ 159543 h 466725"/>
                  <a:gd name="connsiteX91" fmla="*/ 126207 w 574208"/>
                  <a:gd name="connsiteY91" fmla="*/ 152400 h 466725"/>
                  <a:gd name="connsiteX92" fmla="*/ 109538 w 574208"/>
                  <a:gd name="connsiteY92" fmla="*/ 145256 h 466725"/>
                  <a:gd name="connsiteX93" fmla="*/ 95250 w 574208"/>
                  <a:gd name="connsiteY93" fmla="*/ 133350 h 466725"/>
                  <a:gd name="connsiteX94" fmla="*/ 90488 w 574208"/>
                  <a:gd name="connsiteY94" fmla="*/ 123825 h 466725"/>
                  <a:gd name="connsiteX95" fmla="*/ 83344 w 574208"/>
                  <a:gd name="connsiteY95" fmla="*/ 119062 h 466725"/>
                  <a:gd name="connsiteX96" fmla="*/ 61913 w 574208"/>
                  <a:gd name="connsiteY96" fmla="*/ 102393 h 466725"/>
                  <a:gd name="connsiteX97" fmla="*/ 45244 w 574208"/>
                  <a:gd name="connsiteY97" fmla="*/ 80962 h 466725"/>
                  <a:gd name="connsiteX98" fmla="*/ 35719 w 574208"/>
                  <a:gd name="connsiteY98" fmla="*/ 66675 h 466725"/>
                  <a:gd name="connsiteX99" fmla="*/ 28575 w 574208"/>
                  <a:gd name="connsiteY99" fmla="*/ 61912 h 466725"/>
                  <a:gd name="connsiteX100" fmla="*/ 19050 w 574208"/>
                  <a:gd name="connsiteY100" fmla="*/ 50006 h 466725"/>
                  <a:gd name="connsiteX101" fmla="*/ 0 w 574208"/>
                  <a:gd name="connsiteY101" fmla="*/ 28575 h 466725"/>
                  <a:gd name="connsiteX102" fmla="*/ 28575 w 574208"/>
                  <a:gd name="connsiteY102" fmla="*/ 14287 h 466725"/>
                  <a:gd name="connsiteX103" fmla="*/ 40482 w 574208"/>
                  <a:gd name="connsiteY103" fmla="*/ 0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574208" h="466725">
                    <a:moveTo>
                      <a:pt x="40482" y="0"/>
                    </a:moveTo>
                    <a:cubicBezTo>
                      <a:pt x="52784" y="24605"/>
                      <a:pt x="41203" y="5208"/>
                      <a:pt x="57150" y="23812"/>
                    </a:cubicBezTo>
                    <a:cubicBezTo>
                      <a:pt x="59013" y="25985"/>
                      <a:pt x="59998" y="28829"/>
                      <a:pt x="61913" y="30956"/>
                    </a:cubicBezTo>
                    <a:cubicBezTo>
                      <a:pt x="67170" y="36797"/>
                      <a:pt x="74223" y="41087"/>
                      <a:pt x="78582" y="47625"/>
                    </a:cubicBezTo>
                    <a:lnTo>
                      <a:pt x="88107" y="61912"/>
                    </a:lnTo>
                    <a:cubicBezTo>
                      <a:pt x="88901" y="64293"/>
                      <a:pt x="88528" y="67488"/>
                      <a:pt x="90488" y="69056"/>
                    </a:cubicBezTo>
                    <a:cubicBezTo>
                      <a:pt x="93044" y="71100"/>
                      <a:pt x="96866" y="70538"/>
                      <a:pt x="100013" y="71437"/>
                    </a:cubicBezTo>
                    <a:cubicBezTo>
                      <a:pt x="102427" y="72127"/>
                      <a:pt x="104776" y="73024"/>
                      <a:pt x="107157" y="73818"/>
                    </a:cubicBezTo>
                    <a:cubicBezTo>
                      <a:pt x="110332" y="76199"/>
                      <a:pt x="114045" y="77996"/>
                      <a:pt x="116682" y="80962"/>
                    </a:cubicBezTo>
                    <a:cubicBezTo>
                      <a:pt x="120485" y="85240"/>
                      <a:pt x="122160" y="91203"/>
                      <a:pt x="126207" y="95250"/>
                    </a:cubicBezTo>
                    <a:cubicBezTo>
                      <a:pt x="147075" y="116118"/>
                      <a:pt x="121536" y="89646"/>
                      <a:pt x="138113" y="109537"/>
                    </a:cubicBezTo>
                    <a:cubicBezTo>
                      <a:pt x="143843" y="116413"/>
                      <a:pt x="145376" y="116760"/>
                      <a:pt x="152400" y="121443"/>
                    </a:cubicBezTo>
                    <a:cubicBezTo>
                      <a:pt x="169467" y="147044"/>
                      <a:pt x="154185" y="128090"/>
                      <a:pt x="169069" y="140493"/>
                    </a:cubicBezTo>
                    <a:cubicBezTo>
                      <a:pt x="180962" y="150403"/>
                      <a:pt x="170802" y="145833"/>
                      <a:pt x="183357" y="150018"/>
                    </a:cubicBezTo>
                    <a:cubicBezTo>
                      <a:pt x="185738" y="151606"/>
                      <a:pt x="187885" y="153619"/>
                      <a:pt x="190500" y="154781"/>
                    </a:cubicBezTo>
                    <a:cubicBezTo>
                      <a:pt x="195088" y="156820"/>
                      <a:pt x="204788" y="159543"/>
                      <a:pt x="204788" y="159543"/>
                    </a:cubicBezTo>
                    <a:cubicBezTo>
                      <a:pt x="225660" y="180415"/>
                      <a:pt x="200118" y="153939"/>
                      <a:pt x="216694" y="173831"/>
                    </a:cubicBezTo>
                    <a:cubicBezTo>
                      <a:pt x="228330" y="187795"/>
                      <a:pt x="218938" y="175031"/>
                      <a:pt x="230982" y="185737"/>
                    </a:cubicBezTo>
                    <a:cubicBezTo>
                      <a:pt x="252580" y="204935"/>
                      <a:pt x="236714" y="195748"/>
                      <a:pt x="254794" y="204787"/>
                    </a:cubicBezTo>
                    <a:cubicBezTo>
                      <a:pt x="256382" y="207168"/>
                      <a:pt x="257322" y="210143"/>
                      <a:pt x="259557" y="211931"/>
                    </a:cubicBezTo>
                    <a:cubicBezTo>
                      <a:pt x="261517" y="213499"/>
                      <a:pt x="264455" y="213190"/>
                      <a:pt x="266700" y="214312"/>
                    </a:cubicBezTo>
                    <a:cubicBezTo>
                      <a:pt x="284710" y="223318"/>
                      <a:pt x="258614" y="217171"/>
                      <a:pt x="292894" y="221456"/>
                    </a:cubicBezTo>
                    <a:cubicBezTo>
                      <a:pt x="296863" y="223837"/>
                      <a:pt x="300503" y="226881"/>
                      <a:pt x="304800" y="228600"/>
                    </a:cubicBezTo>
                    <a:cubicBezTo>
                      <a:pt x="308558" y="230103"/>
                      <a:pt x="313008" y="229337"/>
                      <a:pt x="316707" y="230981"/>
                    </a:cubicBezTo>
                    <a:cubicBezTo>
                      <a:pt x="320334" y="232593"/>
                      <a:pt x="322804" y="236125"/>
                      <a:pt x="326232" y="238125"/>
                    </a:cubicBezTo>
                    <a:cubicBezTo>
                      <a:pt x="342959" y="247882"/>
                      <a:pt x="342792" y="243234"/>
                      <a:pt x="352425" y="254793"/>
                    </a:cubicBezTo>
                    <a:cubicBezTo>
                      <a:pt x="354257" y="256992"/>
                      <a:pt x="355356" y="259738"/>
                      <a:pt x="357188" y="261937"/>
                    </a:cubicBezTo>
                    <a:cubicBezTo>
                      <a:pt x="366676" y="273323"/>
                      <a:pt x="361257" y="265328"/>
                      <a:pt x="371475" y="273843"/>
                    </a:cubicBezTo>
                    <a:cubicBezTo>
                      <a:pt x="374062" y="275999"/>
                      <a:pt x="375961" y="278919"/>
                      <a:pt x="378619" y="280987"/>
                    </a:cubicBezTo>
                    <a:cubicBezTo>
                      <a:pt x="383137" y="284501"/>
                      <a:pt x="392907" y="290512"/>
                      <a:pt x="392907" y="290512"/>
                    </a:cubicBezTo>
                    <a:cubicBezTo>
                      <a:pt x="396082" y="295275"/>
                      <a:pt x="397312" y="302240"/>
                      <a:pt x="402432" y="304800"/>
                    </a:cubicBezTo>
                    <a:cubicBezTo>
                      <a:pt x="434054" y="320609"/>
                      <a:pt x="394553" y="301422"/>
                      <a:pt x="419100" y="311943"/>
                    </a:cubicBezTo>
                    <a:cubicBezTo>
                      <a:pt x="439692" y="320769"/>
                      <a:pt x="419019" y="313504"/>
                      <a:pt x="435769" y="319087"/>
                    </a:cubicBezTo>
                    <a:cubicBezTo>
                      <a:pt x="445584" y="333809"/>
                      <a:pt x="434686" y="319447"/>
                      <a:pt x="447675" y="330993"/>
                    </a:cubicBezTo>
                    <a:cubicBezTo>
                      <a:pt x="452709" y="335468"/>
                      <a:pt x="458227" y="339677"/>
                      <a:pt x="461963" y="345281"/>
                    </a:cubicBezTo>
                    <a:cubicBezTo>
                      <a:pt x="463550" y="347662"/>
                      <a:pt x="464701" y="350401"/>
                      <a:pt x="466725" y="352425"/>
                    </a:cubicBezTo>
                    <a:cubicBezTo>
                      <a:pt x="468749" y="354449"/>
                      <a:pt x="471488" y="355600"/>
                      <a:pt x="473869" y="357187"/>
                    </a:cubicBezTo>
                    <a:cubicBezTo>
                      <a:pt x="477869" y="369190"/>
                      <a:pt x="473666" y="361096"/>
                      <a:pt x="485775" y="371475"/>
                    </a:cubicBezTo>
                    <a:cubicBezTo>
                      <a:pt x="497126" y="381204"/>
                      <a:pt x="487912" y="376949"/>
                      <a:pt x="500063" y="381000"/>
                    </a:cubicBezTo>
                    <a:cubicBezTo>
                      <a:pt x="503238" y="383381"/>
                      <a:pt x="506142" y="386174"/>
                      <a:pt x="509588" y="388143"/>
                    </a:cubicBezTo>
                    <a:cubicBezTo>
                      <a:pt x="533168" y="401617"/>
                      <a:pt x="499001" y="377520"/>
                      <a:pt x="523875" y="395287"/>
                    </a:cubicBezTo>
                    <a:cubicBezTo>
                      <a:pt x="527105" y="397594"/>
                      <a:pt x="530387" y="399848"/>
                      <a:pt x="533400" y="402431"/>
                    </a:cubicBezTo>
                    <a:cubicBezTo>
                      <a:pt x="535957" y="404623"/>
                      <a:pt x="537742" y="407707"/>
                      <a:pt x="540544" y="409575"/>
                    </a:cubicBezTo>
                    <a:cubicBezTo>
                      <a:pt x="542633" y="410967"/>
                      <a:pt x="545274" y="411266"/>
                      <a:pt x="547688" y="411956"/>
                    </a:cubicBezTo>
                    <a:cubicBezTo>
                      <a:pt x="568619" y="417935"/>
                      <a:pt x="547228" y="411009"/>
                      <a:pt x="564357" y="416718"/>
                    </a:cubicBezTo>
                    <a:cubicBezTo>
                      <a:pt x="567457" y="418785"/>
                      <a:pt x="575973" y="422352"/>
                      <a:pt x="573882" y="428625"/>
                    </a:cubicBezTo>
                    <a:cubicBezTo>
                      <a:pt x="572817" y="431820"/>
                      <a:pt x="569119" y="433387"/>
                      <a:pt x="566738" y="435768"/>
                    </a:cubicBezTo>
                    <a:cubicBezTo>
                      <a:pt x="565944" y="438149"/>
                      <a:pt x="565925" y="440952"/>
                      <a:pt x="564357" y="442912"/>
                    </a:cubicBezTo>
                    <a:cubicBezTo>
                      <a:pt x="562569" y="445147"/>
                      <a:pt x="558730" y="445248"/>
                      <a:pt x="557213" y="447675"/>
                    </a:cubicBezTo>
                    <a:cubicBezTo>
                      <a:pt x="543043" y="470346"/>
                      <a:pt x="561474" y="455945"/>
                      <a:pt x="545307" y="466725"/>
                    </a:cubicBezTo>
                    <a:cubicBezTo>
                      <a:pt x="527352" y="460738"/>
                      <a:pt x="548786" y="469509"/>
                      <a:pt x="533400" y="457200"/>
                    </a:cubicBezTo>
                    <a:cubicBezTo>
                      <a:pt x="531440" y="455632"/>
                      <a:pt x="528502" y="455941"/>
                      <a:pt x="526257" y="454818"/>
                    </a:cubicBezTo>
                    <a:cubicBezTo>
                      <a:pt x="523697" y="453538"/>
                      <a:pt x="521598" y="451476"/>
                      <a:pt x="519113" y="450056"/>
                    </a:cubicBezTo>
                    <a:cubicBezTo>
                      <a:pt x="504488" y="441699"/>
                      <a:pt x="514079" y="449784"/>
                      <a:pt x="502444" y="438150"/>
                    </a:cubicBezTo>
                    <a:cubicBezTo>
                      <a:pt x="497809" y="424243"/>
                      <a:pt x="503690" y="437014"/>
                      <a:pt x="492919" y="426243"/>
                    </a:cubicBezTo>
                    <a:cubicBezTo>
                      <a:pt x="479945" y="413269"/>
                      <a:pt x="492275" y="418885"/>
                      <a:pt x="478632" y="414337"/>
                    </a:cubicBezTo>
                    <a:cubicBezTo>
                      <a:pt x="477044" y="411956"/>
                      <a:pt x="476104" y="408981"/>
                      <a:pt x="473869" y="407193"/>
                    </a:cubicBezTo>
                    <a:cubicBezTo>
                      <a:pt x="471909" y="405625"/>
                      <a:pt x="468970" y="405934"/>
                      <a:pt x="466725" y="404812"/>
                    </a:cubicBezTo>
                    <a:cubicBezTo>
                      <a:pt x="464165" y="403532"/>
                      <a:pt x="462067" y="401470"/>
                      <a:pt x="459582" y="400050"/>
                    </a:cubicBezTo>
                    <a:cubicBezTo>
                      <a:pt x="456500" y="398289"/>
                      <a:pt x="453067" y="397168"/>
                      <a:pt x="450057" y="395287"/>
                    </a:cubicBezTo>
                    <a:cubicBezTo>
                      <a:pt x="446692" y="393183"/>
                      <a:pt x="443762" y="390450"/>
                      <a:pt x="440532" y="388143"/>
                    </a:cubicBezTo>
                    <a:cubicBezTo>
                      <a:pt x="438203" y="386480"/>
                      <a:pt x="435717" y="385044"/>
                      <a:pt x="433388" y="383381"/>
                    </a:cubicBezTo>
                    <a:cubicBezTo>
                      <a:pt x="430158" y="381074"/>
                      <a:pt x="427309" y="378206"/>
                      <a:pt x="423863" y="376237"/>
                    </a:cubicBezTo>
                    <a:cubicBezTo>
                      <a:pt x="421684" y="374992"/>
                      <a:pt x="419100" y="374650"/>
                      <a:pt x="416719" y="373856"/>
                    </a:cubicBezTo>
                    <a:cubicBezTo>
                      <a:pt x="412037" y="366831"/>
                      <a:pt x="411689" y="365298"/>
                      <a:pt x="404813" y="359568"/>
                    </a:cubicBezTo>
                    <a:cubicBezTo>
                      <a:pt x="402614" y="357736"/>
                      <a:pt x="399868" y="356638"/>
                      <a:pt x="397669" y="354806"/>
                    </a:cubicBezTo>
                    <a:cubicBezTo>
                      <a:pt x="395082" y="352650"/>
                      <a:pt x="393112" y="349818"/>
                      <a:pt x="390525" y="347662"/>
                    </a:cubicBezTo>
                    <a:cubicBezTo>
                      <a:pt x="384371" y="342534"/>
                      <a:pt x="383397" y="342905"/>
                      <a:pt x="376238" y="340518"/>
                    </a:cubicBezTo>
                    <a:cubicBezTo>
                      <a:pt x="373857" y="338137"/>
                      <a:pt x="371250" y="335962"/>
                      <a:pt x="369094" y="333375"/>
                    </a:cubicBezTo>
                    <a:cubicBezTo>
                      <a:pt x="367262" y="331176"/>
                      <a:pt x="366530" y="328063"/>
                      <a:pt x="364332" y="326231"/>
                    </a:cubicBezTo>
                    <a:cubicBezTo>
                      <a:pt x="361605" y="323958"/>
                      <a:pt x="357889" y="323229"/>
                      <a:pt x="354807" y="321468"/>
                    </a:cubicBezTo>
                    <a:cubicBezTo>
                      <a:pt x="352322" y="320048"/>
                      <a:pt x="350044" y="318293"/>
                      <a:pt x="347663" y="316706"/>
                    </a:cubicBezTo>
                    <a:cubicBezTo>
                      <a:pt x="336270" y="299616"/>
                      <a:pt x="342186" y="306465"/>
                      <a:pt x="330994" y="295275"/>
                    </a:cubicBezTo>
                    <a:cubicBezTo>
                      <a:pt x="329407" y="292100"/>
                      <a:pt x="328295" y="288639"/>
                      <a:pt x="326232" y="285750"/>
                    </a:cubicBezTo>
                    <a:cubicBezTo>
                      <a:pt x="322380" y="280356"/>
                      <a:pt x="309416" y="270620"/>
                      <a:pt x="304800" y="269081"/>
                    </a:cubicBezTo>
                    <a:cubicBezTo>
                      <a:pt x="302419" y="268287"/>
                      <a:pt x="299964" y="267689"/>
                      <a:pt x="297657" y="266700"/>
                    </a:cubicBezTo>
                    <a:cubicBezTo>
                      <a:pt x="283852" y="260783"/>
                      <a:pt x="291203" y="261516"/>
                      <a:pt x="273844" y="257175"/>
                    </a:cubicBezTo>
                    <a:cubicBezTo>
                      <a:pt x="270669" y="256381"/>
                      <a:pt x="267454" y="255733"/>
                      <a:pt x="264319" y="254793"/>
                    </a:cubicBezTo>
                    <a:cubicBezTo>
                      <a:pt x="259511" y="253350"/>
                      <a:pt x="250032" y="250031"/>
                      <a:pt x="250032" y="250031"/>
                    </a:cubicBezTo>
                    <a:cubicBezTo>
                      <a:pt x="237328" y="230976"/>
                      <a:pt x="254004" y="254004"/>
                      <a:pt x="238125" y="238125"/>
                    </a:cubicBezTo>
                    <a:cubicBezTo>
                      <a:pt x="220400" y="220400"/>
                      <a:pt x="240677" y="235064"/>
                      <a:pt x="223838" y="223837"/>
                    </a:cubicBezTo>
                    <a:cubicBezTo>
                      <a:pt x="211136" y="204785"/>
                      <a:pt x="227807" y="227806"/>
                      <a:pt x="211932" y="211931"/>
                    </a:cubicBezTo>
                    <a:cubicBezTo>
                      <a:pt x="209908" y="209907"/>
                      <a:pt x="209550" y="206375"/>
                      <a:pt x="207169" y="204787"/>
                    </a:cubicBezTo>
                    <a:cubicBezTo>
                      <a:pt x="204446" y="202972"/>
                      <a:pt x="200819" y="203200"/>
                      <a:pt x="197644" y="202406"/>
                    </a:cubicBezTo>
                    <a:cubicBezTo>
                      <a:pt x="177178" y="188761"/>
                      <a:pt x="203066" y="205116"/>
                      <a:pt x="183357" y="195262"/>
                    </a:cubicBezTo>
                    <a:cubicBezTo>
                      <a:pt x="180797" y="193982"/>
                      <a:pt x="178843" y="191627"/>
                      <a:pt x="176213" y="190500"/>
                    </a:cubicBezTo>
                    <a:cubicBezTo>
                      <a:pt x="173205" y="189211"/>
                      <a:pt x="169835" y="189017"/>
                      <a:pt x="166688" y="188118"/>
                    </a:cubicBezTo>
                    <a:cubicBezTo>
                      <a:pt x="164274" y="187428"/>
                      <a:pt x="161925" y="186531"/>
                      <a:pt x="159544" y="185737"/>
                    </a:cubicBezTo>
                    <a:cubicBezTo>
                      <a:pt x="154782" y="180975"/>
                      <a:pt x="149298" y="176838"/>
                      <a:pt x="145257" y="171450"/>
                    </a:cubicBezTo>
                    <a:cubicBezTo>
                      <a:pt x="142876" y="168275"/>
                      <a:pt x="141162" y="164466"/>
                      <a:pt x="138113" y="161925"/>
                    </a:cubicBezTo>
                    <a:cubicBezTo>
                      <a:pt x="136185" y="160318"/>
                      <a:pt x="133350" y="160337"/>
                      <a:pt x="130969" y="159543"/>
                    </a:cubicBezTo>
                    <a:cubicBezTo>
                      <a:pt x="129382" y="157162"/>
                      <a:pt x="128230" y="154423"/>
                      <a:pt x="126207" y="152400"/>
                    </a:cubicBezTo>
                    <a:cubicBezTo>
                      <a:pt x="120725" y="146918"/>
                      <a:pt x="116826" y="147078"/>
                      <a:pt x="109538" y="145256"/>
                    </a:cubicBezTo>
                    <a:cubicBezTo>
                      <a:pt x="103844" y="141460"/>
                      <a:pt x="99415" y="139181"/>
                      <a:pt x="95250" y="133350"/>
                    </a:cubicBezTo>
                    <a:cubicBezTo>
                      <a:pt x="93187" y="130462"/>
                      <a:pt x="92760" y="126552"/>
                      <a:pt x="90488" y="123825"/>
                    </a:cubicBezTo>
                    <a:cubicBezTo>
                      <a:pt x="88656" y="121626"/>
                      <a:pt x="85483" y="120963"/>
                      <a:pt x="83344" y="119062"/>
                    </a:cubicBezTo>
                    <a:cubicBezTo>
                      <a:pt x="64069" y="101929"/>
                      <a:pt x="76644" y="107305"/>
                      <a:pt x="61913" y="102393"/>
                    </a:cubicBezTo>
                    <a:cubicBezTo>
                      <a:pt x="50722" y="91204"/>
                      <a:pt x="56636" y="98051"/>
                      <a:pt x="45244" y="80962"/>
                    </a:cubicBezTo>
                    <a:cubicBezTo>
                      <a:pt x="45242" y="80958"/>
                      <a:pt x="35723" y="66678"/>
                      <a:pt x="35719" y="66675"/>
                    </a:cubicBezTo>
                    <a:lnTo>
                      <a:pt x="28575" y="61912"/>
                    </a:lnTo>
                    <a:cubicBezTo>
                      <a:pt x="24436" y="49495"/>
                      <a:pt x="29255" y="59077"/>
                      <a:pt x="19050" y="50006"/>
                    </a:cubicBezTo>
                    <a:cubicBezTo>
                      <a:pt x="5708" y="38146"/>
                      <a:pt x="7238" y="39430"/>
                      <a:pt x="0" y="28575"/>
                    </a:cubicBezTo>
                    <a:cubicBezTo>
                      <a:pt x="7222" y="23761"/>
                      <a:pt x="18718" y="14287"/>
                      <a:pt x="28575" y="14287"/>
                    </a:cubicBezTo>
                    <a:lnTo>
                      <a:pt x="4048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3855057" y="1440656"/>
                <a:ext cx="290699" cy="286257"/>
              </a:xfrm>
              <a:custGeom>
                <a:avLst/>
                <a:gdLst>
                  <a:gd name="connsiteX0" fmla="*/ 140681 w 290699"/>
                  <a:gd name="connsiteY0" fmla="*/ 33338 h 286257"/>
                  <a:gd name="connsiteX1" fmla="*/ 145443 w 290699"/>
                  <a:gd name="connsiteY1" fmla="*/ 54769 h 286257"/>
                  <a:gd name="connsiteX2" fmla="*/ 152587 w 290699"/>
                  <a:gd name="connsiteY2" fmla="*/ 59532 h 286257"/>
                  <a:gd name="connsiteX3" fmla="*/ 166874 w 290699"/>
                  <a:gd name="connsiteY3" fmla="*/ 88107 h 286257"/>
                  <a:gd name="connsiteX4" fmla="*/ 169256 w 290699"/>
                  <a:gd name="connsiteY4" fmla="*/ 95250 h 286257"/>
                  <a:gd name="connsiteX5" fmla="*/ 166874 w 290699"/>
                  <a:gd name="connsiteY5" fmla="*/ 102394 h 286257"/>
                  <a:gd name="connsiteX6" fmla="*/ 159731 w 290699"/>
                  <a:gd name="connsiteY6" fmla="*/ 104775 h 286257"/>
                  <a:gd name="connsiteX7" fmla="*/ 147824 w 290699"/>
                  <a:gd name="connsiteY7" fmla="*/ 109538 h 286257"/>
                  <a:gd name="connsiteX8" fmla="*/ 143062 w 290699"/>
                  <a:gd name="connsiteY8" fmla="*/ 116682 h 286257"/>
                  <a:gd name="connsiteX9" fmla="*/ 128774 w 290699"/>
                  <a:gd name="connsiteY9" fmla="*/ 128588 h 286257"/>
                  <a:gd name="connsiteX10" fmla="*/ 121631 w 290699"/>
                  <a:gd name="connsiteY10" fmla="*/ 130969 h 286257"/>
                  <a:gd name="connsiteX11" fmla="*/ 112106 w 290699"/>
                  <a:gd name="connsiteY11" fmla="*/ 140494 h 286257"/>
                  <a:gd name="connsiteX12" fmla="*/ 97818 w 290699"/>
                  <a:gd name="connsiteY12" fmla="*/ 150019 h 286257"/>
                  <a:gd name="connsiteX13" fmla="*/ 90674 w 290699"/>
                  <a:gd name="connsiteY13" fmla="*/ 154782 h 286257"/>
                  <a:gd name="connsiteX14" fmla="*/ 83531 w 290699"/>
                  <a:gd name="connsiteY14" fmla="*/ 161925 h 286257"/>
                  <a:gd name="connsiteX15" fmla="*/ 64481 w 290699"/>
                  <a:gd name="connsiteY15" fmla="*/ 166688 h 286257"/>
                  <a:gd name="connsiteX16" fmla="*/ 40668 w 290699"/>
                  <a:gd name="connsiteY16" fmla="*/ 180975 h 286257"/>
                  <a:gd name="connsiteX17" fmla="*/ 33524 w 290699"/>
                  <a:gd name="connsiteY17" fmla="*/ 183357 h 286257"/>
                  <a:gd name="connsiteX18" fmla="*/ 19237 w 290699"/>
                  <a:gd name="connsiteY18" fmla="*/ 192882 h 286257"/>
                  <a:gd name="connsiteX19" fmla="*/ 12093 w 290699"/>
                  <a:gd name="connsiteY19" fmla="*/ 197644 h 286257"/>
                  <a:gd name="connsiteX20" fmla="*/ 2568 w 290699"/>
                  <a:gd name="connsiteY20" fmla="*/ 202407 h 286257"/>
                  <a:gd name="connsiteX21" fmla="*/ 4949 w 290699"/>
                  <a:gd name="connsiteY21" fmla="*/ 219075 h 286257"/>
                  <a:gd name="connsiteX22" fmla="*/ 12093 w 290699"/>
                  <a:gd name="connsiteY22" fmla="*/ 242888 h 286257"/>
                  <a:gd name="connsiteX23" fmla="*/ 26381 w 290699"/>
                  <a:gd name="connsiteY23" fmla="*/ 254794 h 286257"/>
                  <a:gd name="connsiteX24" fmla="*/ 38287 w 290699"/>
                  <a:gd name="connsiteY24" fmla="*/ 271463 h 286257"/>
                  <a:gd name="connsiteX25" fmla="*/ 45431 w 290699"/>
                  <a:gd name="connsiteY25" fmla="*/ 276225 h 286257"/>
                  <a:gd name="connsiteX26" fmla="*/ 57337 w 290699"/>
                  <a:gd name="connsiteY26" fmla="*/ 285750 h 286257"/>
                  <a:gd name="connsiteX27" fmla="*/ 64481 w 290699"/>
                  <a:gd name="connsiteY27" fmla="*/ 276225 h 286257"/>
                  <a:gd name="connsiteX28" fmla="*/ 71624 w 290699"/>
                  <a:gd name="connsiteY28" fmla="*/ 269082 h 286257"/>
                  <a:gd name="connsiteX29" fmla="*/ 81149 w 290699"/>
                  <a:gd name="connsiteY29" fmla="*/ 261938 h 286257"/>
                  <a:gd name="connsiteX30" fmla="*/ 88293 w 290699"/>
                  <a:gd name="connsiteY30" fmla="*/ 254794 h 286257"/>
                  <a:gd name="connsiteX31" fmla="*/ 97818 w 290699"/>
                  <a:gd name="connsiteY31" fmla="*/ 250032 h 286257"/>
                  <a:gd name="connsiteX32" fmla="*/ 107343 w 290699"/>
                  <a:gd name="connsiteY32" fmla="*/ 242888 h 286257"/>
                  <a:gd name="connsiteX33" fmla="*/ 126393 w 290699"/>
                  <a:gd name="connsiteY33" fmla="*/ 235744 h 286257"/>
                  <a:gd name="connsiteX34" fmla="*/ 140681 w 290699"/>
                  <a:gd name="connsiteY34" fmla="*/ 226219 h 286257"/>
                  <a:gd name="connsiteX35" fmla="*/ 157349 w 290699"/>
                  <a:gd name="connsiteY35" fmla="*/ 214313 h 286257"/>
                  <a:gd name="connsiteX36" fmla="*/ 174018 w 290699"/>
                  <a:gd name="connsiteY36" fmla="*/ 200025 h 286257"/>
                  <a:gd name="connsiteX37" fmla="*/ 193068 w 290699"/>
                  <a:gd name="connsiteY37" fmla="*/ 185738 h 286257"/>
                  <a:gd name="connsiteX38" fmla="*/ 209737 w 290699"/>
                  <a:gd name="connsiteY38" fmla="*/ 180975 h 286257"/>
                  <a:gd name="connsiteX39" fmla="*/ 226406 w 290699"/>
                  <a:gd name="connsiteY39" fmla="*/ 169069 h 286257"/>
                  <a:gd name="connsiteX40" fmla="*/ 245456 w 290699"/>
                  <a:gd name="connsiteY40" fmla="*/ 154782 h 286257"/>
                  <a:gd name="connsiteX41" fmla="*/ 259743 w 290699"/>
                  <a:gd name="connsiteY41" fmla="*/ 145257 h 286257"/>
                  <a:gd name="connsiteX42" fmla="*/ 269268 w 290699"/>
                  <a:gd name="connsiteY42" fmla="*/ 142875 h 286257"/>
                  <a:gd name="connsiteX43" fmla="*/ 283556 w 290699"/>
                  <a:gd name="connsiteY43" fmla="*/ 133350 h 286257"/>
                  <a:gd name="connsiteX44" fmla="*/ 290699 w 290699"/>
                  <a:gd name="connsiteY44" fmla="*/ 128588 h 286257"/>
                  <a:gd name="connsiteX45" fmla="*/ 283556 w 290699"/>
                  <a:gd name="connsiteY45" fmla="*/ 111919 h 286257"/>
                  <a:gd name="connsiteX46" fmla="*/ 276412 w 290699"/>
                  <a:gd name="connsiteY46" fmla="*/ 107157 h 286257"/>
                  <a:gd name="connsiteX47" fmla="*/ 271649 w 290699"/>
                  <a:gd name="connsiteY47" fmla="*/ 100013 h 286257"/>
                  <a:gd name="connsiteX48" fmla="*/ 259743 w 290699"/>
                  <a:gd name="connsiteY48" fmla="*/ 88107 h 286257"/>
                  <a:gd name="connsiteX49" fmla="*/ 250218 w 290699"/>
                  <a:gd name="connsiteY49" fmla="*/ 73819 h 286257"/>
                  <a:gd name="connsiteX50" fmla="*/ 245456 w 290699"/>
                  <a:gd name="connsiteY50" fmla="*/ 52388 h 286257"/>
                  <a:gd name="connsiteX51" fmla="*/ 243074 w 290699"/>
                  <a:gd name="connsiteY51" fmla="*/ 45244 h 286257"/>
                  <a:gd name="connsiteX52" fmla="*/ 235931 w 290699"/>
                  <a:gd name="connsiteY52" fmla="*/ 38100 h 286257"/>
                  <a:gd name="connsiteX53" fmla="*/ 233549 w 290699"/>
                  <a:gd name="connsiteY53" fmla="*/ 30957 h 286257"/>
                  <a:gd name="connsiteX54" fmla="*/ 226406 w 290699"/>
                  <a:gd name="connsiteY54" fmla="*/ 28575 h 286257"/>
                  <a:gd name="connsiteX55" fmla="*/ 219262 w 290699"/>
                  <a:gd name="connsiteY55" fmla="*/ 21432 h 286257"/>
                  <a:gd name="connsiteX56" fmla="*/ 214499 w 290699"/>
                  <a:gd name="connsiteY56" fmla="*/ 14288 h 286257"/>
                  <a:gd name="connsiteX57" fmla="*/ 202593 w 290699"/>
                  <a:gd name="connsiteY57" fmla="*/ 0 h 286257"/>
                  <a:gd name="connsiteX58" fmla="*/ 195449 w 290699"/>
                  <a:gd name="connsiteY58" fmla="*/ 2382 h 286257"/>
                  <a:gd name="connsiteX59" fmla="*/ 181162 w 290699"/>
                  <a:gd name="connsiteY59" fmla="*/ 11907 h 286257"/>
                  <a:gd name="connsiteX60" fmla="*/ 174018 w 290699"/>
                  <a:gd name="connsiteY60" fmla="*/ 14288 h 286257"/>
                  <a:gd name="connsiteX61" fmla="*/ 164493 w 290699"/>
                  <a:gd name="connsiteY61" fmla="*/ 23813 h 286257"/>
                  <a:gd name="connsiteX62" fmla="*/ 152587 w 290699"/>
                  <a:gd name="connsiteY62" fmla="*/ 40482 h 286257"/>
                  <a:gd name="connsiteX63" fmla="*/ 140681 w 290699"/>
                  <a:gd name="connsiteY63" fmla="*/ 33338 h 28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90699" h="286257">
                    <a:moveTo>
                      <a:pt x="140681" y="33338"/>
                    </a:moveTo>
                    <a:cubicBezTo>
                      <a:pt x="139490" y="35719"/>
                      <a:pt x="142975" y="51684"/>
                      <a:pt x="145443" y="54769"/>
                    </a:cubicBezTo>
                    <a:cubicBezTo>
                      <a:pt x="147231" y="57004"/>
                      <a:pt x="150206" y="57944"/>
                      <a:pt x="152587" y="59532"/>
                    </a:cubicBezTo>
                    <a:cubicBezTo>
                      <a:pt x="164900" y="78000"/>
                      <a:pt x="160300" y="68385"/>
                      <a:pt x="166874" y="88107"/>
                    </a:cubicBezTo>
                    <a:lnTo>
                      <a:pt x="169256" y="95250"/>
                    </a:lnTo>
                    <a:cubicBezTo>
                      <a:pt x="168462" y="97631"/>
                      <a:pt x="168649" y="100619"/>
                      <a:pt x="166874" y="102394"/>
                    </a:cubicBezTo>
                    <a:cubicBezTo>
                      <a:pt x="165099" y="104169"/>
                      <a:pt x="162081" y="103894"/>
                      <a:pt x="159731" y="104775"/>
                    </a:cubicBezTo>
                    <a:cubicBezTo>
                      <a:pt x="155728" y="106276"/>
                      <a:pt x="151793" y="107950"/>
                      <a:pt x="147824" y="109538"/>
                    </a:cubicBezTo>
                    <a:cubicBezTo>
                      <a:pt x="146237" y="111919"/>
                      <a:pt x="144894" y="114483"/>
                      <a:pt x="143062" y="116682"/>
                    </a:cubicBezTo>
                    <a:cubicBezTo>
                      <a:pt x="139302" y="121194"/>
                      <a:pt x="134124" y="125913"/>
                      <a:pt x="128774" y="128588"/>
                    </a:cubicBezTo>
                    <a:cubicBezTo>
                      <a:pt x="126529" y="129710"/>
                      <a:pt x="124012" y="130175"/>
                      <a:pt x="121631" y="130969"/>
                    </a:cubicBezTo>
                    <a:cubicBezTo>
                      <a:pt x="118456" y="134144"/>
                      <a:pt x="115612" y="137689"/>
                      <a:pt x="112106" y="140494"/>
                    </a:cubicBezTo>
                    <a:cubicBezTo>
                      <a:pt x="107636" y="144070"/>
                      <a:pt x="102581" y="146844"/>
                      <a:pt x="97818" y="150019"/>
                    </a:cubicBezTo>
                    <a:cubicBezTo>
                      <a:pt x="95437" y="151607"/>
                      <a:pt x="92698" y="152758"/>
                      <a:pt x="90674" y="154782"/>
                    </a:cubicBezTo>
                    <a:cubicBezTo>
                      <a:pt x="88293" y="157163"/>
                      <a:pt x="86333" y="160057"/>
                      <a:pt x="83531" y="161925"/>
                    </a:cubicBezTo>
                    <a:cubicBezTo>
                      <a:pt x="80391" y="164019"/>
                      <a:pt x="66203" y="166344"/>
                      <a:pt x="64481" y="166688"/>
                    </a:cubicBezTo>
                    <a:cubicBezTo>
                      <a:pt x="54319" y="173463"/>
                      <a:pt x="50923" y="176580"/>
                      <a:pt x="40668" y="180975"/>
                    </a:cubicBezTo>
                    <a:cubicBezTo>
                      <a:pt x="38361" y="181964"/>
                      <a:pt x="35718" y="182138"/>
                      <a:pt x="33524" y="183357"/>
                    </a:cubicBezTo>
                    <a:cubicBezTo>
                      <a:pt x="28521" y="186137"/>
                      <a:pt x="23999" y="189707"/>
                      <a:pt x="19237" y="192882"/>
                    </a:cubicBezTo>
                    <a:cubicBezTo>
                      <a:pt x="16856" y="194469"/>
                      <a:pt x="14653" y="196364"/>
                      <a:pt x="12093" y="197644"/>
                    </a:cubicBezTo>
                    <a:lnTo>
                      <a:pt x="2568" y="202407"/>
                    </a:lnTo>
                    <a:cubicBezTo>
                      <a:pt x="-1496" y="218667"/>
                      <a:pt x="-763" y="205748"/>
                      <a:pt x="4949" y="219075"/>
                    </a:cubicBezTo>
                    <a:cubicBezTo>
                      <a:pt x="7376" y="224738"/>
                      <a:pt x="8095" y="238890"/>
                      <a:pt x="12093" y="242888"/>
                    </a:cubicBezTo>
                    <a:cubicBezTo>
                      <a:pt x="21261" y="252056"/>
                      <a:pt x="16435" y="248164"/>
                      <a:pt x="26381" y="254794"/>
                    </a:cubicBezTo>
                    <a:cubicBezTo>
                      <a:pt x="29087" y="258853"/>
                      <a:pt x="35330" y="268507"/>
                      <a:pt x="38287" y="271463"/>
                    </a:cubicBezTo>
                    <a:cubicBezTo>
                      <a:pt x="40311" y="273487"/>
                      <a:pt x="43050" y="274638"/>
                      <a:pt x="45431" y="276225"/>
                    </a:cubicBezTo>
                    <a:cubicBezTo>
                      <a:pt x="46902" y="278432"/>
                      <a:pt x="51585" y="288626"/>
                      <a:pt x="57337" y="285750"/>
                    </a:cubicBezTo>
                    <a:cubicBezTo>
                      <a:pt x="60887" y="283975"/>
                      <a:pt x="61898" y="279238"/>
                      <a:pt x="64481" y="276225"/>
                    </a:cubicBezTo>
                    <a:cubicBezTo>
                      <a:pt x="66672" y="273668"/>
                      <a:pt x="69067" y="271273"/>
                      <a:pt x="71624" y="269082"/>
                    </a:cubicBezTo>
                    <a:cubicBezTo>
                      <a:pt x="74637" y="266499"/>
                      <a:pt x="78136" y="264521"/>
                      <a:pt x="81149" y="261938"/>
                    </a:cubicBezTo>
                    <a:cubicBezTo>
                      <a:pt x="83706" y="259746"/>
                      <a:pt x="85553" y="256751"/>
                      <a:pt x="88293" y="254794"/>
                    </a:cubicBezTo>
                    <a:cubicBezTo>
                      <a:pt x="91182" y="252731"/>
                      <a:pt x="94808" y="251913"/>
                      <a:pt x="97818" y="250032"/>
                    </a:cubicBezTo>
                    <a:cubicBezTo>
                      <a:pt x="101184" y="247929"/>
                      <a:pt x="103978" y="244992"/>
                      <a:pt x="107343" y="242888"/>
                    </a:cubicBezTo>
                    <a:cubicBezTo>
                      <a:pt x="115646" y="237699"/>
                      <a:pt x="117250" y="238030"/>
                      <a:pt x="126393" y="235744"/>
                    </a:cubicBezTo>
                    <a:lnTo>
                      <a:pt x="140681" y="226219"/>
                    </a:lnTo>
                    <a:cubicBezTo>
                      <a:pt x="146016" y="222663"/>
                      <a:pt x="152623" y="218449"/>
                      <a:pt x="157349" y="214313"/>
                    </a:cubicBezTo>
                    <a:cubicBezTo>
                      <a:pt x="185663" y="189538"/>
                      <a:pt x="152452" y="215709"/>
                      <a:pt x="174018" y="200025"/>
                    </a:cubicBezTo>
                    <a:cubicBezTo>
                      <a:pt x="180437" y="195356"/>
                      <a:pt x="185368" y="187663"/>
                      <a:pt x="193068" y="185738"/>
                    </a:cubicBezTo>
                    <a:cubicBezTo>
                      <a:pt x="205028" y="182748"/>
                      <a:pt x="199488" y="184392"/>
                      <a:pt x="209737" y="180975"/>
                    </a:cubicBezTo>
                    <a:cubicBezTo>
                      <a:pt x="225338" y="165376"/>
                      <a:pt x="207600" y="181606"/>
                      <a:pt x="226406" y="169069"/>
                    </a:cubicBezTo>
                    <a:cubicBezTo>
                      <a:pt x="233010" y="164666"/>
                      <a:pt x="238852" y="159185"/>
                      <a:pt x="245456" y="154782"/>
                    </a:cubicBezTo>
                    <a:cubicBezTo>
                      <a:pt x="250218" y="151607"/>
                      <a:pt x="254190" y="146646"/>
                      <a:pt x="259743" y="145257"/>
                    </a:cubicBezTo>
                    <a:lnTo>
                      <a:pt x="269268" y="142875"/>
                    </a:lnTo>
                    <a:lnTo>
                      <a:pt x="283556" y="133350"/>
                    </a:lnTo>
                    <a:lnTo>
                      <a:pt x="290699" y="128588"/>
                    </a:lnTo>
                    <a:cubicBezTo>
                      <a:pt x="288878" y="121303"/>
                      <a:pt x="289037" y="117400"/>
                      <a:pt x="283556" y="111919"/>
                    </a:cubicBezTo>
                    <a:cubicBezTo>
                      <a:pt x="281532" y="109895"/>
                      <a:pt x="278793" y="108744"/>
                      <a:pt x="276412" y="107157"/>
                    </a:cubicBezTo>
                    <a:cubicBezTo>
                      <a:pt x="274824" y="104776"/>
                      <a:pt x="273673" y="102037"/>
                      <a:pt x="271649" y="100013"/>
                    </a:cubicBezTo>
                    <a:cubicBezTo>
                      <a:pt x="255772" y="84134"/>
                      <a:pt x="272447" y="107159"/>
                      <a:pt x="259743" y="88107"/>
                    </a:cubicBezTo>
                    <a:cubicBezTo>
                      <a:pt x="252310" y="65804"/>
                      <a:pt x="264487" y="98790"/>
                      <a:pt x="250218" y="73819"/>
                    </a:cubicBezTo>
                    <a:cubicBezTo>
                      <a:pt x="249132" y="71918"/>
                      <a:pt x="245664" y="53219"/>
                      <a:pt x="245456" y="52388"/>
                    </a:cubicBezTo>
                    <a:cubicBezTo>
                      <a:pt x="244847" y="49953"/>
                      <a:pt x="244466" y="47333"/>
                      <a:pt x="243074" y="45244"/>
                    </a:cubicBezTo>
                    <a:cubicBezTo>
                      <a:pt x="241206" y="42442"/>
                      <a:pt x="238312" y="40481"/>
                      <a:pt x="235931" y="38100"/>
                    </a:cubicBezTo>
                    <a:cubicBezTo>
                      <a:pt x="235137" y="35719"/>
                      <a:pt x="235324" y="32732"/>
                      <a:pt x="233549" y="30957"/>
                    </a:cubicBezTo>
                    <a:cubicBezTo>
                      <a:pt x="231774" y="29182"/>
                      <a:pt x="228494" y="29967"/>
                      <a:pt x="226406" y="28575"/>
                    </a:cubicBezTo>
                    <a:cubicBezTo>
                      <a:pt x="223604" y="26707"/>
                      <a:pt x="221418" y="24019"/>
                      <a:pt x="219262" y="21432"/>
                    </a:cubicBezTo>
                    <a:cubicBezTo>
                      <a:pt x="217430" y="19233"/>
                      <a:pt x="216331" y="16487"/>
                      <a:pt x="214499" y="14288"/>
                    </a:cubicBezTo>
                    <a:cubicBezTo>
                      <a:pt x="199220" y="-4048"/>
                      <a:pt x="214419" y="17738"/>
                      <a:pt x="202593" y="0"/>
                    </a:cubicBezTo>
                    <a:cubicBezTo>
                      <a:pt x="200212" y="794"/>
                      <a:pt x="197643" y="1163"/>
                      <a:pt x="195449" y="2382"/>
                    </a:cubicBezTo>
                    <a:cubicBezTo>
                      <a:pt x="190446" y="5162"/>
                      <a:pt x="186592" y="10097"/>
                      <a:pt x="181162" y="11907"/>
                    </a:cubicBezTo>
                    <a:lnTo>
                      <a:pt x="174018" y="14288"/>
                    </a:lnTo>
                    <a:cubicBezTo>
                      <a:pt x="170843" y="17463"/>
                      <a:pt x="167450" y="20434"/>
                      <a:pt x="164493" y="23813"/>
                    </a:cubicBezTo>
                    <a:cubicBezTo>
                      <a:pt x="148829" y="41715"/>
                      <a:pt x="164456" y="25646"/>
                      <a:pt x="152587" y="40482"/>
                    </a:cubicBezTo>
                    <a:cubicBezTo>
                      <a:pt x="151185" y="42235"/>
                      <a:pt x="141872" y="30957"/>
                      <a:pt x="140681" y="333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4145756" y="1612049"/>
                <a:ext cx="109538" cy="147695"/>
              </a:xfrm>
              <a:custGeom>
                <a:avLst/>
                <a:gdLst>
                  <a:gd name="connsiteX0" fmla="*/ 28575 w 109538"/>
                  <a:gd name="connsiteY0" fmla="*/ 57 h 147695"/>
                  <a:gd name="connsiteX1" fmla="*/ 16669 w 109538"/>
                  <a:gd name="connsiteY1" fmla="*/ 9582 h 147695"/>
                  <a:gd name="connsiteX2" fmla="*/ 9525 w 109538"/>
                  <a:gd name="connsiteY2" fmla="*/ 11964 h 147695"/>
                  <a:gd name="connsiteX3" fmla="*/ 0 w 109538"/>
                  <a:gd name="connsiteY3" fmla="*/ 16726 h 147695"/>
                  <a:gd name="connsiteX4" fmla="*/ 9525 w 109538"/>
                  <a:gd name="connsiteY4" fmla="*/ 38157 h 147695"/>
                  <a:gd name="connsiteX5" fmla="*/ 14288 w 109538"/>
                  <a:gd name="connsiteY5" fmla="*/ 47682 h 147695"/>
                  <a:gd name="connsiteX6" fmla="*/ 23813 w 109538"/>
                  <a:gd name="connsiteY6" fmla="*/ 57207 h 147695"/>
                  <a:gd name="connsiteX7" fmla="*/ 33338 w 109538"/>
                  <a:gd name="connsiteY7" fmla="*/ 69114 h 147695"/>
                  <a:gd name="connsiteX8" fmla="*/ 45244 w 109538"/>
                  <a:gd name="connsiteY8" fmla="*/ 81020 h 147695"/>
                  <a:gd name="connsiteX9" fmla="*/ 50007 w 109538"/>
                  <a:gd name="connsiteY9" fmla="*/ 97689 h 147695"/>
                  <a:gd name="connsiteX10" fmla="*/ 54769 w 109538"/>
                  <a:gd name="connsiteY10" fmla="*/ 111976 h 147695"/>
                  <a:gd name="connsiteX11" fmla="*/ 57150 w 109538"/>
                  <a:gd name="connsiteY11" fmla="*/ 119120 h 147695"/>
                  <a:gd name="connsiteX12" fmla="*/ 64294 w 109538"/>
                  <a:gd name="connsiteY12" fmla="*/ 121501 h 147695"/>
                  <a:gd name="connsiteX13" fmla="*/ 69057 w 109538"/>
                  <a:gd name="connsiteY13" fmla="*/ 135789 h 147695"/>
                  <a:gd name="connsiteX14" fmla="*/ 71438 w 109538"/>
                  <a:gd name="connsiteY14" fmla="*/ 142932 h 147695"/>
                  <a:gd name="connsiteX15" fmla="*/ 78582 w 109538"/>
                  <a:gd name="connsiteY15" fmla="*/ 147695 h 147695"/>
                  <a:gd name="connsiteX16" fmla="*/ 85725 w 109538"/>
                  <a:gd name="connsiteY16" fmla="*/ 145314 h 147695"/>
                  <a:gd name="connsiteX17" fmla="*/ 90488 w 109538"/>
                  <a:gd name="connsiteY17" fmla="*/ 138170 h 147695"/>
                  <a:gd name="connsiteX18" fmla="*/ 97632 w 109538"/>
                  <a:gd name="connsiteY18" fmla="*/ 131026 h 147695"/>
                  <a:gd name="connsiteX19" fmla="*/ 102394 w 109538"/>
                  <a:gd name="connsiteY19" fmla="*/ 123882 h 147695"/>
                  <a:gd name="connsiteX20" fmla="*/ 109538 w 109538"/>
                  <a:gd name="connsiteY20" fmla="*/ 121501 h 147695"/>
                  <a:gd name="connsiteX21" fmla="*/ 104775 w 109538"/>
                  <a:gd name="connsiteY21" fmla="*/ 114357 h 147695"/>
                  <a:gd name="connsiteX22" fmla="*/ 90488 w 109538"/>
                  <a:gd name="connsiteY22" fmla="*/ 102451 h 147695"/>
                  <a:gd name="connsiteX23" fmla="*/ 85725 w 109538"/>
                  <a:gd name="connsiteY23" fmla="*/ 95307 h 147695"/>
                  <a:gd name="connsiteX24" fmla="*/ 78582 w 109538"/>
                  <a:gd name="connsiteY24" fmla="*/ 85782 h 147695"/>
                  <a:gd name="connsiteX25" fmla="*/ 71438 w 109538"/>
                  <a:gd name="connsiteY25" fmla="*/ 71495 h 147695"/>
                  <a:gd name="connsiteX26" fmla="*/ 59532 w 109538"/>
                  <a:gd name="connsiteY26" fmla="*/ 50064 h 147695"/>
                  <a:gd name="connsiteX27" fmla="*/ 45244 w 109538"/>
                  <a:gd name="connsiteY27" fmla="*/ 35776 h 147695"/>
                  <a:gd name="connsiteX28" fmla="*/ 40482 w 109538"/>
                  <a:gd name="connsiteY28" fmla="*/ 21489 h 147695"/>
                  <a:gd name="connsiteX29" fmla="*/ 35719 w 109538"/>
                  <a:gd name="connsiteY29" fmla="*/ 14345 h 147695"/>
                  <a:gd name="connsiteX30" fmla="*/ 28575 w 109538"/>
                  <a:gd name="connsiteY30" fmla="*/ 57 h 14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538" h="147695">
                    <a:moveTo>
                      <a:pt x="28575" y="57"/>
                    </a:moveTo>
                    <a:cubicBezTo>
                      <a:pt x="25400" y="-737"/>
                      <a:pt x="20979" y="6888"/>
                      <a:pt x="16669" y="9582"/>
                    </a:cubicBezTo>
                    <a:cubicBezTo>
                      <a:pt x="14540" y="10912"/>
                      <a:pt x="11832" y="10975"/>
                      <a:pt x="9525" y="11964"/>
                    </a:cubicBezTo>
                    <a:cubicBezTo>
                      <a:pt x="6262" y="13362"/>
                      <a:pt x="3175" y="15139"/>
                      <a:pt x="0" y="16726"/>
                    </a:cubicBezTo>
                    <a:cubicBezTo>
                      <a:pt x="8315" y="41670"/>
                      <a:pt x="469" y="22310"/>
                      <a:pt x="9525" y="38157"/>
                    </a:cubicBezTo>
                    <a:cubicBezTo>
                      <a:pt x="11286" y="41239"/>
                      <a:pt x="12158" y="44842"/>
                      <a:pt x="14288" y="47682"/>
                    </a:cubicBezTo>
                    <a:cubicBezTo>
                      <a:pt x="16982" y="51274"/>
                      <a:pt x="20638" y="54032"/>
                      <a:pt x="23813" y="57207"/>
                    </a:cubicBezTo>
                    <a:cubicBezTo>
                      <a:pt x="28448" y="71114"/>
                      <a:pt x="22567" y="58343"/>
                      <a:pt x="33338" y="69114"/>
                    </a:cubicBezTo>
                    <a:cubicBezTo>
                      <a:pt x="49213" y="84989"/>
                      <a:pt x="26192" y="68318"/>
                      <a:pt x="45244" y="81020"/>
                    </a:cubicBezTo>
                    <a:cubicBezTo>
                      <a:pt x="53249" y="105038"/>
                      <a:pt x="41033" y="67777"/>
                      <a:pt x="50007" y="97689"/>
                    </a:cubicBezTo>
                    <a:cubicBezTo>
                      <a:pt x="51450" y="102497"/>
                      <a:pt x="53182" y="107214"/>
                      <a:pt x="54769" y="111976"/>
                    </a:cubicBezTo>
                    <a:cubicBezTo>
                      <a:pt x="55563" y="114357"/>
                      <a:pt x="54769" y="118326"/>
                      <a:pt x="57150" y="119120"/>
                    </a:cubicBezTo>
                    <a:lnTo>
                      <a:pt x="64294" y="121501"/>
                    </a:lnTo>
                    <a:lnTo>
                      <a:pt x="69057" y="135789"/>
                    </a:lnTo>
                    <a:cubicBezTo>
                      <a:pt x="69851" y="138170"/>
                      <a:pt x="69350" y="141540"/>
                      <a:pt x="71438" y="142932"/>
                    </a:cubicBezTo>
                    <a:lnTo>
                      <a:pt x="78582" y="147695"/>
                    </a:lnTo>
                    <a:cubicBezTo>
                      <a:pt x="80963" y="146901"/>
                      <a:pt x="83765" y="146882"/>
                      <a:pt x="85725" y="145314"/>
                    </a:cubicBezTo>
                    <a:cubicBezTo>
                      <a:pt x="87960" y="143526"/>
                      <a:pt x="88656" y="140369"/>
                      <a:pt x="90488" y="138170"/>
                    </a:cubicBezTo>
                    <a:cubicBezTo>
                      <a:pt x="92644" y="135583"/>
                      <a:pt x="95476" y="133613"/>
                      <a:pt x="97632" y="131026"/>
                    </a:cubicBezTo>
                    <a:cubicBezTo>
                      <a:pt x="99464" y="128827"/>
                      <a:pt x="100159" y="125670"/>
                      <a:pt x="102394" y="123882"/>
                    </a:cubicBezTo>
                    <a:cubicBezTo>
                      <a:pt x="104354" y="122314"/>
                      <a:pt x="107157" y="122295"/>
                      <a:pt x="109538" y="121501"/>
                    </a:cubicBezTo>
                    <a:cubicBezTo>
                      <a:pt x="107950" y="119120"/>
                      <a:pt x="106799" y="116381"/>
                      <a:pt x="104775" y="114357"/>
                    </a:cubicBezTo>
                    <a:cubicBezTo>
                      <a:pt x="86042" y="95624"/>
                      <a:pt x="109998" y="125862"/>
                      <a:pt x="90488" y="102451"/>
                    </a:cubicBezTo>
                    <a:cubicBezTo>
                      <a:pt x="88656" y="100252"/>
                      <a:pt x="87389" y="97636"/>
                      <a:pt x="85725" y="95307"/>
                    </a:cubicBezTo>
                    <a:cubicBezTo>
                      <a:pt x="83418" y="92078"/>
                      <a:pt x="80963" y="88957"/>
                      <a:pt x="78582" y="85782"/>
                    </a:cubicBezTo>
                    <a:cubicBezTo>
                      <a:pt x="72592" y="67818"/>
                      <a:pt x="80674" y="89970"/>
                      <a:pt x="71438" y="71495"/>
                    </a:cubicBezTo>
                    <a:cubicBezTo>
                      <a:pt x="65450" y="59517"/>
                      <a:pt x="74547" y="65079"/>
                      <a:pt x="59532" y="50064"/>
                    </a:cubicBezTo>
                    <a:lnTo>
                      <a:pt x="45244" y="35776"/>
                    </a:lnTo>
                    <a:cubicBezTo>
                      <a:pt x="43657" y="31014"/>
                      <a:pt x="43267" y="25666"/>
                      <a:pt x="40482" y="21489"/>
                    </a:cubicBezTo>
                    <a:cubicBezTo>
                      <a:pt x="38894" y="19108"/>
                      <a:pt x="37139" y="16830"/>
                      <a:pt x="35719" y="14345"/>
                    </a:cubicBezTo>
                    <a:cubicBezTo>
                      <a:pt x="33077" y="9722"/>
                      <a:pt x="31750" y="851"/>
                      <a:pt x="28575" y="5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" name="Freeform 22"/>
              <p:cNvSpPr/>
              <p:nvPr/>
            </p:nvSpPr>
            <p:spPr>
              <a:xfrm>
                <a:off x="3967163" y="1769013"/>
                <a:ext cx="342900" cy="309818"/>
              </a:xfrm>
              <a:custGeom>
                <a:avLst/>
                <a:gdLst>
                  <a:gd name="connsiteX0" fmla="*/ 307181 w 342900"/>
                  <a:gd name="connsiteY0" fmla="*/ 256 h 309818"/>
                  <a:gd name="connsiteX1" fmla="*/ 297656 w 342900"/>
                  <a:gd name="connsiteY1" fmla="*/ 12162 h 309818"/>
                  <a:gd name="connsiteX2" fmla="*/ 290512 w 342900"/>
                  <a:gd name="connsiteY2" fmla="*/ 19306 h 309818"/>
                  <a:gd name="connsiteX3" fmla="*/ 278606 w 342900"/>
                  <a:gd name="connsiteY3" fmla="*/ 31212 h 309818"/>
                  <a:gd name="connsiteX4" fmla="*/ 273843 w 342900"/>
                  <a:gd name="connsiteY4" fmla="*/ 38356 h 309818"/>
                  <a:gd name="connsiteX5" fmla="*/ 245268 w 342900"/>
                  <a:gd name="connsiteY5" fmla="*/ 57406 h 309818"/>
                  <a:gd name="connsiteX6" fmla="*/ 230981 w 342900"/>
                  <a:gd name="connsiteY6" fmla="*/ 69312 h 309818"/>
                  <a:gd name="connsiteX7" fmla="*/ 223837 w 342900"/>
                  <a:gd name="connsiteY7" fmla="*/ 74075 h 309818"/>
                  <a:gd name="connsiteX8" fmla="*/ 195262 w 342900"/>
                  <a:gd name="connsiteY8" fmla="*/ 93125 h 309818"/>
                  <a:gd name="connsiteX9" fmla="*/ 188118 w 342900"/>
                  <a:gd name="connsiteY9" fmla="*/ 102650 h 309818"/>
                  <a:gd name="connsiteX10" fmla="*/ 183356 w 342900"/>
                  <a:gd name="connsiteY10" fmla="*/ 109793 h 309818"/>
                  <a:gd name="connsiteX11" fmla="*/ 176212 w 342900"/>
                  <a:gd name="connsiteY11" fmla="*/ 112175 h 309818"/>
                  <a:gd name="connsiteX12" fmla="*/ 169068 w 342900"/>
                  <a:gd name="connsiteY12" fmla="*/ 116937 h 309818"/>
                  <a:gd name="connsiteX13" fmla="*/ 159543 w 342900"/>
                  <a:gd name="connsiteY13" fmla="*/ 121700 h 309818"/>
                  <a:gd name="connsiteX14" fmla="*/ 152400 w 342900"/>
                  <a:gd name="connsiteY14" fmla="*/ 128843 h 309818"/>
                  <a:gd name="connsiteX15" fmla="*/ 142875 w 342900"/>
                  <a:gd name="connsiteY15" fmla="*/ 133606 h 309818"/>
                  <a:gd name="connsiteX16" fmla="*/ 130968 w 342900"/>
                  <a:gd name="connsiteY16" fmla="*/ 140750 h 309818"/>
                  <a:gd name="connsiteX17" fmla="*/ 121443 w 342900"/>
                  <a:gd name="connsiteY17" fmla="*/ 147893 h 309818"/>
                  <a:gd name="connsiteX18" fmla="*/ 107156 w 342900"/>
                  <a:gd name="connsiteY18" fmla="*/ 157418 h 309818"/>
                  <a:gd name="connsiteX19" fmla="*/ 100012 w 342900"/>
                  <a:gd name="connsiteY19" fmla="*/ 162181 h 309818"/>
                  <a:gd name="connsiteX20" fmla="*/ 83343 w 342900"/>
                  <a:gd name="connsiteY20" fmla="*/ 171706 h 309818"/>
                  <a:gd name="connsiteX21" fmla="*/ 64293 w 342900"/>
                  <a:gd name="connsiteY21" fmla="*/ 190756 h 309818"/>
                  <a:gd name="connsiteX22" fmla="*/ 50006 w 342900"/>
                  <a:gd name="connsiteY22" fmla="*/ 205043 h 309818"/>
                  <a:gd name="connsiteX23" fmla="*/ 42862 w 342900"/>
                  <a:gd name="connsiteY23" fmla="*/ 212187 h 309818"/>
                  <a:gd name="connsiteX24" fmla="*/ 33337 w 342900"/>
                  <a:gd name="connsiteY24" fmla="*/ 216950 h 309818"/>
                  <a:gd name="connsiteX25" fmla="*/ 26193 w 342900"/>
                  <a:gd name="connsiteY25" fmla="*/ 226475 h 309818"/>
                  <a:gd name="connsiteX26" fmla="*/ 19050 w 342900"/>
                  <a:gd name="connsiteY26" fmla="*/ 231237 h 309818"/>
                  <a:gd name="connsiteX27" fmla="*/ 14287 w 342900"/>
                  <a:gd name="connsiteY27" fmla="*/ 238381 h 309818"/>
                  <a:gd name="connsiteX28" fmla="*/ 0 w 342900"/>
                  <a:gd name="connsiteY28" fmla="*/ 243143 h 309818"/>
                  <a:gd name="connsiteX29" fmla="*/ 9525 w 342900"/>
                  <a:gd name="connsiteY29" fmla="*/ 250287 h 309818"/>
                  <a:gd name="connsiteX30" fmla="*/ 16668 w 342900"/>
                  <a:gd name="connsiteY30" fmla="*/ 259812 h 309818"/>
                  <a:gd name="connsiteX31" fmla="*/ 23812 w 342900"/>
                  <a:gd name="connsiteY31" fmla="*/ 266956 h 309818"/>
                  <a:gd name="connsiteX32" fmla="*/ 35718 w 342900"/>
                  <a:gd name="connsiteY32" fmla="*/ 283625 h 309818"/>
                  <a:gd name="connsiteX33" fmla="*/ 40481 w 342900"/>
                  <a:gd name="connsiteY33" fmla="*/ 290768 h 309818"/>
                  <a:gd name="connsiteX34" fmla="*/ 47625 w 342900"/>
                  <a:gd name="connsiteY34" fmla="*/ 295531 h 309818"/>
                  <a:gd name="connsiteX35" fmla="*/ 57150 w 342900"/>
                  <a:gd name="connsiteY35" fmla="*/ 302675 h 309818"/>
                  <a:gd name="connsiteX36" fmla="*/ 61912 w 342900"/>
                  <a:gd name="connsiteY36" fmla="*/ 309818 h 309818"/>
                  <a:gd name="connsiteX37" fmla="*/ 71437 w 342900"/>
                  <a:gd name="connsiteY37" fmla="*/ 307437 h 309818"/>
                  <a:gd name="connsiteX38" fmla="*/ 92868 w 342900"/>
                  <a:gd name="connsiteY38" fmla="*/ 288387 h 309818"/>
                  <a:gd name="connsiteX39" fmla="*/ 100012 w 342900"/>
                  <a:gd name="connsiteY39" fmla="*/ 278862 h 309818"/>
                  <a:gd name="connsiteX40" fmla="*/ 114300 w 342900"/>
                  <a:gd name="connsiteY40" fmla="*/ 269337 h 309818"/>
                  <a:gd name="connsiteX41" fmla="*/ 128587 w 342900"/>
                  <a:gd name="connsiteY41" fmla="*/ 259812 h 309818"/>
                  <a:gd name="connsiteX42" fmla="*/ 135731 w 342900"/>
                  <a:gd name="connsiteY42" fmla="*/ 255050 h 309818"/>
                  <a:gd name="connsiteX43" fmla="*/ 150018 w 342900"/>
                  <a:gd name="connsiteY43" fmla="*/ 243143 h 309818"/>
                  <a:gd name="connsiteX44" fmla="*/ 152400 w 342900"/>
                  <a:gd name="connsiteY44" fmla="*/ 236000 h 309818"/>
                  <a:gd name="connsiteX45" fmla="*/ 166687 w 342900"/>
                  <a:gd name="connsiteY45" fmla="*/ 228856 h 309818"/>
                  <a:gd name="connsiteX46" fmla="*/ 180975 w 342900"/>
                  <a:gd name="connsiteY46" fmla="*/ 214568 h 309818"/>
                  <a:gd name="connsiteX47" fmla="*/ 183356 w 342900"/>
                  <a:gd name="connsiteY47" fmla="*/ 205043 h 309818"/>
                  <a:gd name="connsiteX48" fmla="*/ 200025 w 342900"/>
                  <a:gd name="connsiteY48" fmla="*/ 193137 h 309818"/>
                  <a:gd name="connsiteX49" fmla="*/ 221456 w 342900"/>
                  <a:gd name="connsiteY49" fmla="*/ 176468 h 309818"/>
                  <a:gd name="connsiteX50" fmla="*/ 238125 w 342900"/>
                  <a:gd name="connsiteY50" fmla="*/ 162181 h 309818"/>
                  <a:gd name="connsiteX51" fmla="*/ 245268 w 342900"/>
                  <a:gd name="connsiteY51" fmla="*/ 152656 h 309818"/>
                  <a:gd name="connsiteX52" fmla="*/ 252412 w 342900"/>
                  <a:gd name="connsiteY52" fmla="*/ 150275 h 309818"/>
                  <a:gd name="connsiteX53" fmla="*/ 259556 w 342900"/>
                  <a:gd name="connsiteY53" fmla="*/ 145512 h 309818"/>
                  <a:gd name="connsiteX54" fmla="*/ 266700 w 342900"/>
                  <a:gd name="connsiteY54" fmla="*/ 138368 h 309818"/>
                  <a:gd name="connsiteX55" fmla="*/ 280987 w 342900"/>
                  <a:gd name="connsiteY55" fmla="*/ 133606 h 309818"/>
                  <a:gd name="connsiteX56" fmla="*/ 278606 w 342900"/>
                  <a:gd name="connsiteY56" fmla="*/ 126462 h 309818"/>
                  <a:gd name="connsiteX57" fmla="*/ 269081 w 342900"/>
                  <a:gd name="connsiteY57" fmla="*/ 116937 h 309818"/>
                  <a:gd name="connsiteX58" fmla="*/ 295275 w 342900"/>
                  <a:gd name="connsiteY58" fmla="*/ 102650 h 309818"/>
                  <a:gd name="connsiteX59" fmla="*/ 309562 w 342900"/>
                  <a:gd name="connsiteY59" fmla="*/ 97887 h 309818"/>
                  <a:gd name="connsiteX60" fmla="*/ 314325 w 342900"/>
                  <a:gd name="connsiteY60" fmla="*/ 90743 h 309818"/>
                  <a:gd name="connsiteX61" fmla="*/ 335756 w 342900"/>
                  <a:gd name="connsiteY61" fmla="*/ 81218 h 309818"/>
                  <a:gd name="connsiteX62" fmla="*/ 342900 w 342900"/>
                  <a:gd name="connsiteY62" fmla="*/ 76456 h 309818"/>
                  <a:gd name="connsiteX63" fmla="*/ 340518 w 342900"/>
                  <a:gd name="connsiteY63" fmla="*/ 69312 h 309818"/>
                  <a:gd name="connsiteX64" fmla="*/ 330993 w 342900"/>
                  <a:gd name="connsiteY64" fmla="*/ 55025 h 309818"/>
                  <a:gd name="connsiteX65" fmla="*/ 328612 w 342900"/>
                  <a:gd name="connsiteY65" fmla="*/ 47881 h 309818"/>
                  <a:gd name="connsiteX66" fmla="*/ 321468 w 342900"/>
                  <a:gd name="connsiteY66" fmla="*/ 40737 h 309818"/>
                  <a:gd name="connsiteX67" fmla="*/ 314325 w 342900"/>
                  <a:gd name="connsiteY67" fmla="*/ 31212 h 309818"/>
                  <a:gd name="connsiteX68" fmla="*/ 311943 w 342900"/>
                  <a:gd name="connsiteY68" fmla="*/ 24068 h 309818"/>
                  <a:gd name="connsiteX69" fmla="*/ 307181 w 342900"/>
                  <a:gd name="connsiteY69" fmla="*/ 256 h 30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42900" h="309818">
                    <a:moveTo>
                      <a:pt x="307181" y="256"/>
                    </a:moveTo>
                    <a:cubicBezTo>
                      <a:pt x="304800" y="-1728"/>
                      <a:pt x="301003" y="8337"/>
                      <a:pt x="297656" y="12162"/>
                    </a:cubicBezTo>
                    <a:cubicBezTo>
                      <a:pt x="295438" y="14696"/>
                      <a:pt x="292668" y="16719"/>
                      <a:pt x="290512" y="19306"/>
                    </a:cubicBezTo>
                    <a:cubicBezTo>
                      <a:pt x="280591" y="31212"/>
                      <a:pt x="291703" y="22482"/>
                      <a:pt x="278606" y="31212"/>
                    </a:cubicBezTo>
                    <a:cubicBezTo>
                      <a:pt x="277018" y="33593"/>
                      <a:pt x="275961" y="36431"/>
                      <a:pt x="273843" y="38356"/>
                    </a:cubicBezTo>
                    <a:cubicBezTo>
                      <a:pt x="255769" y="54787"/>
                      <a:pt x="259517" y="52657"/>
                      <a:pt x="245268" y="57406"/>
                    </a:cubicBezTo>
                    <a:cubicBezTo>
                      <a:pt x="227535" y="69228"/>
                      <a:pt x="249313" y="54035"/>
                      <a:pt x="230981" y="69312"/>
                    </a:cubicBezTo>
                    <a:cubicBezTo>
                      <a:pt x="228782" y="71144"/>
                      <a:pt x="226152" y="72392"/>
                      <a:pt x="223837" y="74075"/>
                    </a:cubicBezTo>
                    <a:cubicBezTo>
                      <a:pt x="199759" y="91586"/>
                      <a:pt x="212865" y="84323"/>
                      <a:pt x="195262" y="93125"/>
                    </a:cubicBezTo>
                    <a:cubicBezTo>
                      <a:pt x="192881" y="96300"/>
                      <a:pt x="190425" y="99420"/>
                      <a:pt x="188118" y="102650"/>
                    </a:cubicBezTo>
                    <a:cubicBezTo>
                      <a:pt x="186455" y="104979"/>
                      <a:pt x="185591" y="108005"/>
                      <a:pt x="183356" y="109793"/>
                    </a:cubicBezTo>
                    <a:cubicBezTo>
                      <a:pt x="181396" y="111361"/>
                      <a:pt x="178457" y="111052"/>
                      <a:pt x="176212" y="112175"/>
                    </a:cubicBezTo>
                    <a:cubicBezTo>
                      <a:pt x="173652" y="113455"/>
                      <a:pt x="171553" y="115517"/>
                      <a:pt x="169068" y="116937"/>
                    </a:cubicBezTo>
                    <a:cubicBezTo>
                      <a:pt x="165986" y="118698"/>
                      <a:pt x="162432" y="119637"/>
                      <a:pt x="159543" y="121700"/>
                    </a:cubicBezTo>
                    <a:cubicBezTo>
                      <a:pt x="156803" y="123657"/>
                      <a:pt x="155140" y="126886"/>
                      <a:pt x="152400" y="128843"/>
                    </a:cubicBezTo>
                    <a:cubicBezTo>
                      <a:pt x="149511" y="130906"/>
                      <a:pt x="145978" y="131882"/>
                      <a:pt x="142875" y="133606"/>
                    </a:cubicBezTo>
                    <a:cubicBezTo>
                      <a:pt x="138829" y="135854"/>
                      <a:pt x="134819" y="138183"/>
                      <a:pt x="130968" y="140750"/>
                    </a:cubicBezTo>
                    <a:cubicBezTo>
                      <a:pt x="127666" y="142951"/>
                      <a:pt x="124694" y="145617"/>
                      <a:pt x="121443" y="147893"/>
                    </a:cubicBezTo>
                    <a:cubicBezTo>
                      <a:pt x="116754" y="151175"/>
                      <a:pt x="111918" y="154243"/>
                      <a:pt x="107156" y="157418"/>
                    </a:cubicBezTo>
                    <a:cubicBezTo>
                      <a:pt x="104775" y="159006"/>
                      <a:pt x="102302" y="160464"/>
                      <a:pt x="100012" y="162181"/>
                    </a:cubicBezTo>
                    <a:cubicBezTo>
                      <a:pt x="88479" y="170831"/>
                      <a:pt x="94252" y="168070"/>
                      <a:pt x="83343" y="171706"/>
                    </a:cubicBezTo>
                    <a:cubicBezTo>
                      <a:pt x="72458" y="193479"/>
                      <a:pt x="87281" y="167768"/>
                      <a:pt x="64293" y="190756"/>
                    </a:cubicBezTo>
                    <a:lnTo>
                      <a:pt x="50006" y="205043"/>
                    </a:lnTo>
                    <a:cubicBezTo>
                      <a:pt x="47625" y="207424"/>
                      <a:pt x="45874" y="210681"/>
                      <a:pt x="42862" y="212187"/>
                    </a:cubicBezTo>
                    <a:lnTo>
                      <a:pt x="33337" y="216950"/>
                    </a:lnTo>
                    <a:cubicBezTo>
                      <a:pt x="30956" y="220125"/>
                      <a:pt x="28999" y="223669"/>
                      <a:pt x="26193" y="226475"/>
                    </a:cubicBezTo>
                    <a:cubicBezTo>
                      <a:pt x="24170" y="228498"/>
                      <a:pt x="21073" y="229214"/>
                      <a:pt x="19050" y="231237"/>
                    </a:cubicBezTo>
                    <a:cubicBezTo>
                      <a:pt x="17026" y="233261"/>
                      <a:pt x="16714" y="236864"/>
                      <a:pt x="14287" y="238381"/>
                    </a:cubicBezTo>
                    <a:cubicBezTo>
                      <a:pt x="10030" y="241042"/>
                      <a:pt x="0" y="243143"/>
                      <a:pt x="0" y="243143"/>
                    </a:cubicBezTo>
                    <a:cubicBezTo>
                      <a:pt x="3175" y="245524"/>
                      <a:pt x="6719" y="247481"/>
                      <a:pt x="9525" y="250287"/>
                    </a:cubicBezTo>
                    <a:cubicBezTo>
                      <a:pt x="12331" y="253093"/>
                      <a:pt x="14085" y="256799"/>
                      <a:pt x="16668" y="259812"/>
                    </a:cubicBezTo>
                    <a:cubicBezTo>
                      <a:pt x="18860" y="262369"/>
                      <a:pt x="21431" y="264575"/>
                      <a:pt x="23812" y="266956"/>
                    </a:cubicBezTo>
                    <a:cubicBezTo>
                      <a:pt x="28187" y="280081"/>
                      <a:pt x="23392" y="269245"/>
                      <a:pt x="35718" y="283625"/>
                    </a:cubicBezTo>
                    <a:cubicBezTo>
                      <a:pt x="37581" y="285798"/>
                      <a:pt x="38457" y="288744"/>
                      <a:pt x="40481" y="290768"/>
                    </a:cubicBezTo>
                    <a:cubicBezTo>
                      <a:pt x="42505" y="292792"/>
                      <a:pt x="45296" y="293867"/>
                      <a:pt x="47625" y="295531"/>
                    </a:cubicBezTo>
                    <a:cubicBezTo>
                      <a:pt x="50854" y="297838"/>
                      <a:pt x="54344" y="299869"/>
                      <a:pt x="57150" y="302675"/>
                    </a:cubicBezTo>
                    <a:cubicBezTo>
                      <a:pt x="59173" y="304698"/>
                      <a:pt x="60325" y="307437"/>
                      <a:pt x="61912" y="309818"/>
                    </a:cubicBezTo>
                    <a:cubicBezTo>
                      <a:pt x="65087" y="309024"/>
                      <a:pt x="68429" y="308726"/>
                      <a:pt x="71437" y="307437"/>
                    </a:cubicBezTo>
                    <a:cubicBezTo>
                      <a:pt x="78279" y="304505"/>
                      <a:pt x="90458" y="291600"/>
                      <a:pt x="92868" y="288387"/>
                    </a:cubicBezTo>
                    <a:cubicBezTo>
                      <a:pt x="95249" y="285212"/>
                      <a:pt x="97046" y="281499"/>
                      <a:pt x="100012" y="278862"/>
                    </a:cubicBezTo>
                    <a:cubicBezTo>
                      <a:pt x="104290" y="275059"/>
                      <a:pt x="109537" y="272512"/>
                      <a:pt x="114300" y="269337"/>
                    </a:cubicBezTo>
                    <a:lnTo>
                      <a:pt x="128587" y="259812"/>
                    </a:lnTo>
                    <a:cubicBezTo>
                      <a:pt x="130968" y="258225"/>
                      <a:pt x="133707" y="257074"/>
                      <a:pt x="135731" y="255050"/>
                    </a:cubicBezTo>
                    <a:cubicBezTo>
                      <a:pt x="144899" y="245882"/>
                      <a:pt x="140073" y="249774"/>
                      <a:pt x="150018" y="243143"/>
                    </a:cubicBezTo>
                    <a:cubicBezTo>
                      <a:pt x="150812" y="240762"/>
                      <a:pt x="150832" y="237960"/>
                      <a:pt x="152400" y="236000"/>
                    </a:cubicBezTo>
                    <a:cubicBezTo>
                      <a:pt x="155759" y="231802"/>
                      <a:pt x="161979" y="230425"/>
                      <a:pt x="166687" y="228856"/>
                    </a:cubicBezTo>
                    <a:cubicBezTo>
                      <a:pt x="171450" y="224093"/>
                      <a:pt x="179342" y="221102"/>
                      <a:pt x="180975" y="214568"/>
                    </a:cubicBezTo>
                    <a:cubicBezTo>
                      <a:pt x="181769" y="211393"/>
                      <a:pt x="181454" y="207706"/>
                      <a:pt x="183356" y="205043"/>
                    </a:cubicBezTo>
                    <a:cubicBezTo>
                      <a:pt x="185211" y="202446"/>
                      <a:pt x="196762" y="195584"/>
                      <a:pt x="200025" y="193137"/>
                    </a:cubicBezTo>
                    <a:cubicBezTo>
                      <a:pt x="207265" y="187707"/>
                      <a:pt x="215057" y="182867"/>
                      <a:pt x="221456" y="176468"/>
                    </a:cubicBezTo>
                    <a:cubicBezTo>
                      <a:pt x="233005" y="164919"/>
                      <a:pt x="227245" y="169433"/>
                      <a:pt x="238125" y="162181"/>
                    </a:cubicBezTo>
                    <a:cubicBezTo>
                      <a:pt x="240506" y="159006"/>
                      <a:pt x="242219" y="155197"/>
                      <a:pt x="245268" y="152656"/>
                    </a:cubicBezTo>
                    <a:cubicBezTo>
                      <a:pt x="247196" y="151049"/>
                      <a:pt x="250167" y="151398"/>
                      <a:pt x="252412" y="150275"/>
                    </a:cubicBezTo>
                    <a:cubicBezTo>
                      <a:pt x="254972" y="148995"/>
                      <a:pt x="257357" y="147344"/>
                      <a:pt x="259556" y="145512"/>
                    </a:cubicBezTo>
                    <a:cubicBezTo>
                      <a:pt x="262143" y="143356"/>
                      <a:pt x="263756" y="140003"/>
                      <a:pt x="266700" y="138368"/>
                    </a:cubicBezTo>
                    <a:cubicBezTo>
                      <a:pt x="271088" y="135930"/>
                      <a:pt x="280987" y="133606"/>
                      <a:pt x="280987" y="133606"/>
                    </a:cubicBezTo>
                    <a:cubicBezTo>
                      <a:pt x="280193" y="131225"/>
                      <a:pt x="280381" y="128237"/>
                      <a:pt x="278606" y="126462"/>
                    </a:cubicBezTo>
                    <a:cubicBezTo>
                      <a:pt x="265906" y="113762"/>
                      <a:pt x="275430" y="135988"/>
                      <a:pt x="269081" y="116937"/>
                    </a:cubicBezTo>
                    <a:cubicBezTo>
                      <a:pt x="277776" y="111141"/>
                      <a:pt x="284472" y="106252"/>
                      <a:pt x="295275" y="102650"/>
                    </a:cubicBezTo>
                    <a:lnTo>
                      <a:pt x="309562" y="97887"/>
                    </a:lnTo>
                    <a:cubicBezTo>
                      <a:pt x="311150" y="95506"/>
                      <a:pt x="312301" y="92767"/>
                      <a:pt x="314325" y="90743"/>
                    </a:cubicBezTo>
                    <a:cubicBezTo>
                      <a:pt x="324014" y="81054"/>
                      <a:pt x="321615" y="90644"/>
                      <a:pt x="335756" y="81218"/>
                    </a:cubicBezTo>
                    <a:lnTo>
                      <a:pt x="342900" y="76456"/>
                    </a:lnTo>
                    <a:cubicBezTo>
                      <a:pt x="342106" y="74075"/>
                      <a:pt x="341737" y="71506"/>
                      <a:pt x="340518" y="69312"/>
                    </a:cubicBezTo>
                    <a:cubicBezTo>
                      <a:pt x="337738" y="64309"/>
                      <a:pt x="330993" y="55025"/>
                      <a:pt x="330993" y="55025"/>
                    </a:cubicBezTo>
                    <a:cubicBezTo>
                      <a:pt x="330199" y="52644"/>
                      <a:pt x="330004" y="49970"/>
                      <a:pt x="328612" y="47881"/>
                    </a:cubicBezTo>
                    <a:cubicBezTo>
                      <a:pt x="326744" y="45079"/>
                      <a:pt x="323660" y="43294"/>
                      <a:pt x="321468" y="40737"/>
                    </a:cubicBezTo>
                    <a:cubicBezTo>
                      <a:pt x="318885" y="37724"/>
                      <a:pt x="316706" y="34387"/>
                      <a:pt x="314325" y="31212"/>
                    </a:cubicBezTo>
                    <a:cubicBezTo>
                      <a:pt x="313531" y="28831"/>
                      <a:pt x="313162" y="26262"/>
                      <a:pt x="311943" y="24068"/>
                    </a:cubicBezTo>
                    <a:cubicBezTo>
                      <a:pt x="309163" y="19065"/>
                      <a:pt x="309562" y="2240"/>
                      <a:pt x="307181" y="2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" name="Freeform 23"/>
              <p:cNvSpPr/>
              <p:nvPr/>
            </p:nvSpPr>
            <p:spPr>
              <a:xfrm>
                <a:off x="4048125" y="1878806"/>
                <a:ext cx="511969" cy="521494"/>
              </a:xfrm>
              <a:custGeom>
                <a:avLst/>
                <a:gdLst>
                  <a:gd name="connsiteX0" fmla="*/ 66675 w 511969"/>
                  <a:gd name="connsiteY0" fmla="*/ 154782 h 521494"/>
                  <a:gd name="connsiteX1" fmla="*/ 85725 w 511969"/>
                  <a:gd name="connsiteY1" fmla="*/ 135732 h 521494"/>
                  <a:gd name="connsiteX2" fmla="*/ 88106 w 511969"/>
                  <a:gd name="connsiteY2" fmla="*/ 128588 h 521494"/>
                  <a:gd name="connsiteX3" fmla="*/ 95250 w 511969"/>
                  <a:gd name="connsiteY3" fmla="*/ 126207 h 521494"/>
                  <a:gd name="connsiteX4" fmla="*/ 109538 w 511969"/>
                  <a:gd name="connsiteY4" fmla="*/ 116682 h 521494"/>
                  <a:gd name="connsiteX5" fmla="*/ 121444 w 511969"/>
                  <a:gd name="connsiteY5" fmla="*/ 109538 h 521494"/>
                  <a:gd name="connsiteX6" fmla="*/ 128588 w 511969"/>
                  <a:gd name="connsiteY6" fmla="*/ 104775 h 521494"/>
                  <a:gd name="connsiteX7" fmla="*/ 138113 w 511969"/>
                  <a:gd name="connsiteY7" fmla="*/ 102394 h 521494"/>
                  <a:gd name="connsiteX8" fmla="*/ 152400 w 511969"/>
                  <a:gd name="connsiteY8" fmla="*/ 92869 h 521494"/>
                  <a:gd name="connsiteX9" fmla="*/ 171450 w 511969"/>
                  <a:gd name="connsiteY9" fmla="*/ 71438 h 521494"/>
                  <a:gd name="connsiteX10" fmla="*/ 176213 w 511969"/>
                  <a:gd name="connsiteY10" fmla="*/ 64294 h 521494"/>
                  <a:gd name="connsiteX11" fmla="*/ 192881 w 511969"/>
                  <a:gd name="connsiteY11" fmla="*/ 52388 h 521494"/>
                  <a:gd name="connsiteX12" fmla="*/ 200025 w 511969"/>
                  <a:gd name="connsiteY12" fmla="*/ 45244 h 521494"/>
                  <a:gd name="connsiteX13" fmla="*/ 211931 w 511969"/>
                  <a:gd name="connsiteY13" fmla="*/ 42863 h 521494"/>
                  <a:gd name="connsiteX14" fmla="*/ 228600 w 511969"/>
                  <a:gd name="connsiteY14" fmla="*/ 33338 h 521494"/>
                  <a:gd name="connsiteX15" fmla="*/ 242888 w 511969"/>
                  <a:gd name="connsiteY15" fmla="*/ 23813 h 521494"/>
                  <a:gd name="connsiteX16" fmla="*/ 250031 w 511969"/>
                  <a:gd name="connsiteY16" fmla="*/ 19050 h 521494"/>
                  <a:gd name="connsiteX17" fmla="*/ 254794 w 511969"/>
                  <a:gd name="connsiteY17" fmla="*/ 11907 h 521494"/>
                  <a:gd name="connsiteX18" fmla="*/ 269081 w 511969"/>
                  <a:gd name="connsiteY18" fmla="*/ 7144 h 521494"/>
                  <a:gd name="connsiteX19" fmla="*/ 283369 w 511969"/>
                  <a:gd name="connsiteY19" fmla="*/ 0 h 521494"/>
                  <a:gd name="connsiteX20" fmla="*/ 290513 w 511969"/>
                  <a:gd name="connsiteY20" fmla="*/ 7144 h 521494"/>
                  <a:gd name="connsiteX21" fmla="*/ 295275 w 511969"/>
                  <a:gd name="connsiteY21" fmla="*/ 26194 h 521494"/>
                  <a:gd name="connsiteX22" fmla="*/ 302419 w 511969"/>
                  <a:gd name="connsiteY22" fmla="*/ 40482 h 521494"/>
                  <a:gd name="connsiteX23" fmla="*/ 314325 w 511969"/>
                  <a:gd name="connsiteY23" fmla="*/ 59532 h 521494"/>
                  <a:gd name="connsiteX24" fmla="*/ 323850 w 511969"/>
                  <a:gd name="connsiteY24" fmla="*/ 73819 h 521494"/>
                  <a:gd name="connsiteX25" fmla="*/ 338138 w 511969"/>
                  <a:gd name="connsiteY25" fmla="*/ 90488 h 521494"/>
                  <a:gd name="connsiteX26" fmla="*/ 347663 w 511969"/>
                  <a:gd name="connsiteY26" fmla="*/ 104775 h 521494"/>
                  <a:gd name="connsiteX27" fmla="*/ 366713 w 511969"/>
                  <a:gd name="connsiteY27" fmla="*/ 128588 h 521494"/>
                  <a:gd name="connsiteX28" fmla="*/ 371475 w 511969"/>
                  <a:gd name="connsiteY28" fmla="*/ 138113 h 521494"/>
                  <a:gd name="connsiteX29" fmla="*/ 378619 w 511969"/>
                  <a:gd name="connsiteY29" fmla="*/ 142875 h 521494"/>
                  <a:gd name="connsiteX30" fmla="*/ 385763 w 511969"/>
                  <a:gd name="connsiteY30" fmla="*/ 152400 h 521494"/>
                  <a:gd name="connsiteX31" fmla="*/ 392906 w 511969"/>
                  <a:gd name="connsiteY31" fmla="*/ 164307 h 521494"/>
                  <a:gd name="connsiteX32" fmla="*/ 402431 w 511969"/>
                  <a:gd name="connsiteY32" fmla="*/ 180975 h 521494"/>
                  <a:gd name="connsiteX33" fmla="*/ 404813 w 511969"/>
                  <a:gd name="connsiteY33" fmla="*/ 188119 h 521494"/>
                  <a:gd name="connsiteX34" fmla="*/ 414338 w 511969"/>
                  <a:gd name="connsiteY34" fmla="*/ 202407 h 521494"/>
                  <a:gd name="connsiteX35" fmla="*/ 426244 w 511969"/>
                  <a:gd name="connsiteY35" fmla="*/ 216694 h 521494"/>
                  <a:gd name="connsiteX36" fmla="*/ 431006 w 511969"/>
                  <a:gd name="connsiteY36" fmla="*/ 233363 h 521494"/>
                  <a:gd name="connsiteX37" fmla="*/ 442913 w 511969"/>
                  <a:gd name="connsiteY37" fmla="*/ 247650 h 521494"/>
                  <a:gd name="connsiteX38" fmla="*/ 445294 w 511969"/>
                  <a:gd name="connsiteY38" fmla="*/ 269082 h 521494"/>
                  <a:gd name="connsiteX39" fmla="*/ 442913 w 511969"/>
                  <a:gd name="connsiteY39" fmla="*/ 276225 h 521494"/>
                  <a:gd name="connsiteX40" fmla="*/ 431006 w 511969"/>
                  <a:gd name="connsiteY40" fmla="*/ 280988 h 521494"/>
                  <a:gd name="connsiteX41" fmla="*/ 421481 w 511969"/>
                  <a:gd name="connsiteY41" fmla="*/ 283369 h 521494"/>
                  <a:gd name="connsiteX42" fmla="*/ 414338 w 511969"/>
                  <a:gd name="connsiteY42" fmla="*/ 288132 h 521494"/>
                  <a:gd name="connsiteX43" fmla="*/ 407194 w 511969"/>
                  <a:gd name="connsiteY43" fmla="*/ 290513 h 521494"/>
                  <a:gd name="connsiteX44" fmla="*/ 392906 w 511969"/>
                  <a:gd name="connsiteY44" fmla="*/ 300038 h 521494"/>
                  <a:gd name="connsiteX45" fmla="*/ 381000 w 511969"/>
                  <a:gd name="connsiteY45" fmla="*/ 309563 h 521494"/>
                  <a:gd name="connsiteX46" fmla="*/ 373856 w 511969"/>
                  <a:gd name="connsiteY46" fmla="*/ 307182 h 521494"/>
                  <a:gd name="connsiteX47" fmla="*/ 369094 w 511969"/>
                  <a:gd name="connsiteY47" fmla="*/ 300038 h 521494"/>
                  <a:gd name="connsiteX48" fmla="*/ 347663 w 511969"/>
                  <a:gd name="connsiteY48" fmla="*/ 300038 h 521494"/>
                  <a:gd name="connsiteX49" fmla="*/ 354806 w 511969"/>
                  <a:gd name="connsiteY49" fmla="*/ 328613 h 521494"/>
                  <a:gd name="connsiteX50" fmla="*/ 359569 w 511969"/>
                  <a:gd name="connsiteY50" fmla="*/ 335757 h 521494"/>
                  <a:gd name="connsiteX51" fmla="*/ 373856 w 511969"/>
                  <a:gd name="connsiteY51" fmla="*/ 345282 h 521494"/>
                  <a:gd name="connsiteX52" fmla="*/ 376238 w 511969"/>
                  <a:gd name="connsiteY52" fmla="*/ 352425 h 521494"/>
                  <a:gd name="connsiteX53" fmla="*/ 383381 w 511969"/>
                  <a:gd name="connsiteY53" fmla="*/ 357188 h 521494"/>
                  <a:gd name="connsiteX54" fmla="*/ 390525 w 511969"/>
                  <a:gd name="connsiteY54" fmla="*/ 364332 h 521494"/>
                  <a:gd name="connsiteX55" fmla="*/ 392906 w 511969"/>
                  <a:gd name="connsiteY55" fmla="*/ 371475 h 521494"/>
                  <a:gd name="connsiteX56" fmla="*/ 414338 w 511969"/>
                  <a:gd name="connsiteY56" fmla="*/ 373857 h 521494"/>
                  <a:gd name="connsiteX57" fmla="*/ 428625 w 511969"/>
                  <a:gd name="connsiteY57" fmla="*/ 364332 h 521494"/>
                  <a:gd name="connsiteX58" fmla="*/ 438150 w 511969"/>
                  <a:gd name="connsiteY58" fmla="*/ 357188 h 521494"/>
                  <a:gd name="connsiteX59" fmla="*/ 447675 w 511969"/>
                  <a:gd name="connsiteY59" fmla="*/ 352425 h 521494"/>
                  <a:gd name="connsiteX60" fmla="*/ 469106 w 511969"/>
                  <a:gd name="connsiteY60" fmla="*/ 335757 h 521494"/>
                  <a:gd name="connsiteX61" fmla="*/ 476250 w 511969"/>
                  <a:gd name="connsiteY61" fmla="*/ 330994 h 521494"/>
                  <a:gd name="connsiteX62" fmla="*/ 490538 w 511969"/>
                  <a:gd name="connsiteY62" fmla="*/ 316707 h 521494"/>
                  <a:gd name="connsiteX63" fmla="*/ 504825 w 511969"/>
                  <a:gd name="connsiteY63" fmla="*/ 311944 h 521494"/>
                  <a:gd name="connsiteX64" fmla="*/ 509588 w 511969"/>
                  <a:gd name="connsiteY64" fmla="*/ 333375 h 521494"/>
                  <a:gd name="connsiteX65" fmla="*/ 511969 w 511969"/>
                  <a:gd name="connsiteY65" fmla="*/ 340519 h 521494"/>
                  <a:gd name="connsiteX66" fmla="*/ 502444 w 511969"/>
                  <a:gd name="connsiteY66" fmla="*/ 347663 h 521494"/>
                  <a:gd name="connsiteX67" fmla="*/ 495300 w 511969"/>
                  <a:gd name="connsiteY67" fmla="*/ 350044 h 521494"/>
                  <a:gd name="connsiteX68" fmla="*/ 492919 w 511969"/>
                  <a:gd name="connsiteY68" fmla="*/ 357188 h 521494"/>
                  <a:gd name="connsiteX69" fmla="*/ 483394 w 511969"/>
                  <a:gd name="connsiteY69" fmla="*/ 361950 h 521494"/>
                  <a:gd name="connsiteX70" fmla="*/ 469106 w 511969"/>
                  <a:gd name="connsiteY70" fmla="*/ 371475 h 521494"/>
                  <a:gd name="connsiteX71" fmla="*/ 461963 w 511969"/>
                  <a:gd name="connsiteY71" fmla="*/ 376238 h 521494"/>
                  <a:gd name="connsiteX72" fmla="*/ 442913 w 511969"/>
                  <a:gd name="connsiteY72" fmla="*/ 378619 h 521494"/>
                  <a:gd name="connsiteX73" fmla="*/ 431006 w 511969"/>
                  <a:gd name="connsiteY73" fmla="*/ 383382 h 521494"/>
                  <a:gd name="connsiteX74" fmla="*/ 421481 w 511969"/>
                  <a:gd name="connsiteY74" fmla="*/ 385763 h 521494"/>
                  <a:gd name="connsiteX75" fmla="*/ 407194 w 511969"/>
                  <a:gd name="connsiteY75" fmla="*/ 397669 h 521494"/>
                  <a:gd name="connsiteX76" fmla="*/ 397669 w 511969"/>
                  <a:gd name="connsiteY76" fmla="*/ 400050 h 521494"/>
                  <a:gd name="connsiteX77" fmla="*/ 388144 w 511969"/>
                  <a:gd name="connsiteY77" fmla="*/ 407194 h 521494"/>
                  <a:gd name="connsiteX78" fmla="*/ 381000 w 511969"/>
                  <a:gd name="connsiteY78" fmla="*/ 409575 h 521494"/>
                  <a:gd name="connsiteX79" fmla="*/ 373856 w 511969"/>
                  <a:gd name="connsiteY79" fmla="*/ 414338 h 521494"/>
                  <a:gd name="connsiteX80" fmla="*/ 361950 w 511969"/>
                  <a:gd name="connsiteY80" fmla="*/ 402432 h 521494"/>
                  <a:gd name="connsiteX81" fmla="*/ 352425 w 511969"/>
                  <a:gd name="connsiteY81" fmla="*/ 395288 h 521494"/>
                  <a:gd name="connsiteX82" fmla="*/ 345281 w 511969"/>
                  <a:gd name="connsiteY82" fmla="*/ 388144 h 521494"/>
                  <a:gd name="connsiteX83" fmla="*/ 342900 w 511969"/>
                  <a:gd name="connsiteY83" fmla="*/ 381000 h 521494"/>
                  <a:gd name="connsiteX84" fmla="*/ 335756 w 511969"/>
                  <a:gd name="connsiteY84" fmla="*/ 366713 h 521494"/>
                  <a:gd name="connsiteX85" fmla="*/ 330994 w 511969"/>
                  <a:gd name="connsiteY85" fmla="*/ 340519 h 521494"/>
                  <a:gd name="connsiteX86" fmla="*/ 326231 w 511969"/>
                  <a:gd name="connsiteY86" fmla="*/ 330994 h 521494"/>
                  <a:gd name="connsiteX87" fmla="*/ 323850 w 511969"/>
                  <a:gd name="connsiteY87" fmla="*/ 321469 h 521494"/>
                  <a:gd name="connsiteX88" fmla="*/ 319088 w 511969"/>
                  <a:gd name="connsiteY88" fmla="*/ 314325 h 521494"/>
                  <a:gd name="connsiteX89" fmla="*/ 314325 w 511969"/>
                  <a:gd name="connsiteY89" fmla="*/ 304800 h 521494"/>
                  <a:gd name="connsiteX90" fmla="*/ 302419 w 511969"/>
                  <a:gd name="connsiteY90" fmla="*/ 288132 h 521494"/>
                  <a:gd name="connsiteX91" fmla="*/ 292894 w 511969"/>
                  <a:gd name="connsiteY91" fmla="*/ 273844 h 521494"/>
                  <a:gd name="connsiteX92" fmla="*/ 311944 w 511969"/>
                  <a:gd name="connsiteY92" fmla="*/ 266700 h 521494"/>
                  <a:gd name="connsiteX93" fmla="*/ 326231 w 511969"/>
                  <a:gd name="connsiteY93" fmla="*/ 257175 h 521494"/>
                  <a:gd name="connsiteX94" fmla="*/ 335756 w 511969"/>
                  <a:gd name="connsiteY94" fmla="*/ 250032 h 521494"/>
                  <a:gd name="connsiteX95" fmla="*/ 345281 w 511969"/>
                  <a:gd name="connsiteY95" fmla="*/ 247650 h 521494"/>
                  <a:gd name="connsiteX96" fmla="*/ 333375 w 511969"/>
                  <a:gd name="connsiteY96" fmla="*/ 223838 h 521494"/>
                  <a:gd name="connsiteX97" fmla="*/ 326231 w 511969"/>
                  <a:gd name="connsiteY97" fmla="*/ 216694 h 521494"/>
                  <a:gd name="connsiteX98" fmla="*/ 321469 w 511969"/>
                  <a:gd name="connsiteY98" fmla="*/ 207169 h 521494"/>
                  <a:gd name="connsiteX99" fmla="*/ 297656 w 511969"/>
                  <a:gd name="connsiteY99" fmla="*/ 207169 h 521494"/>
                  <a:gd name="connsiteX100" fmla="*/ 280988 w 511969"/>
                  <a:gd name="connsiteY100" fmla="*/ 221457 h 521494"/>
                  <a:gd name="connsiteX101" fmla="*/ 271463 w 511969"/>
                  <a:gd name="connsiteY101" fmla="*/ 223838 h 521494"/>
                  <a:gd name="connsiteX102" fmla="*/ 261938 w 511969"/>
                  <a:gd name="connsiteY102" fmla="*/ 228600 h 521494"/>
                  <a:gd name="connsiteX103" fmla="*/ 250031 w 511969"/>
                  <a:gd name="connsiteY103" fmla="*/ 230982 h 521494"/>
                  <a:gd name="connsiteX104" fmla="*/ 233363 w 511969"/>
                  <a:gd name="connsiteY104" fmla="*/ 235744 h 521494"/>
                  <a:gd name="connsiteX105" fmla="*/ 226219 w 511969"/>
                  <a:gd name="connsiteY105" fmla="*/ 240507 h 521494"/>
                  <a:gd name="connsiteX106" fmla="*/ 233363 w 511969"/>
                  <a:gd name="connsiteY106" fmla="*/ 261938 h 521494"/>
                  <a:gd name="connsiteX107" fmla="*/ 240506 w 511969"/>
                  <a:gd name="connsiteY107" fmla="*/ 266700 h 521494"/>
                  <a:gd name="connsiteX108" fmla="*/ 247650 w 511969"/>
                  <a:gd name="connsiteY108" fmla="*/ 283369 h 521494"/>
                  <a:gd name="connsiteX109" fmla="*/ 257175 w 511969"/>
                  <a:gd name="connsiteY109" fmla="*/ 297657 h 521494"/>
                  <a:gd name="connsiteX110" fmla="*/ 261938 w 511969"/>
                  <a:gd name="connsiteY110" fmla="*/ 304800 h 521494"/>
                  <a:gd name="connsiteX111" fmla="*/ 264319 w 511969"/>
                  <a:gd name="connsiteY111" fmla="*/ 311944 h 521494"/>
                  <a:gd name="connsiteX112" fmla="*/ 273844 w 511969"/>
                  <a:gd name="connsiteY112" fmla="*/ 326232 h 521494"/>
                  <a:gd name="connsiteX113" fmla="*/ 278606 w 511969"/>
                  <a:gd name="connsiteY113" fmla="*/ 333375 h 521494"/>
                  <a:gd name="connsiteX114" fmla="*/ 280988 w 511969"/>
                  <a:gd name="connsiteY114" fmla="*/ 340519 h 521494"/>
                  <a:gd name="connsiteX115" fmla="*/ 264319 w 511969"/>
                  <a:gd name="connsiteY115" fmla="*/ 350044 h 521494"/>
                  <a:gd name="connsiteX116" fmla="*/ 254794 w 511969"/>
                  <a:gd name="connsiteY116" fmla="*/ 354807 h 521494"/>
                  <a:gd name="connsiteX117" fmla="*/ 247650 w 511969"/>
                  <a:gd name="connsiteY117" fmla="*/ 361950 h 521494"/>
                  <a:gd name="connsiteX118" fmla="*/ 242888 w 511969"/>
                  <a:gd name="connsiteY118" fmla="*/ 369094 h 521494"/>
                  <a:gd name="connsiteX119" fmla="*/ 228600 w 511969"/>
                  <a:gd name="connsiteY119" fmla="*/ 373857 h 521494"/>
                  <a:gd name="connsiteX120" fmla="*/ 204788 w 511969"/>
                  <a:gd name="connsiteY120" fmla="*/ 381000 h 521494"/>
                  <a:gd name="connsiteX121" fmla="*/ 200025 w 511969"/>
                  <a:gd name="connsiteY121" fmla="*/ 388144 h 521494"/>
                  <a:gd name="connsiteX122" fmla="*/ 202406 w 511969"/>
                  <a:gd name="connsiteY122" fmla="*/ 400050 h 521494"/>
                  <a:gd name="connsiteX123" fmla="*/ 209550 w 511969"/>
                  <a:gd name="connsiteY123" fmla="*/ 416719 h 521494"/>
                  <a:gd name="connsiteX124" fmla="*/ 219075 w 511969"/>
                  <a:gd name="connsiteY124" fmla="*/ 426244 h 521494"/>
                  <a:gd name="connsiteX125" fmla="*/ 223838 w 511969"/>
                  <a:gd name="connsiteY125" fmla="*/ 442913 h 521494"/>
                  <a:gd name="connsiteX126" fmla="*/ 230981 w 511969"/>
                  <a:gd name="connsiteY126" fmla="*/ 447675 h 521494"/>
                  <a:gd name="connsiteX127" fmla="*/ 245269 w 511969"/>
                  <a:gd name="connsiteY127" fmla="*/ 457200 h 521494"/>
                  <a:gd name="connsiteX128" fmla="*/ 257175 w 511969"/>
                  <a:gd name="connsiteY128" fmla="*/ 471488 h 521494"/>
                  <a:gd name="connsiteX129" fmla="*/ 271463 w 511969"/>
                  <a:gd name="connsiteY129" fmla="*/ 485775 h 521494"/>
                  <a:gd name="connsiteX130" fmla="*/ 261938 w 511969"/>
                  <a:gd name="connsiteY130" fmla="*/ 495300 h 521494"/>
                  <a:gd name="connsiteX131" fmla="*/ 252413 w 511969"/>
                  <a:gd name="connsiteY131" fmla="*/ 502444 h 521494"/>
                  <a:gd name="connsiteX132" fmla="*/ 242888 w 511969"/>
                  <a:gd name="connsiteY132" fmla="*/ 507207 h 521494"/>
                  <a:gd name="connsiteX133" fmla="*/ 235744 w 511969"/>
                  <a:gd name="connsiteY133" fmla="*/ 511969 h 521494"/>
                  <a:gd name="connsiteX134" fmla="*/ 216694 w 511969"/>
                  <a:gd name="connsiteY134" fmla="*/ 516732 h 521494"/>
                  <a:gd name="connsiteX135" fmla="*/ 202406 w 511969"/>
                  <a:gd name="connsiteY135" fmla="*/ 521494 h 521494"/>
                  <a:gd name="connsiteX136" fmla="*/ 197644 w 511969"/>
                  <a:gd name="connsiteY136" fmla="*/ 511969 h 521494"/>
                  <a:gd name="connsiteX137" fmla="*/ 185738 w 511969"/>
                  <a:gd name="connsiteY137" fmla="*/ 492919 h 521494"/>
                  <a:gd name="connsiteX138" fmla="*/ 171450 w 511969"/>
                  <a:gd name="connsiteY138" fmla="*/ 473869 h 521494"/>
                  <a:gd name="connsiteX139" fmla="*/ 159544 w 511969"/>
                  <a:gd name="connsiteY139" fmla="*/ 459582 h 521494"/>
                  <a:gd name="connsiteX140" fmla="*/ 147638 w 511969"/>
                  <a:gd name="connsiteY140" fmla="*/ 447675 h 521494"/>
                  <a:gd name="connsiteX141" fmla="*/ 130969 w 511969"/>
                  <a:gd name="connsiteY141" fmla="*/ 423863 h 521494"/>
                  <a:gd name="connsiteX142" fmla="*/ 123825 w 511969"/>
                  <a:gd name="connsiteY142" fmla="*/ 419100 h 521494"/>
                  <a:gd name="connsiteX143" fmla="*/ 116681 w 511969"/>
                  <a:gd name="connsiteY143" fmla="*/ 411957 h 521494"/>
                  <a:gd name="connsiteX144" fmla="*/ 107156 w 511969"/>
                  <a:gd name="connsiteY144" fmla="*/ 397669 h 521494"/>
                  <a:gd name="connsiteX145" fmla="*/ 104775 w 511969"/>
                  <a:gd name="connsiteY145" fmla="*/ 390525 h 521494"/>
                  <a:gd name="connsiteX146" fmla="*/ 97631 w 511969"/>
                  <a:gd name="connsiteY146" fmla="*/ 383382 h 521494"/>
                  <a:gd name="connsiteX147" fmla="*/ 85725 w 511969"/>
                  <a:gd name="connsiteY147" fmla="*/ 369094 h 521494"/>
                  <a:gd name="connsiteX148" fmla="*/ 73819 w 511969"/>
                  <a:gd name="connsiteY148" fmla="*/ 354807 h 521494"/>
                  <a:gd name="connsiteX149" fmla="*/ 61913 w 511969"/>
                  <a:gd name="connsiteY149" fmla="*/ 333375 h 521494"/>
                  <a:gd name="connsiteX150" fmla="*/ 52388 w 511969"/>
                  <a:gd name="connsiteY150" fmla="*/ 316707 h 521494"/>
                  <a:gd name="connsiteX151" fmla="*/ 45244 w 511969"/>
                  <a:gd name="connsiteY151" fmla="*/ 295275 h 521494"/>
                  <a:gd name="connsiteX152" fmla="*/ 42863 w 511969"/>
                  <a:gd name="connsiteY152" fmla="*/ 288132 h 521494"/>
                  <a:gd name="connsiteX153" fmla="*/ 35719 w 511969"/>
                  <a:gd name="connsiteY153" fmla="*/ 285750 h 521494"/>
                  <a:gd name="connsiteX154" fmla="*/ 30956 w 511969"/>
                  <a:gd name="connsiteY154" fmla="*/ 278607 h 521494"/>
                  <a:gd name="connsiteX155" fmla="*/ 23813 w 511969"/>
                  <a:gd name="connsiteY155" fmla="*/ 269082 h 521494"/>
                  <a:gd name="connsiteX156" fmla="*/ 14288 w 511969"/>
                  <a:gd name="connsiteY156" fmla="*/ 254794 h 521494"/>
                  <a:gd name="connsiteX157" fmla="*/ 0 w 511969"/>
                  <a:gd name="connsiteY157" fmla="*/ 245269 h 521494"/>
                  <a:gd name="connsiteX158" fmla="*/ 2381 w 511969"/>
                  <a:gd name="connsiteY158" fmla="*/ 238125 h 521494"/>
                  <a:gd name="connsiteX159" fmla="*/ 19050 w 511969"/>
                  <a:gd name="connsiteY159" fmla="*/ 230982 h 521494"/>
                  <a:gd name="connsiteX160" fmla="*/ 26194 w 511969"/>
                  <a:gd name="connsiteY160" fmla="*/ 226219 h 521494"/>
                  <a:gd name="connsiteX161" fmla="*/ 50006 w 511969"/>
                  <a:gd name="connsiteY161" fmla="*/ 219075 h 521494"/>
                  <a:gd name="connsiteX162" fmla="*/ 57150 w 511969"/>
                  <a:gd name="connsiteY162" fmla="*/ 221457 h 521494"/>
                  <a:gd name="connsiteX163" fmla="*/ 59531 w 511969"/>
                  <a:gd name="connsiteY163" fmla="*/ 228600 h 521494"/>
                  <a:gd name="connsiteX164" fmla="*/ 69056 w 511969"/>
                  <a:gd name="connsiteY164" fmla="*/ 242888 h 521494"/>
                  <a:gd name="connsiteX165" fmla="*/ 78581 w 511969"/>
                  <a:gd name="connsiteY165" fmla="*/ 250032 h 521494"/>
                  <a:gd name="connsiteX166" fmla="*/ 83344 w 511969"/>
                  <a:gd name="connsiteY166" fmla="*/ 259557 h 521494"/>
                  <a:gd name="connsiteX167" fmla="*/ 85725 w 511969"/>
                  <a:gd name="connsiteY167" fmla="*/ 266700 h 521494"/>
                  <a:gd name="connsiteX168" fmla="*/ 95250 w 511969"/>
                  <a:gd name="connsiteY168" fmla="*/ 264319 h 521494"/>
                  <a:gd name="connsiteX169" fmla="*/ 119063 w 511969"/>
                  <a:gd name="connsiteY169" fmla="*/ 247650 h 521494"/>
                  <a:gd name="connsiteX170" fmla="*/ 142875 w 511969"/>
                  <a:gd name="connsiteY170" fmla="*/ 226219 h 521494"/>
                  <a:gd name="connsiteX171" fmla="*/ 152400 w 511969"/>
                  <a:gd name="connsiteY171" fmla="*/ 221457 h 521494"/>
                  <a:gd name="connsiteX172" fmla="*/ 159544 w 511969"/>
                  <a:gd name="connsiteY172" fmla="*/ 216694 h 521494"/>
                  <a:gd name="connsiteX173" fmla="*/ 183356 w 511969"/>
                  <a:gd name="connsiteY173" fmla="*/ 209550 h 521494"/>
                  <a:gd name="connsiteX174" fmla="*/ 200025 w 511969"/>
                  <a:gd name="connsiteY174" fmla="*/ 202407 h 521494"/>
                  <a:gd name="connsiteX175" fmla="*/ 180975 w 511969"/>
                  <a:gd name="connsiteY175" fmla="*/ 180975 h 521494"/>
                  <a:gd name="connsiteX176" fmla="*/ 178594 w 511969"/>
                  <a:gd name="connsiteY176" fmla="*/ 173832 h 521494"/>
                  <a:gd name="connsiteX177" fmla="*/ 192881 w 511969"/>
                  <a:gd name="connsiteY177" fmla="*/ 161925 h 521494"/>
                  <a:gd name="connsiteX178" fmla="*/ 211931 w 511969"/>
                  <a:gd name="connsiteY178" fmla="*/ 152400 h 521494"/>
                  <a:gd name="connsiteX179" fmla="*/ 221456 w 511969"/>
                  <a:gd name="connsiteY179" fmla="*/ 147638 h 521494"/>
                  <a:gd name="connsiteX180" fmla="*/ 235744 w 511969"/>
                  <a:gd name="connsiteY180" fmla="*/ 138113 h 521494"/>
                  <a:gd name="connsiteX181" fmla="*/ 250031 w 511969"/>
                  <a:gd name="connsiteY181" fmla="*/ 133350 h 521494"/>
                  <a:gd name="connsiteX182" fmla="*/ 266700 w 511969"/>
                  <a:gd name="connsiteY182" fmla="*/ 128588 h 521494"/>
                  <a:gd name="connsiteX183" fmla="*/ 261938 w 511969"/>
                  <a:gd name="connsiteY183" fmla="*/ 121444 h 521494"/>
                  <a:gd name="connsiteX184" fmla="*/ 250031 w 511969"/>
                  <a:gd name="connsiteY184" fmla="*/ 109538 h 521494"/>
                  <a:gd name="connsiteX185" fmla="*/ 247650 w 511969"/>
                  <a:gd name="connsiteY185" fmla="*/ 100013 h 521494"/>
                  <a:gd name="connsiteX186" fmla="*/ 245269 w 511969"/>
                  <a:gd name="connsiteY186" fmla="*/ 88107 h 521494"/>
                  <a:gd name="connsiteX187" fmla="*/ 235744 w 511969"/>
                  <a:gd name="connsiteY187" fmla="*/ 85725 h 521494"/>
                  <a:gd name="connsiteX188" fmla="*/ 216694 w 511969"/>
                  <a:gd name="connsiteY188" fmla="*/ 100013 h 521494"/>
                  <a:gd name="connsiteX189" fmla="*/ 207169 w 511969"/>
                  <a:gd name="connsiteY189" fmla="*/ 104775 h 521494"/>
                  <a:gd name="connsiteX190" fmla="*/ 190500 w 511969"/>
                  <a:gd name="connsiteY190" fmla="*/ 114300 h 521494"/>
                  <a:gd name="connsiteX191" fmla="*/ 180975 w 511969"/>
                  <a:gd name="connsiteY191" fmla="*/ 121444 h 521494"/>
                  <a:gd name="connsiteX192" fmla="*/ 166688 w 511969"/>
                  <a:gd name="connsiteY192" fmla="*/ 130969 h 521494"/>
                  <a:gd name="connsiteX193" fmla="*/ 159544 w 511969"/>
                  <a:gd name="connsiteY193" fmla="*/ 138113 h 521494"/>
                  <a:gd name="connsiteX194" fmla="*/ 138113 w 511969"/>
                  <a:gd name="connsiteY194" fmla="*/ 150019 h 521494"/>
                  <a:gd name="connsiteX195" fmla="*/ 128588 w 511969"/>
                  <a:gd name="connsiteY195" fmla="*/ 152400 h 521494"/>
                  <a:gd name="connsiteX196" fmla="*/ 111919 w 511969"/>
                  <a:gd name="connsiteY196" fmla="*/ 159544 h 521494"/>
                  <a:gd name="connsiteX197" fmla="*/ 102394 w 511969"/>
                  <a:gd name="connsiteY197" fmla="*/ 164307 h 521494"/>
                  <a:gd name="connsiteX198" fmla="*/ 69056 w 511969"/>
                  <a:gd name="connsiteY198" fmla="*/ 169069 h 521494"/>
                  <a:gd name="connsiteX199" fmla="*/ 61913 w 511969"/>
                  <a:gd name="connsiteY199" fmla="*/ 173832 h 521494"/>
                  <a:gd name="connsiteX200" fmla="*/ 54769 w 511969"/>
                  <a:gd name="connsiteY200" fmla="*/ 176213 h 521494"/>
                  <a:gd name="connsiteX201" fmla="*/ 50006 w 511969"/>
                  <a:gd name="connsiteY201" fmla="*/ 183357 h 521494"/>
                  <a:gd name="connsiteX202" fmla="*/ 45244 w 511969"/>
                  <a:gd name="connsiteY202" fmla="*/ 169069 h 521494"/>
                  <a:gd name="connsiteX203" fmla="*/ 42863 w 511969"/>
                  <a:gd name="connsiteY203" fmla="*/ 161925 h 521494"/>
                  <a:gd name="connsiteX204" fmla="*/ 45244 w 511969"/>
                  <a:gd name="connsiteY204" fmla="*/ 142875 h 521494"/>
                  <a:gd name="connsiteX205" fmla="*/ 54769 w 511969"/>
                  <a:gd name="connsiteY205" fmla="*/ 133350 h 521494"/>
                  <a:gd name="connsiteX206" fmla="*/ 85725 w 511969"/>
                  <a:gd name="connsiteY206" fmla="*/ 119063 h 521494"/>
                  <a:gd name="connsiteX207" fmla="*/ 104775 w 511969"/>
                  <a:gd name="connsiteY207" fmla="*/ 111919 h 521494"/>
                  <a:gd name="connsiteX208" fmla="*/ 121444 w 511969"/>
                  <a:gd name="connsiteY208" fmla="*/ 102394 h 521494"/>
                  <a:gd name="connsiteX209" fmla="*/ 133350 w 511969"/>
                  <a:gd name="connsiteY209" fmla="*/ 95250 h 521494"/>
                  <a:gd name="connsiteX210" fmla="*/ 145256 w 511969"/>
                  <a:gd name="connsiteY210" fmla="*/ 90488 h 521494"/>
                  <a:gd name="connsiteX211" fmla="*/ 152400 w 511969"/>
                  <a:gd name="connsiteY211" fmla="*/ 88107 h 52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</a:cxnLst>
                <a:rect l="l" t="t" r="r" b="b"/>
                <a:pathLst>
                  <a:path w="511969" h="521494">
                    <a:moveTo>
                      <a:pt x="66675" y="154782"/>
                    </a:moveTo>
                    <a:cubicBezTo>
                      <a:pt x="73025" y="148432"/>
                      <a:pt x="82886" y="144252"/>
                      <a:pt x="85725" y="135732"/>
                    </a:cubicBezTo>
                    <a:cubicBezTo>
                      <a:pt x="86519" y="133351"/>
                      <a:pt x="86331" y="130363"/>
                      <a:pt x="88106" y="128588"/>
                    </a:cubicBezTo>
                    <a:cubicBezTo>
                      <a:pt x="89881" y="126813"/>
                      <a:pt x="92869" y="127001"/>
                      <a:pt x="95250" y="126207"/>
                    </a:cubicBezTo>
                    <a:cubicBezTo>
                      <a:pt x="108794" y="112663"/>
                      <a:pt x="95752" y="123575"/>
                      <a:pt x="109538" y="116682"/>
                    </a:cubicBezTo>
                    <a:cubicBezTo>
                      <a:pt x="113678" y="114612"/>
                      <a:pt x="117519" y="111991"/>
                      <a:pt x="121444" y="109538"/>
                    </a:cubicBezTo>
                    <a:cubicBezTo>
                      <a:pt x="123871" y="108021"/>
                      <a:pt x="125957" y="105902"/>
                      <a:pt x="128588" y="104775"/>
                    </a:cubicBezTo>
                    <a:cubicBezTo>
                      <a:pt x="131596" y="103486"/>
                      <a:pt x="134938" y="103188"/>
                      <a:pt x="138113" y="102394"/>
                    </a:cubicBezTo>
                    <a:cubicBezTo>
                      <a:pt x="142875" y="99219"/>
                      <a:pt x="149225" y="97631"/>
                      <a:pt x="152400" y="92869"/>
                    </a:cubicBezTo>
                    <a:cubicBezTo>
                      <a:pt x="174297" y="60025"/>
                      <a:pt x="150294" y="92594"/>
                      <a:pt x="171450" y="71438"/>
                    </a:cubicBezTo>
                    <a:cubicBezTo>
                      <a:pt x="173474" y="69414"/>
                      <a:pt x="174189" y="66318"/>
                      <a:pt x="176213" y="64294"/>
                    </a:cubicBezTo>
                    <a:cubicBezTo>
                      <a:pt x="184795" y="55712"/>
                      <a:pt x="184766" y="59150"/>
                      <a:pt x="192881" y="52388"/>
                    </a:cubicBezTo>
                    <a:cubicBezTo>
                      <a:pt x="195468" y="50232"/>
                      <a:pt x="197013" y="46750"/>
                      <a:pt x="200025" y="45244"/>
                    </a:cubicBezTo>
                    <a:cubicBezTo>
                      <a:pt x="203645" y="43434"/>
                      <a:pt x="207962" y="43657"/>
                      <a:pt x="211931" y="42863"/>
                    </a:cubicBezTo>
                    <a:cubicBezTo>
                      <a:pt x="236630" y="26396"/>
                      <a:pt x="198406" y="51453"/>
                      <a:pt x="228600" y="33338"/>
                    </a:cubicBezTo>
                    <a:cubicBezTo>
                      <a:pt x="233508" y="30393"/>
                      <a:pt x="238125" y="26988"/>
                      <a:pt x="242888" y="23813"/>
                    </a:cubicBezTo>
                    <a:lnTo>
                      <a:pt x="250031" y="19050"/>
                    </a:lnTo>
                    <a:cubicBezTo>
                      <a:pt x="251619" y="16669"/>
                      <a:pt x="252367" y="13424"/>
                      <a:pt x="254794" y="11907"/>
                    </a:cubicBezTo>
                    <a:cubicBezTo>
                      <a:pt x="259051" y="9246"/>
                      <a:pt x="264904" y="9928"/>
                      <a:pt x="269081" y="7144"/>
                    </a:cubicBezTo>
                    <a:cubicBezTo>
                      <a:pt x="278314" y="990"/>
                      <a:pt x="273510" y="3287"/>
                      <a:pt x="283369" y="0"/>
                    </a:cubicBezTo>
                    <a:cubicBezTo>
                      <a:pt x="285750" y="2381"/>
                      <a:pt x="288645" y="4342"/>
                      <a:pt x="290513" y="7144"/>
                    </a:cubicBezTo>
                    <a:cubicBezTo>
                      <a:pt x="292690" y="10409"/>
                      <a:pt x="294794" y="24272"/>
                      <a:pt x="295275" y="26194"/>
                    </a:cubicBezTo>
                    <a:cubicBezTo>
                      <a:pt x="297247" y="34082"/>
                      <a:pt x="297762" y="33497"/>
                      <a:pt x="302419" y="40482"/>
                    </a:cubicBezTo>
                    <a:cubicBezTo>
                      <a:pt x="308086" y="57484"/>
                      <a:pt x="303004" y="51984"/>
                      <a:pt x="314325" y="59532"/>
                    </a:cubicBezTo>
                    <a:cubicBezTo>
                      <a:pt x="317500" y="64294"/>
                      <a:pt x="319803" y="69772"/>
                      <a:pt x="323850" y="73819"/>
                    </a:cubicBezTo>
                    <a:cubicBezTo>
                      <a:pt x="333800" y="83769"/>
                      <a:pt x="328973" y="78269"/>
                      <a:pt x="338138" y="90488"/>
                    </a:cubicBezTo>
                    <a:cubicBezTo>
                      <a:pt x="342692" y="104152"/>
                      <a:pt x="337257" y="91397"/>
                      <a:pt x="347663" y="104775"/>
                    </a:cubicBezTo>
                    <a:cubicBezTo>
                      <a:pt x="368695" y="131815"/>
                      <a:pt x="346068" y="107943"/>
                      <a:pt x="366713" y="128588"/>
                    </a:cubicBezTo>
                    <a:cubicBezTo>
                      <a:pt x="368300" y="131763"/>
                      <a:pt x="369203" y="135386"/>
                      <a:pt x="371475" y="138113"/>
                    </a:cubicBezTo>
                    <a:cubicBezTo>
                      <a:pt x="373307" y="140312"/>
                      <a:pt x="376595" y="140851"/>
                      <a:pt x="378619" y="142875"/>
                    </a:cubicBezTo>
                    <a:cubicBezTo>
                      <a:pt x="381425" y="145681"/>
                      <a:pt x="383562" y="149098"/>
                      <a:pt x="385763" y="152400"/>
                    </a:cubicBezTo>
                    <a:cubicBezTo>
                      <a:pt x="388330" y="156251"/>
                      <a:pt x="390453" y="160382"/>
                      <a:pt x="392906" y="164307"/>
                    </a:cubicBezTo>
                    <a:cubicBezTo>
                      <a:pt x="398347" y="173013"/>
                      <a:pt x="397991" y="170615"/>
                      <a:pt x="402431" y="180975"/>
                    </a:cubicBezTo>
                    <a:cubicBezTo>
                      <a:pt x="403420" y="183282"/>
                      <a:pt x="403594" y="185925"/>
                      <a:pt x="404813" y="188119"/>
                    </a:cubicBezTo>
                    <a:cubicBezTo>
                      <a:pt x="407593" y="193123"/>
                      <a:pt x="410291" y="198360"/>
                      <a:pt x="414338" y="202407"/>
                    </a:cubicBezTo>
                    <a:cubicBezTo>
                      <a:pt x="423505" y="211574"/>
                      <a:pt x="419613" y="206748"/>
                      <a:pt x="426244" y="216694"/>
                    </a:cubicBezTo>
                    <a:cubicBezTo>
                      <a:pt x="427007" y="219744"/>
                      <a:pt x="429298" y="229948"/>
                      <a:pt x="431006" y="233363"/>
                    </a:cubicBezTo>
                    <a:cubicBezTo>
                      <a:pt x="434321" y="239994"/>
                      <a:pt x="437646" y="242384"/>
                      <a:pt x="442913" y="247650"/>
                    </a:cubicBezTo>
                    <a:cubicBezTo>
                      <a:pt x="443707" y="254794"/>
                      <a:pt x="445294" y="261894"/>
                      <a:pt x="445294" y="269082"/>
                    </a:cubicBezTo>
                    <a:cubicBezTo>
                      <a:pt x="445294" y="271592"/>
                      <a:pt x="444841" y="274618"/>
                      <a:pt x="442913" y="276225"/>
                    </a:cubicBezTo>
                    <a:cubicBezTo>
                      <a:pt x="439629" y="278962"/>
                      <a:pt x="435061" y="279636"/>
                      <a:pt x="431006" y="280988"/>
                    </a:cubicBezTo>
                    <a:cubicBezTo>
                      <a:pt x="427901" y="282023"/>
                      <a:pt x="424656" y="282575"/>
                      <a:pt x="421481" y="283369"/>
                    </a:cubicBezTo>
                    <a:cubicBezTo>
                      <a:pt x="419100" y="284957"/>
                      <a:pt x="416898" y="286852"/>
                      <a:pt x="414338" y="288132"/>
                    </a:cubicBezTo>
                    <a:cubicBezTo>
                      <a:pt x="412093" y="289255"/>
                      <a:pt x="409154" y="288945"/>
                      <a:pt x="407194" y="290513"/>
                    </a:cubicBezTo>
                    <a:cubicBezTo>
                      <a:pt x="392243" y="302473"/>
                      <a:pt x="414781" y="294570"/>
                      <a:pt x="392906" y="300038"/>
                    </a:cubicBezTo>
                    <a:cubicBezTo>
                      <a:pt x="389249" y="305524"/>
                      <a:pt x="388669" y="309563"/>
                      <a:pt x="381000" y="309563"/>
                    </a:cubicBezTo>
                    <a:cubicBezTo>
                      <a:pt x="378490" y="309563"/>
                      <a:pt x="376237" y="307976"/>
                      <a:pt x="373856" y="307182"/>
                    </a:cubicBezTo>
                    <a:cubicBezTo>
                      <a:pt x="372269" y="304801"/>
                      <a:pt x="371329" y="301826"/>
                      <a:pt x="369094" y="300038"/>
                    </a:cubicBezTo>
                    <a:cubicBezTo>
                      <a:pt x="363030" y="295187"/>
                      <a:pt x="353538" y="299059"/>
                      <a:pt x="347663" y="300038"/>
                    </a:cubicBezTo>
                    <a:cubicBezTo>
                      <a:pt x="348853" y="307178"/>
                      <a:pt x="350614" y="322326"/>
                      <a:pt x="354806" y="328613"/>
                    </a:cubicBezTo>
                    <a:cubicBezTo>
                      <a:pt x="356394" y="330994"/>
                      <a:pt x="357415" y="333872"/>
                      <a:pt x="359569" y="335757"/>
                    </a:cubicBezTo>
                    <a:cubicBezTo>
                      <a:pt x="363876" y="339526"/>
                      <a:pt x="373856" y="345282"/>
                      <a:pt x="373856" y="345282"/>
                    </a:cubicBezTo>
                    <a:cubicBezTo>
                      <a:pt x="374650" y="347663"/>
                      <a:pt x="374670" y="350465"/>
                      <a:pt x="376238" y="352425"/>
                    </a:cubicBezTo>
                    <a:cubicBezTo>
                      <a:pt x="378026" y="354660"/>
                      <a:pt x="381183" y="355356"/>
                      <a:pt x="383381" y="357188"/>
                    </a:cubicBezTo>
                    <a:cubicBezTo>
                      <a:pt x="385968" y="359344"/>
                      <a:pt x="388144" y="361951"/>
                      <a:pt x="390525" y="364332"/>
                    </a:cubicBezTo>
                    <a:cubicBezTo>
                      <a:pt x="391319" y="366713"/>
                      <a:pt x="391338" y="369515"/>
                      <a:pt x="392906" y="371475"/>
                    </a:cubicBezTo>
                    <a:cubicBezTo>
                      <a:pt x="399472" y="379682"/>
                      <a:pt x="404979" y="375417"/>
                      <a:pt x="414338" y="373857"/>
                    </a:cubicBezTo>
                    <a:cubicBezTo>
                      <a:pt x="419100" y="370682"/>
                      <a:pt x="424046" y="367766"/>
                      <a:pt x="428625" y="364332"/>
                    </a:cubicBezTo>
                    <a:cubicBezTo>
                      <a:pt x="431800" y="361951"/>
                      <a:pt x="434785" y="359292"/>
                      <a:pt x="438150" y="357188"/>
                    </a:cubicBezTo>
                    <a:cubicBezTo>
                      <a:pt x="441160" y="355307"/>
                      <a:pt x="444631" y="354251"/>
                      <a:pt x="447675" y="352425"/>
                    </a:cubicBezTo>
                    <a:cubicBezTo>
                      <a:pt x="473471" y="336947"/>
                      <a:pt x="452794" y="349350"/>
                      <a:pt x="469106" y="335757"/>
                    </a:cubicBezTo>
                    <a:cubicBezTo>
                      <a:pt x="471305" y="333925"/>
                      <a:pt x="474111" y="332895"/>
                      <a:pt x="476250" y="330994"/>
                    </a:cubicBezTo>
                    <a:cubicBezTo>
                      <a:pt x="481284" y="326519"/>
                      <a:pt x="484149" y="318837"/>
                      <a:pt x="490538" y="316707"/>
                    </a:cubicBezTo>
                    <a:lnTo>
                      <a:pt x="504825" y="311944"/>
                    </a:lnTo>
                    <a:cubicBezTo>
                      <a:pt x="510185" y="328026"/>
                      <a:pt x="504000" y="308230"/>
                      <a:pt x="509588" y="333375"/>
                    </a:cubicBezTo>
                    <a:cubicBezTo>
                      <a:pt x="510133" y="335825"/>
                      <a:pt x="511175" y="338138"/>
                      <a:pt x="511969" y="340519"/>
                    </a:cubicBezTo>
                    <a:cubicBezTo>
                      <a:pt x="508794" y="342900"/>
                      <a:pt x="505890" y="345694"/>
                      <a:pt x="502444" y="347663"/>
                    </a:cubicBezTo>
                    <a:cubicBezTo>
                      <a:pt x="500265" y="348908"/>
                      <a:pt x="497075" y="348269"/>
                      <a:pt x="495300" y="350044"/>
                    </a:cubicBezTo>
                    <a:cubicBezTo>
                      <a:pt x="493525" y="351819"/>
                      <a:pt x="494694" y="355413"/>
                      <a:pt x="492919" y="357188"/>
                    </a:cubicBezTo>
                    <a:cubicBezTo>
                      <a:pt x="490409" y="359698"/>
                      <a:pt x="486438" y="360124"/>
                      <a:pt x="483394" y="361950"/>
                    </a:cubicBezTo>
                    <a:cubicBezTo>
                      <a:pt x="478486" y="364895"/>
                      <a:pt x="473869" y="368300"/>
                      <a:pt x="469106" y="371475"/>
                    </a:cubicBezTo>
                    <a:cubicBezTo>
                      <a:pt x="466725" y="373062"/>
                      <a:pt x="464803" y="375883"/>
                      <a:pt x="461963" y="376238"/>
                    </a:cubicBezTo>
                    <a:lnTo>
                      <a:pt x="442913" y="378619"/>
                    </a:lnTo>
                    <a:cubicBezTo>
                      <a:pt x="438944" y="380207"/>
                      <a:pt x="435061" y="382030"/>
                      <a:pt x="431006" y="383382"/>
                    </a:cubicBezTo>
                    <a:cubicBezTo>
                      <a:pt x="427901" y="384417"/>
                      <a:pt x="424489" y="384474"/>
                      <a:pt x="421481" y="385763"/>
                    </a:cubicBezTo>
                    <a:cubicBezTo>
                      <a:pt x="404744" y="392936"/>
                      <a:pt x="424355" y="387863"/>
                      <a:pt x="407194" y="397669"/>
                    </a:cubicBezTo>
                    <a:cubicBezTo>
                      <a:pt x="404352" y="399293"/>
                      <a:pt x="400844" y="399256"/>
                      <a:pt x="397669" y="400050"/>
                    </a:cubicBezTo>
                    <a:cubicBezTo>
                      <a:pt x="394494" y="402431"/>
                      <a:pt x="391590" y="405225"/>
                      <a:pt x="388144" y="407194"/>
                    </a:cubicBezTo>
                    <a:cubicBezTo>
                      <a:pt x="385965" y="408439"/>
                      <a:pt x="383245" y="408452"/>
                      <a:pt x="381000" y="409575"/>
                    </a:cubicBezTo>
                    <a:cubicBezTo>
                      <a:pt x="378440" y="410855"/>
                      <a:pt x="376237" y="412750"/>
                      <a:pt x="373856" y="414338"/>
                    </a:cubicBezTo>
                    <a:cubicBezTo>
                      <a:pt x="359185" y="409448"/>
                      <a:pt x="373720" y="416163"/>
                      <a:pt x="361950" y="402432"/>
                    </a:cubicBezTo>
                    <a:cubicBezTo>
                      <a:pt x="359367" y="399419"/>
                      <a:pt x="355438" y="397871"/>
                      <a:pt x="352425" y="395288"/>
                    </a:cubicBezTo>
                    <a:cubicBezTo>
                      <a:pt x="349868" y="393096"/>
                      <a:pt x="347662" y="390525"/>
                      <a:pt x="345281" y="388144"/>
                    </a:cubicBezTo>
                    <a:cubicBezTo>
                      <a:pt x="344487" y="385763"/>
                      <a:pt x="344022" y="383245"/>
                      <a:pt x="342900" y="381000"/>
                    </a:cubicBezTo>
                    <a:cubicBezTo>
                      <a:pt x="333664" y="362528"/>
                      <a:pt x="341746" y="384678"/>
                      <a:pt x="335756" y="366713"/>
                    </a:cubicBezTo>
                    <a:cubicBezTo>
                      <a:pt x="335356" y="364315"/>
                      <a:pt x="332103" y="343847"/>
                      <a:pt x="330994" y="340519"/>
                    </a:cubicBezTo>
                    <a:cubicBezTo>
                      <a:pt x="329871" y="337151"/>
                      <a:pt x="327819" y="334169"/>
                      <a:pt x="326231" y="330994"/>
                    </a:cubicBezTo>
                    <a:cubicBezTo>
                      <a:pt x="325437" y="327819"/>
                      <a:pt x="325139" y="324477"/>
                      <a:pt x="323850" y="321469"/>
                    </a:cubicBezTo>
                    <a:cubicBezTo>
                      <a:pt x="322723" y="318838"/>
                      <a:pt x="320508" y="316810"/>
                      <a:pt x="319088" y="314325"/>
                    </a:cubicBezTo>
                    <a:cubicBezTo>
                      <a:pt x="317327" y="311243"/>
                      <a:pt x="316086" y="307882"/>
                      <a:pt x="314325" y="304800"/>
                    </a:cubicBezTo>
                    <a:cubicBezTo>
                      <a:pt x="310883" y="298776"/>
                      <a:pt x="306396" y="293814"/>
                      <a:pt x="302419" y="288132"/>
                    </a:cubicBezTo>
                    <a:cubicBezTo>
                      <a:pt x="299137" y="283443"/>
                      <a:pt x="292894" y="273844"/>
                      <a:pt x="292894" y="273844"/>
                    </a:cubicBezTo>
                    <a:cubicBezTo>
                      <a:pt x="302584" y="271422"/>
                      <a:pt x="303048" y="272038"/>
                      <a:pt x="311944" y="266700"/>
                    </a:cubicBezTo>
                    <a:cubicBezTo>
                      <a:pt x="316852" y="263755"/>
                      <a:pt x="321652" y="260609"/>
                      <a:pt x="326231" y="257175"/>
                    </a:cubicBezTo>
                    <a:cubicBezTo>
                      <a:pt x="329406" y="254794"/>
                      <a:pt x="332206" y="251807"/>
                      <a:pt x="335756" y="250032"/>
                    </a:cubicBezTo>
                    <a:cubicBezTo>
                      <a:pt x="338683" y="248568"/>
                      <a:pt x="342106" y="248444"/>
                      <a:pt x="345281" y="247650"/>
                    </a:cubicBezTo>
                    <a:cubicBezTo>
                      <a:pt x="341265" y="237608"/>
                      <a:pt x="340050" y="232737"/>
                      <a:pt x="333375" y="223838"/>
                    </a:cubicBezTo>
                    <a:cubicBezTo>
                      <a:pt x="331354" y="221144"/>
                      <a:pt x="328612" y="219075"/>
                      <a:pt x="326231" y="216694"/>
                    </a:cubicBezTo>
                    <a:cubicBezTo>
                      <a:pt x="324644" y="213519"/>
                      <a:pt x="323741" y="209896"/>
                      <a:pt x="321469" y="207169"/>
                    </a:cubicBezTo>
                    <a:cubicBezTo>
                      <a:pt x="313808" y="197976"/>
                      <a:pt x="308412" y="204096"/>
                      <a:pt x="297656" y="207169"/>
                    </a:cubicBezTo>
                    <a:cubicBezTo>
                      <a:pt x="293223" y="211602"/>
                      <a:pt x="287332" y="218738"/>
                      <a:pt x="280988" y="221457"/>
                    </a:cubicBezTo>
                    <a:cubicBezTo>
                      <a:pt x="277980" y="222746"/>
                      <a:pt x="274527" y="222689"/>
                      <a:pt x="271463" y="223838"/>
                    </a:cubicBezTo>
                    <a:cubicBezTo>
                      <a:pt x="268139" y="225084"/>
                      <a:pt x="265306" y="227477"/>
                      <a:pt x="261938" y="228600"/>
                    </a:cubicBezTo>
                    <a:cubicBezTo>
                      <a:pt x="258098" y="229880"/>
                      <a:pt x="253982" y="230104"/>
                      <a:pt x="250031" y="230982"/>
                    </a:cubicBezTo>
                    <a:cubicBezTo>
                      <a:pt x="241057" y="232976"/>
                      <a:pt x="241321" y="233091"/>
                      <a:pt x="233363" y="235744"/>
                    </a:cubicBezTo>
                    <a:cubicBezTo>
                      <a:pt x="230982" y="237332"/>
                      <a:pt x="228007" y="238272"/>
                      <a:pt x="226219" y="240507"/>
                    </a:cubicBezTo>
                    <a:cubicBezTo>
                      <a:pt x="220283" y="247927"/>
                      <a:pt x="226426" y="257314"/>
                      <a:pt x="233363" y="261938"/>
                    </a:cubicBezTo>
                    <a:lnTo>
                      <a:pt x="240506" y="266700"/>
                    </a:lnTo>
                    <a:cubicBezTo>
                      <a:pt x="257839" y="292698"/>
                      <a:pt x="232277" y="252622"/>
                      <a:pt x="247650" y="283369"/>
                    </a:cubicBezTo>
                    <a:cubicBezTo>
                      <a:pt x="250210" y="288489"/>
                      <a:pt x="254000" y="292894"/>
                      <a:pt x="257175" y="297657"/>
                    </a:cubicBezTo>
                    <a:lnTo>
                      <a:pt x="261938" y="304800"/>
                    </a:lnTo>
                    <a:cubicBezTo>
                      <a:pt x="262732" y="307181"/>
                      <a:pt x="263100" y="309750"/>
                      <a:pt x="264319" y="311944"/>
                    </a:cubicBezTo>
                    <a:cubicBezTo>
                      <a:pt x="267099" y="316948"/>
                      <a:pt x="270669" y="321469"/>
                      <a:pt x="273844" y="326232"/>
                    </a:cubicBezTo>
                    <a:cubicBezTo>
                      <a:pt x="275431" y="328613"/>
                      <a:pt x="277701" y="330660"/>
                      <a:pt x="278606" y="333375"/>
                    </a:cubicBezTo>
                    <a:lnTo>
                      <a:pt x="280988" y="340519"/>
                    </a:lnTo>
                    <a:cubicBezTo>
                      <a:pt x="262541" y="345130"/>
                      <a:pt x="279596" y="339131"/>
                      <a:pt x="264319" y="350044"/>
                    </a:cubicBezTo>
                    <a:cubicBezTo>
                      <a:pt x="261430" y="352107"/>
                      <a:pt x="257683" y="352744"/>
                      <a:pt x="254794" y="354807"/>
                    </a:cubicBezTo>
                    <a:cubicBezTo>
                      <a:pt x="252054" y="356764"/>
                      <a:pt x="249806" y="359363"/>
                      <a:pt x="247650" y="361950"/>
                    </a:cubicBezTo>
                    <a:cubicBezTo>
                      <a:pt x="245818" y="364149"/>
                      <a:pt x="245315" y="367577"/>
                      <a:pt x="242888" y="369094"/>
                    </a:cubicBezTo>
                    <a:cubicBezTo>
                      <a:pt x="238631" y="371755"/>
                      <a:pt x="233363" y="372269"/>
                      <a:pt x="228600" y="373857"/>
                    </a:cubicBezTo>
                    <a:cubicBezTo>
                      <a:pt x="211213" y="379653"/>
                      <a:pt x="219180" y="377402"/>
                      <a:pt x="204788" y="381000"/>
                    </a:cubicBezTo>
                    <a:cubicBezTo>
                      <a:pt x="203200" y="383381"/>
                      <a:pt x="200380" y="385304"/>
                      <a:pt x="200025" y="388144"/>
                    </a:cubicBezTo>
                    <a:cubicBezTo>
                      <a:pt x="199523" y="392160"/>
                      <a:pt x="201424" y="396124"/>
                      <a:pt x="202406" y="400050"/>
                    </a:cubicBezTo>
                    <a:cubicBezTo>
                      <a:pt x="203555" y="404645"/>
                      <a:pt x="206997" y="413315"/>
                      <a:pt x="209550" y="416719"/>
                    </a:cubicBezTo>
                    <a:cubicBezTo>
                      <a:pt x="212244" y="420311"/>
                      <a:pt x="215900" y="423069"/>
                      <a:pt x="219075" y="426244"/>
                    </a:cubicBezTo>
                    <a:cubicBezTo>
                      <a:pt x="219231" y="426870"/>
                      <a:pt x="222594" y="441358"/>
                      <a:pt x="223838" y="442913"/>
                    </a:cubicBezTo>
                    <a:cubicBezTo>
                      <a:pt x="225626" y="445148"/>
                      <a:pt x="228783" y="445843"/>
                      <a:pt x="230981" y="447675"/>
                    </a:cubicBezTo>
                    <a:cubicBezTo>
                      <a:pt x="242872" y="457585"/>
                      <a:pt x="232715" y="453016"/>
                      <a:pt x="245269" y="457200"/>
                    </a:cubicBezTo>
                    <a:cubicBezTo>
                      <a:pt x="250168" y="464550"/>
                      <a:pt x="250044" y="465375"/>
                      <a:pt x="257175" y="471488"/>
                    </a:cubicBezTo>
                    <a:cubicBezTo>
                      <a:pt x="270959" y="483303"/>
                      <a:pt x="263078" y="473200"/>
                      <a:pt x="271463" y="485775"/>
                    </a:cubicBezTo>
                    <a:cubicBezTo>
                      <a:pt x="267353" y="498102"/>
                      <a:pt x="272397" y="489323"/>
                      <a:pt x="261938" y="495300"/>
                    </a:cubicBezTo>
                    <a:cubicBezTo>
                      <a:pt x="258492" y="497269"/>
                      <a:pt x="255778" y="500340"/>
                      <a:pt x="252413" y="502444"/>
                    </a:cubicBezTo>
                    <a:cubicBezTo>
                      <a:pt x="249403" y="504325"/>
                      <a:pt x="245970" y="505446"/>
                      <a:pt x="242888" y="507207"/>
                    </a:cubicBezTo>
                    <a:cubicBezTo>
                      <a:pt x="240403" y="508627"/>
                      <a:pt x="238434" y="510991"/>
                      <a:pt x="235744" y="511969"/>
                    </a:cubicBezTo>
                    <a:cubicBezTo>
                      <a:pt x="229593" y="514206"/>
                      <a:pt x="222904" y="514662"/>
                      <a:pt x="216694" y="516732"/>
                    </a:cubicBezTo>
                    <a:lnTo>
                      <a:pt x="202406" y="521494"/>
                    </a:lnTo>
                    <a:cubicBezTo>
                      <a:pt x="200819" y="518319"/>
                      <a:pt x="199405" y="515051"/>
                      <a:pt x="197644" y="511969"/>
                    </a:cubicBezTo>
                    <a:cubicBezTo>
                      <a:pt x="192552" y="503058"/>
                      <a:pt x="190734" y="503910"/>
                      <a:pt x="185738" y="492919"/>
                    </a:cubicBezTo>
                    <a:cubicBezTo>
                      <a:pt x="177084" y="473880"/>
                      <a:pt x="187423" y="481856"/>
                      <a:pt x="171450" y="473869"/>
                    </a:cubicBezTo>
                    <a:cubicBezTo>
                      <a:pt x="159631" y="456138"/>
                      <a:pt x="174818" y="477909"/>
                      <a:pt x="159544" y="459582"/>
                    </a:cubicBezTo>
                    <a:cubicBezTo>
                      <a:pt x="149619" y="447674"/>
                      <a:pt x="160736" y="456409"/>
                      <a:pt x="147638" y="447675"/>
                    </a:cubicBezTo>
                    <a:cubicBezTo>
                      <a:pt x="146082" y="445340"/>
                      <a:pt x="134495" y="427389"/>
                      <a:pt x="130969" y="423863"/>
                    </a:cubicBezTo>
                    <a:cubicBezTo>
                      <a:pt x="128945" y="421839"/>
                      <a:pt x="126024" y="420932"/>
                      <a:pt x="123825" y="419100"/>
                    </a:cubicBezTo>
                    <a:cubicBezTo>
                      <a:pt x="121238" y="416944"/>
                      <a:pt x="119062" y="414338"/>
                      <a:pt x="116681" y="411957"/>
                    </a:cubicBezTo>
                    <a:cubicBezTo>
                      <a:pt x="111020" y="394970"/>
                      <a:pt x="119047" y="415507"/>
                      <a:pt x="107156" y="397669"/>
                    </a:cubicBezTo>
                    <a:cubicBezTo>
                      <a:pt x="105764" y="395580"/>
                      <a:pt x="106167" y="392614"/>
                      <a:pt x="104775" y="390525"/>
                    </a:cubicBezTo>
                    <a:cubicBezTo>
                      <a:pt x="102907" y="387723"/>
                      <a:pt x="99787" y="385969"/>
                      <a:pt x="97631" y="383382"/>
                    </a:cubicBezTo>
                    <a:cubicBezTo>
                      <a:pt x="81048" y="363483"/>
                      <a:pt x="106605" y="389974"/>
                      <a:pt x="85725" y="369094"/>
                    </a:cubicBezTo>
                    <a:cubicBezTo>
                      <a:pt x="80630" y="353808"/>
                      <a:pt x="87659" y="370376"/>
                      <a:pt x="73819" y="354807"/>
                    </a:cubicBezTo>
                    <a:cubicBezTo>
                      <a:pt x="61014" y="340402"/>
                      <a:pt x="66932" y="345085"/>
                      <a:pt x="61913" y="333375"/>
                    </a:cubicBezTo>
                    <a:cubicBezTo>
                      <a:pt x="58289" y="324918"/>
                      <a:pt x="57170" y="323879"/>
                      <a:pt x="52388" y="316707"/>
                    </a:cubicBezTo>
                    <a:cubicBezTo>
                      <a:pt x="48397" y="300747"/>
                      <a:pt x="51969" y="313209"/>
                      <a:pt x="45244" y="295275"/>
                    </a:cubicBezTo>
                    <a:cubicBezTo>
                      <a:pt x="44363" y="292925"/>
                      <a:pt x="44638" y="289907"/>
                      <a:pt x="42863" y="288132"/>
                    </a:cubicBezTo>
                    <a:cubicBezTo>
                      <a:pt x="41088" y="286357"/>
                      <a:pt x="38100" y="286544"/>
                      <a:pt x="35719" y="285750"/>
                    </a:cubicBezTo>
                    <a:cubicBezTo>
                      <a:pt x="34131" y="283369"/>
                      <a:pt x="32619" y="280936"/>
                      <a:pt x="30956" y="278607"/>
                    </a:cubicBezTo>
                    <a:cubicBezTo>
                      <a:pt x="28649" y="275378"/>
                      <a:pt x="25782" y="272528"/>
                      <a:pt x="23813" y="269082"/>
                    </a:cubicBezTo>
                    <a:cubicBezTo>
                      <a:pt x="17457" y="257959"/>
                      <a:pt x="27108" y="264765"/>
                      <a:pt x="14288" y="254794"/>
                    </a:cubicBezTo>
                    <a:cubicBezTo>
                      <a:pt x="9770" y="251280"/>
                      <a:pt x="0" y="245269"/>
                      <a:pt x="0" y="245269"/>
                    </a:cubicBezTo>
                    <a:cubicBezTo>
                      <a:pt x="794" y="242888"/>
                      <a:pt x="606" y="239900"/>
                      <a:pt x="2381" y="238125"/>
                    </a:cubicBezTo>
                    <a:cubicBezTo>
                      <a:pt x="5323" y="235183"/>
                      <a:pt x="14781" y="232405"/>
                      <a:pt x="19050" y="230982"/>
                    </a:cubicBezTo>
                    <a:cubicBezTo>
                      <a:pt x="21431" y="229394"/>
                      <a:pt x="23579" y="227381"/>
                      <a:pt x="26194" y="226219"/>
                    </a:cubicBezTo>
                    <a:cubicBezTo>
                      <a:pt x="33641" y="222909"/>
                      <a:pt x="42094" y="221054"/>
                      <a:pt x="50006" y="219075"/>
                    </a:cubicBezTo>
                    <a:cubicBezTo>
                      <a:pt x="52387" y="219869"/>
                      <a:pt x="55375" y="219682"/>
                      <a:pt x="57150" y="221457"/>
                    </a:cubicBezTo>
                    <a:cubicBezTo>
                      <a:pt x="58925" y="223232"/>
                      <a:pt x="58312" y="226406"/>
                      <a:pt x="59531" y="228600"/>
                    </a:cubicBezTo>
                    <a:cubicBezTo>
                      <a:pt x="62311" y="233604"/>
                      <a:pt x="64477" y="239454"/>
                      <a:pt x="69056" y="242888"/>
                    </a:cubicBezTo>
                    <a:lnTo>
                      <a:pt x="78581" y="250032"/>
                    </a:lnTo>
                    <a:cubicBezTo>
                      <a:pt x="80169" y="253207"/>
                      <a:pt x="81946" y="256294"/>
                      <a:pt x="83344" y="259557"/>
                    </a:cubicBezTo>
                    <a:cubicBezTo>
                      <a:pt x="84333" y="261864"/>
                      <a:pt x="83395" y="265768"/>
                      <a:pt x="85725" y="266700"/>
                    </a:cubicBezTo>
                    <a:cubicBezTo>
                      <a:pt x="88764" y="267915"/>
                      <a:pt x="92075" y="265113"/>
                      <a:pt x="95250" y="264319"/>
                    </a:cubicBezTo>
                    <a:cubicBezTo>
                      <a:pt x="99767" y="261308"/>
                      <a:pt x="114024" y="252186"/>
                      <a:pt x="119063" y="247650"/>
                    </a:cubicBezTo>
                    <a:cubicBezTo>
                      <a:pt x="130865" y="237028"/>
                      <a:pt x="131080" y="233591"/>
                      <a:pt x="142875" y="226219"/>
                    </a:cubicBezTo>
                    <a:cubicBezTo>
                      <a:pt x="145885" y="224338"/>
                      <a:pt x="149318" y="223218"/>
                      <a:pt x="152400" y="221457"/>
                    </a:cubicBezTo>
                    <a:cubicBezTo>
                      <a:pt x="154885" y="220037"/>
                      <a:pt x="156913" y="217821"/>
                      <a:pt x="159544" y="216694"/>
                    </a:cubicBezTo>
                    <a:cubicBezTo>
                      <a:pt x="168869" y="212698"/>
                      <a:pt x="173742" y="215958"/>
                      <a:pt x="183356" y="209550"/>
                    </a:cubicBezTo>
                    <a:cubicBezTo>
                      <a:pt x="193223" y="202973"/>
                      <a:pt x="187724" y="205482"/>
                      <a:pt x="200025" y="202407"/>
                    </a:cubicBezTo>
                    <a:cubicBezTo>
                      <a:pt x="183714" y="186095"/>
                      <a:pt x="189474" y="193723"/>
                      <a:pt x="180975" y="180975"/>
                    </a:cubicBezTo>
                    <a:cubicBezTo>
                      <a:pt x="180181" y="178594"/>
                      <a:pt x="177904" y="176245"/>
                      <a:pt x="178594" y="173832"/>
                    </a:cubicBezTo>
                    <a:cubicBezTo>
                      <a:pt x="181776" y="162696"/>
                      <a:pt x="185431" y="165312"/>
                      <a:pt x="192881" y="161925"/>
                    </a:cubicBezTo>
                    <a:cubicBezTo>
                      <a:pt x="199344" y="158987"/>
                      <a:pt x="205581" y="155575"/>
                      <a:pt x="211931" y="152400"/>
                    </a:cubicBezTo>
                    <a:cubicBezTo>
                      <a:pt x="215106" y="150813"/>
                      <a:pt x="218502" y="149607"/>
                      <a:pt x="221456" y="147638"/>
                    </a:cubicBezTo>
                    <a:cubicBezTo>
                      <a:pt x="226219" y="144463"/>
                      <a:pt x="230314" y="139923"/>
                      <a:pt x="235744" y="138113"/>
                    </a:cubicBezTo>
                    <a:cubicBezTo>
                      <a:pt x="240506" y="136525"/>
                      <a:pt x="245161" y="134567"/>
                      <a:pt x="250031" y="133350"/>
                    </a:cubicBezTo>
                    <a:cubicBezTo>
                      <a:pt x="261991" y="130360"/>
                      <a:pt x="256451" y="132004"/>
                      <a:pt x="266700" y="128588"/>
                    </a:cubicBezTo>
                    <a:cubicBezTo>
                      <a:pt x="265113" y="126207"/>
                      <a:pt x="263962" y="123468"/>
                      <a:pt x="261938" y="121444"/>
                    </a:cubicBezTo>
                    <a:cubicBezTo>
                      <a:pt x="246059" y="105565"/>
                      <a:pt x="262735" y="128593"/>
                      <a:pt x="250031" y="109538"/>
                    </a:cubicBezTo>
                    <a:cubicBezTo>
                      <a:pt x="249237" y="106363"/>
                      <a:pt x="248360" y="103208"/>
                      <a:pt x="247650" y="100013"/>
                    </a:cubicBezTo>
                    <a:cubicBezTo>
                      <a:pt x="246772" y="96062"/>
                      <a:pt x="247860" y="91216"/>
                      <a:pt x="245269" y="88107"/>
                    </a:cubicBezTo>
                    <a:cubicBezTo>
                      <a:pt x="243174" y="85593"/>
                      <a:pt x="238919" y="86519"/>
                      <a:pt x="235744" y="85725"/>
                    </a:cubicBezTo>
                    <a:cubicBezTo>
                      <a:pt x="229394" y="90488"/>
                      <a:pt x="223794" y="96463"/>
                      <a:pt x="216694" y="100013"/>
                    </a:cubicBezTo>
                    <a:cubicBezTo>
                      <a:pt x="213519" y="101600"/>
                      <a:pt x="210179" y="102894"/>
                      <a:pt x="207169" y="104775"/>
                    </a:cubicBezTo>
                    <a:cubicBezTo>
                      <a:pt x="190692" y="115073"/>
                      <a:pt x="204536" y="109622"/>
                      <a:pt x="190500" y="114300"/>
                    </a:cubicBezTo>
                    <a:cubicBezTo>
                      <a:pt x="187325" y="116681"/>
                      <a:pt x="184226" y="119168"/>
                      <a:pt x="180975" y="121444"/>
                    </a:cubicBezTo>
                    <a:cubicBezTo>
                      <a:pt x="176286" y="124726"/>
                      <a:pt x="171206" y="127455"/>
                      <a:pt x="166688" y="130969"/>
                    </a:cubicBezTo>
                    <a:cubicBezTo>
                      <a:pt x="164030" y="133037"/>
                      <a:pt x="162202" y="136045"/>
                      <a:pt x="159544" y="138113"/>
                    </a:cubicBezTo>
                    <a:cubicBezTo>
                      <a:pt x="149642" y="145815"/>
                      <a:pt x="147847" y="147238"/>
                      <a:pt x="138113" y="150019"/>
                    </a:cubicBezTo>
                    <a:cubicBezTo>
                      <a:pt x="134966" y="150918"/>
                      <a:pt x="131763" y="151606"/>
                      <a:pt x="128588" y="152400"/>
                    </a:cubicBezTo>
                    <a:cubicBezTo>
                      <a:pt x="114109" y="162053"/>
                      <a:pt x="129494" y="152953"/>
                      <a:pt x="111919" y="159544"/>
                    </a:cubicBezTo>
                    <a:cubicBezTo>
                      <a:pt x="108595" y="160790"/>
                      <a:pt x="105718" y="163061"/>
                      <a:pt x="102394" y="164307"/>
                    </a:cubicBezTo>
                    <a:cubicBezTo>
                      <a:pt x="92979" y="167838"/>
                      <a:pt x="76993" y="168275"/>
                      <a:pt x="69056" y="169069"/>
                    </a:cubicBezTo>
                    <a:cubicBezTo>
                      <a:pt x="66675" y="170657"/>
                      <a:pt x="64473" y="172552"/>
                      <a:pt x="61913" y="173832"/>
                    </a:cubicBezTo>
                    <a:cubicBezTo>
                      <a:pt x="59668" y="174955"/>
                      <a:pt x="56729" y="174645"/>
                      <a:pt x="54769" y="176213"/>
                    </a:cubicBezTo>
                    <a:cubicBezTo>
                      <a:pt x="52534" y="178001"/>
                      <a:pt x="51594" y="180976"/>
                      <a:pt x="50006" y="183357"/>
                    </a:cubicBezTo>
                    <a:lnTo>
                      <a:pt x="45244" y="169069"/>
                    </a:lnTo>
                    <a:lnTo>
                      <a:pt x="42863" y="161925"/>
                    </a:lnTo>
                    <a:cubicBezTo>
                      <a:pt x="43657" y="155575"/>
                      <a:pt x="42783" y="148782"/>
                      <a:pt x="45244" y="142875"/>
                    </a:cubicBezTo>
                    <a:cubicBezTo>
                      <a:pt x="46971" y="138730"/>
                      <a:pt x="50992" y="135778"/>
                      <a:pt x="54769" y="133350"/>
                    </a:cubicBezTo>
                    <a:cubicBezTo>
                      <a:pt x="87923" y="112037"/>
                      <a:pt x="68155" y="126593"/>
                      <a:pt x="85725" y="119063"/>
                    </a:cubicBezTo>
                    <a:cubicBezTo>
                      <a:pt x="103160" y="111591"/>
                      <a:pt x="87212" y="116309"/>
                      <a:pt x="104775" y="111919"/>
                    </a:cubicBezTo>
                    <a:cubicBezTo>
                      <a:pt x="119749" y="101938"/>
                      <a:pt x="103311" y="112469"/>
                      <a:pt x="121444" y="102394"/>
                    </a:cubicBezTo>
                    <a:cubicBezTo>
                      <a:pt x="125490" y="100146"/>
                      <a:pt x="129210" y="97320"/>
                      <a:pt x="133350" y="95250"/>
                    </a:cubicBezTo>
                    <a:cubicBezTo>
                      <a:pt x="137173" y="93338"/>
                      <a:pt x="141254" y="91989"/>
                      <a:pt x="145256" y="90488"/>
                    </a:cubicBezTo>
                    <a:cubicBezTo>
                      <a:pt x="147606" y="89607"/>
                      <a:pt x="152400" y="88107"/>
                      <a:pt x="152400" y="88107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" name="Freeform 24"/>
              <p:cNvSpPr/>
              <p:nvPr/>
            </p:nvSpPr>
            <p:spPr>
              <a:xfrm>
                <a:off x="4400550" y="1545238"/>
                <a:ext cx="547688" cy="478825"/>
              </a:xfrm>
              <a:custGeom>
                <a:avLst/>
                <a:gdLst>
                  <a:gd name="connsiteX0" fmla="*/ 247650 w 547688"/>
                  <a:gd name="connsiteY0" fmla="*/ 193 h 478825"/>
                  <a:gd name="connsiteX1" fmla="*/ 259556 w 547688"/>
                  <a:gd name="connsiteY1" fmla="*/ 9718 h 478825"/>
                  <a:gd name="connsiteX2" fmla="*/ 269081 w 547688"/>
                  <a:gd name="connsiteY2" fmla="*/ 12100 h 478825"/>
                  <a:gd name="connsiteX3" fmla="*/ 283369 w 547688"/>
                  <a:gd name="connsiteY3" fmla="*/ 19243 h 478825"/>
                  <a:gd name="connsiteX4" fmla="*/ 285750 w 547688"/>
                  <a:gd name="connsiteY4" fmla="*/ 26387 h 478825"/>
                  <a:gd name="connsiteX5" fmla="*/ 273844 w 547688"/>
                  <a:gd name="connsiteY5" fmla="*/ 40675 h 478825"/>
                  <a:gd name="connsiteX6" fmla="*/ 266700 w 547688"/>
                  <a:gd name="connsiteY6" fmla="*/ 45437 h 478825"/>
                  <a:gd name="connsiteX7" fmla="*/ 252413 w 547688"/>
                  <a:gd name="connsiteY7" fmla="*/ 59725 h 478825"/>
                  <a:gd name="connsiteX8" fmla="*/ 245269 w 547688"/>
                  <a:gd name="connsiteY8" fmla="*/ 66868 h 478825"/>
                  <a:gd name="connsiteX9" fmla="*/ 238125 w 547688"/>
                  <a:gd name="connsiteY9" fmla="*/ 71631 h 478825"/>
                  <a:gd name="connsiteX10" fmla="*/ 228600 w 547688"/>
                  <a:gd name="connsiteY10" fmla="*/ 81156 h 478825"/>
                  <a:gd name="connsiteX11" fmla="*/ 216694 w 547688"/>
                  <a:gd name="connsiteY11" fmla="*/ 88300 h 478825"/>
                  <a:gd name="connsiteX12" fmla="*/ 207169 w 547688"/>
                  <a:gd name="connsiteY12" fmla="*/ 97825 h 478825"/>
                  <a:gd name="connsiteX13" fmla="*/ 202406 w 547688"/>
                  <a:gd name="connsiteY13" fmla="*/ 104968 h 478825"/>
                  <a:gd name="connsiteX14" fmla="*/ 183356 w 547688"/>
                  <a:gd name="connsiteY14" fmla="*/ 114493 h 478825"/>
                  <a:gd name="connsiteX15" fmla="*/ 176213 w 547688"/>
                  <a:gd name="connsiteY15" fmla="*/ 119256 h 478825"/>
                  <a:gd name="connsiteX16" fmla="*/ 171450 w 547688"/>
                  <a:gd name="connsiteY16" fmla="*/ 128781 h 478825"/>
                  <a:gd name="connsiteX17" fmla="*/ 164306 w 547688"/>
                  <a:gd name="connsiteY17" fmla="*/ 133543 h 478825"/>
                  <a:gd name="connsiteX18" fmla="*/ 157163 w 547688"/>
                  <a:gd name="connsiteY18" fmla="*/ 140687 h 478825"/>
                  <a:gd name="connsiteX19" fmla="*/ 154781 w 547688"/>
                  <a:gd name="connsiteY19" fmla="*/ 147831 h 478825"/>
                  <a:gd name="connsiteX20" fmla="*/ 147638 w 547688"/>
                  <a:gd name="connsiteY20" fmla="*/ 150212 h 478825"/>
                  <a:gd name="connsiteX21" fmla="*/ 140494 w 547688"/>
                  <a:gd name="connsiteY21" fmla="*/ 154975 h 478825"/>
                  <a:gd name="connsiteX22" fmla="*/ 133350 w 547688"/>
                  <a:gd name="connsiteY22" fmla="*/ 162118 h 478825"/>
                  <a:gd name="connsiteX23" fmla="*/ 116681 w 547688"/>
                  <a:gd name="connsiteY23" fmla="*/ 183550 h 478825"/>
                  <a:gd name="connsiteX24" fmla="*/ 95250 w 547688"/>
                  <a:gd name="connsiteY24" fmla="*/ 197837 h 478825"/>
                  <a:gd name="connsiteX25" fmla="*/ 88106 w 547688"/>
                  <a:gd name="connsiteY25" fmla="*/ 202600 h 478825"/>
                  <a:gd name="connsiteX26" fmla="*/ 92869 w 547688"/>
                  <a:gd name="connsiteY26" fmla="*/ 209743 h 478825"/>
                  <a:gd name="connsiteX27" fmla="*/ 107156 w 547688"/>
                  <a:gd name="connsiteY27" fmla="*/ 219268 h 478825"/>
                  <a:gd name="connsiteX28" fmla="*/ 104775 w 547688"/>
                  <a:gd name="connsiteY28" fmla="*/ 228793 h 478825"/>
                  <a:gd name="connsiteX29" fmla="*/ 97631 w 547688"/>
                  <a:gd name="connsiteY29" fmla="*/ 231175 h 478825"/>
                  <a:gd name="connsiteX30" fmla="*/ 80963 w 547688"/>
                  <a:gd name="connsiteY30" fmla="*/ 240700 h 478825"/>
                  <a:gd name="connsiteX31" fmla="*/ 64294 w 547688"/>
                  <a:gd name="connsiteY31" fmla="*/ 252606 h 478825"/>
                  <a:gd name="connsiteX32" fmla="*/ 57150 w 547688"/>
                  <a:gd name="connsiteY32" fmla="*/ 259750 h 478825"/>
                  <a:gd name="connsiteX33" fmla="*/ 69056 w 547688"/>
                  <a:gd name="connsiteY33" fmla="*/ 281181 h 478825"/>
                  <a:gd name="connsiteX34" fmla="*/ 76200 w 547688"/>
                  <a:gd name="connsiteY34" fmla="*/ 285943 h 478825"/>
                  <a:gd name="connsiteX35" fmla="*/ 92869 w 547688"/>
                  <a:gd name="connsiteY35" fmla="*/ 304993 h 478825"/>
                  <a:gd name="connsiteX36" fmla="*/ 107156 w 547688"/>
                  <a:gd name="connsiteY36" fmla="*/ 319281 h 478825"/>
                  <a:gd name="connsiteX37" fmla="*/ 111919 w 547688"/>
                  <a:gd name="connsiteY37" fmla="*/ 312137 h 478825"/>
                  <a:gd name="connsiteX38" fmla="*/ 126206 w 547688"/>
                  <a:gd name="connsiteY38" fmla="*/ 297850 h 478825"/>
                  <a:gd name="connsiteX39" fmla="*/ 150019 w 547688"/>
                  <a:gd name="connsiteY39" fmla="*/ 276418 h 478825"/>
                  <a:gd name="connsiteX40" fmla="*/ 157163 w 547688"/>
                  <a:gd name="connsiteY40" fmla="*/ 269275 h 478825"/>
                  <a:gd name="connsiteX41" fmla="*/ 161925 w 547688"/>
                  <a:gd name="connsiteY41" fmla="*/ 262131 h 478825"/>
                  <a:gd name="connsiteX42" fmla="*/ 169069 w 547688"/>
                  <a:gd name="connsiteY42" fmla="*/ 257368 h 478825"/>
                  <a:gd name="connsiteX43" fmla="*/ 178594 w 547688"/>
                  <a:gd name="connsiteY43" fmla="*/ 247843 h 478825"/>
                  <a:gd name="connsiteX44" fmla="*/ 202406 w 547688"/>
                  <a:gd name="connsiteY44" fmla="*/ 235937 h 478825"/>
                  <a:gd name="connsiteX45" fmla="*/ 211931 w 547688"/>
                  <a:gd name="connsiteY45" fmla="*/ 231175 h 478825"/>
                  <a:gd name="connsiteX46" fmla="*/ 226219 w 547688"/>
                  <a:gd name="connsiteY46" fmla="*/ 226412 h 478825"/>
                  <a:gd name="connsiteX47" fmla="*/ 188119 w 547688"/>
                  <a:gd name="connsiteY47" fmla="*/ 193075 h 478825"/>
                  <a:gd name="connsiteX48" fmla="*/ 180975 w 547688"/>
                  <a:gd name="connsiteY48" fmla="*/ 185931 h 478825"/>
                  <a:gd name="connsiteX49" fmla="*/ 178594 w 547688"/>
                  <a:gd name="connsiteY49" fmla="*/ 178787 h 478825"/>
                  <a:gd name="connsiteX50" fmla="*/ 185738 w 547688"/>
                  <a:gd name="connsiteY50" fmla="*/ 176406 h 478825"/>
                  <a:gd name="connsiteX51" fmla="*/ 207169 w 547688"/>
                  <a:gd name="connsiteY51" fmla="*/ 159737 h 478825"/>
                  <a:gd name="connsiteX52" fmla="*/ 219075 w 547688"/>
                  <a:gd name="connsiteY52" fmla="*/ 147831 h 478825"/>
                  <a:gd name="connsiteX53" fmla="*/ 228600 w 547688"/>
                  <a:gd name="connsiteY53" fmla="*/ 140687 h 478825"/>
                  <a:gd name="connsiteX54" fmla="*/ 240506 w 547688"/>
                  <a:gd name="connsiteY54" fmla="*/ 131162 h 478825"/>
                  <a:gd name="connsiteX55" fmla="*/ 254794 w 547688"/>
                  <a:gd name="connsiteY55" fmla="*/ 119256 h 478825"/>
                  <a:gd name="connsiteX56" fmla="*/ 266700 w 547688"/>
                  <a:gd name="connsiteY56" fmla="*/ 112112 h 478825"/>
                  <a:gd name="connsiteX57" fmla="*/ 283369 w 547688"/>
                  <a:gd name="connsiteY57" fmla="*/ 100206 h 478825"/>
                  <a:gd name="connsiteX58" fmla="*/ 290513 w 547688"/>
                  <a:gd name="connsiteY58" fmla="*/ 93062 h 478825"/>
                  <a:gd name="connsiteX59" fmla="*/ 304800 w 547688"/>
                  <a:gd name="connsiteY59" fmla="*/ 71631 h 478825"/>
                  <a:gd name="connsiteX60" fmla="*/ 311944 w 547688"/>
                  <a:gd name="connsiteY60" fmla="*/ 66868 h 478825"/>
                  <a:gd name="connsiteX61" fmla="*/ 328613 w 547688"/>
                  <a:gd name="connsiteY61" fmla="*/ 64487 h 478825"/>
                  <a:gd name="connsiteX62" fmla="*/ 335756 w 547688"/>
                  <a:gd name="connsiteY62" fmla="*/ 74012 h 478825"/>
                  <a:gd name="connsiteX63" fmla="*/ 359569 w 547688"/>
                  <a:gd name="connsiteY63" fmla="*/ 88300 h 478825"/>
                  <a:gd name="connsiteX64" fmla="*/ 381000 w 547688"/>
                  <a:gd name="connsiteY64" fmla="*/ 95443 h 478825"/>
                  <a:gd name="connsiteX65" fmla="*/ 388144 w 547688"/>
                  <a:gd name="connsiteY65" fmla="*/ 97825 h 478825"/>
                  <a:gd name="connsiteX66" fmla="*/ 395288 w 547688"/>
                  <a:gd name="connsiteY66" fmla="*/ 100206 h 478825"/>
                  <a:gd name="connsiteX67" fmla="*/ 402431 w 547688"/>
                  <a:gd name="connsiteY67" fmla="*/ 104968 h 478825"/>
                  <a:gd name="connsiteX68" fmla="*/ 409575 w 547688"/>
                  <a:gd name="connsiteY68" fmla="*/ 107350 h 478825"/>
                  <a:gd name="connsiteX69" fmla="*/ 419100 w 547688"/>
                  <a:gd name="connsiteY69" fmla="*/ 114493 h 478825"/>
                  <a:gd name="connsiteX70" fmla="*/ 428625 w 547688"/>
                  <a:gd name="connsiteY70" fmla="*/ 119256 h 478825"/>
                  <a:gd name="connsiteX71" fmla="*/ 435769 w 547688"/>
                  <a:gd name="connsiteY71" fmla="*/ 124018 h 478825"/>
                  <a:gd name="connsiteX72" fmla="*/ 442913 w 547688"/>
                  <a:gd name="connsiteY72" fmla="*/ 133543 h 478825"/>
                  <a:gd name="connsiteX73" fmla="*/ 457200 w 547688"/>
                  <a:gd name="connsiteY73" fmla="*/ 143068 h 478825"/>
                  <a:gd name="connsiteX74" fmla="*/ 464344 w 547688"/>
                  <a:gd name="connsiteY74" fmla="*/ 150212 h 478825"/>
                  <a:gd name="connsiteX75" fmla="*/ 485775 w 547688"/>
                  <a:gd name="connsiteY75" fmla="*/ 166881 h 478825"/>
                  <a:gd name="connsiteX76" fmla="*/ 492919 w 547688"/>
                  <a:gd name="connsiteY76" fmla="*/ 174025 h 478825"/>
                  <a:gd name="connsiteX77" fmla="*/ 497681 w 547688"/>
                  <a:gd name="connsiteY77" fmla="*/ 181168 h 478825"/>
                  <a:gd name="connsiteX78" fmla="*/ 504825 w 547688"/>
                  <a:gd name="connsiteY78" fmla="*/ 185931 h 478825"/>
                  <a:gd name="connsiteX79" fmla="*/ 511969 w 547688"/>
                  <a:gd name="connsiteY79" fmla="*/ 193075 h 478825"/>
                  <a:gd name="connsiteX80" fmla="*/ 526256 w 547688"/>
                  <a:gd name="connsiteY80" fmla="*/ 202600 h 478825"/>
                  <a:gd name="connsiteX81" fmla="*/ 533400 w 547688"/>
                  <a:gd name="connsiteY81" fmla="*/ 209743 h 478825"/>
                  <a:gd name="connsiteX82" fmla="*/ 547688 w 547688"/>
                  <a:gd name="connsiteY82" fmla="*/ 219268 h 478825"/>
                  <a:gd name="connsiteX83" fmla="*/ 540544 w 547688"/>
                  <a:gd name="connsiteY83" fmla="*/ 226412 h 478825"/>
                  <a:gd name="connsiteX84" fmla="*/ 535781 w 547688"/>
                  <a:gd name="connsiteY84" fmla="*/ 233556 h 478825"/>
                  <a:gd name="connsiteX85" fmla="*/ 528638 w 547688"/>
                  <a:gd name="connsiteY85" fmla="*/ 235937 h 478825"/>
                  <a:gd name="connsiteX86" fmla="*/ 509588 w 547688"/>
                  <a:gd name="connsiteY86" fmla="*/ 245462 h 478825"/>
                  <a:gd name="connsiteX87" fmla="*/ 495300 w 547688"/>
                  <a:gd name="connsiteY87" fmla="*/ 250225 h 478825"/>
                  <a:gd name="connsiteX88" fmla="*/ 483394 w 547688"/>
                  <a:gd name="connsiteY88" fmla="*/ 254987 h 478825"/>
                  <a:gd name="connsiteX89" fmla="*/ 469106 w 547688"/>
                  <a:gd name="connsiteY89" fmla="*/ 257368 h 478825"/>
                  <a:gd name="connsiteX90" fmla="*/ 450056 w 547688"/>
                  <a:gd name="connsiteY90" fmla="*/ 266893 h 478825"/>
                  <a:gd name="connsiteX91" fmla="*/ 442913 w 547688"/>
                  <a:gd name="connsiteY91" fmla="*/ 271656 h 478825"/>
                  <a:gd name="connsiteX92" fmla="*/ 435769 w 547688"/>
                  <a:gd name="connsiteY92" fmla="*/ 278800 h 478825"/>
                  <a:gd name="connsiteX93" fmla="*/ 426244 w 547688"/>
                  <a:gd name="connsiteY93" fmla="*/ 281181 h 478825"/>
                  <a:gd name="connsiteX94" fmla="*/ 419100 w 547688"/>
                  <a:gd name="connsiteY94" fmla="*/ 288325 h 478825"/>
                  <a:gd name="connsiteX95" fmla="*/ 404813 w 547688"/>
                  <a:gd name="connsiteY95" fmla="*/ 297850 h 478825"/>
                  <a:gd name="connsiteX96" fmla="*/ 400050 w 547688"/>
                  <a:gd name="connsiteY96" fmla="*/ 304993 h 478825"/>
                  <a:gd name="connsiteX97" fmla="*/ 385763 w 547688"/>
                  <a:gd name="connsiteY97" fmla="*/ 319281 h 478825"/>
                  <a:gd name="connsiteX98" fmla="*/ 381000 w 547688"/>
                  <a:gd name="connsiteY98" fmla="*/ 326425 h 478825"/>
                  <a:gd name="connsiteX99" fmla="*/ 366713 w 547688"/>
                  <a:gd name="connsiteY99" fmla="*/ 335950 h 478825"/>
                  <a:gd name="connsiteX100" fmla="*/ 359569 w 547688"/>
                  <a:gd name="connsiteY100" fmla="*/ 340712 h 478825"/>
                  <a:gd name="connsiteX101" fmla="*/ 352425 w 547688"/>
                  <a:gd name="connsiteY101" fmla="*/ 345475 h 478825"/>
                  <a:gd name="connsiteX102" fmla="*/ 340519 w 547688"/>
                  <a:gd name="connsiteY102" fmla="*/ 352618 h 478825"/>
                  <a:gd name="connsiteX103" fmla="*/ 326231 w 547688"/>
                  <a:gd name="connsiteY103" fmla="*/ 362143 h 478825"/>
                  <a:gd name="connsiteX104" fmla="*/ 309563 w 547688"/>
                  <a:gd name="connsiteY104" fmla="*/ 374050 h 478825"/>
                  <a:gd name="connsiteX105" fmla="*/ 292894 w 547688"/>
                  <a:gd name="connsiteY105" fmla="*/ 390718 h 478825"/>
                  <a:gd name="connsiteX106" fmla="*/ 278606 w 547688"/>
                  <a:gd name="connsiteY106" fmla="*/ 407387 h 478825"/>
                  <a:gd name="connsiteX107" fmla="*/ 264319 w 547688"/>
                  <a:gd name="connsiteY107" fmla="*/ 414531 h 478825"/>
                  <a:gd name="connsiteX108" fmla="*/ 250031 w 547688"/>
                  <a:gd name="connsiteY108" fmla="*/ 424056 h 478825"/>
                  <a:gd name="connsiteX109" fmla="*/ 242888 w 547688"/>
                  <a:gd name="connsiteY109" fmla="*/ 428818 h 478825"/>
                  <a:gd name="connsiteX110" fmla="*/ 235744 w 547688"/>
                  <a:gd name="connsiteY110" fmla="*/ 431200 h 478825"/>
                  <a:gd name="connsiteX111" fmla="*/ 219075 w 547688"/>
                  <a:gd name="connsiteY111" fmla="*/ 447868 h 478825"/>
                  <a:gd name="connsiteX112" fmla="*/ 200025 w 547688"/>
                  <a:gd name="connsiteY112" fmla="*/ 457393 h 478825"/>
                  <a:gd name="connsiteX113" fmla="*/ 192881 w 547688"/>
                  <a:gd name="connsiteY113" fmla="*/ 462156 h 478825"/>
                  <a:gd name="connsiteX114" fmla="*/ 185738 w 547688"/>
                  <a:gd name="connsiteY114" fmla="*/ 464537 h 478825"/>
                  <a:gd name="connsiteX115" fmla="*/ 171450 w 547688"/>
                  <a:gd name="connsiteY115" fmla="*/ 474062 h 478825"/>
                  <a:gd name="connsiteX116" fmla="*/ 164306 w 547688"/>
                  <a:gd name="connsiteY116" fmla="*/ 478825 h 478825"/>
                  <a:gd name="connsiteX117" fmla="*/ 147638 w 547688"/>
                  <a:gd name="connsiteY117" fmla="*/ 457393 h 478825"/>
                  <a:gd name="connsiteX118" fmla="*/ 142875 w 547688"/>
                  <a:gd name="connsiteY118" fmla="*/ 450250 h 478825"/>
                  <a:gd name="connsiteX119" fmla="*/ 138113 w 547688"/>
                  <a:gd name="connsiteY119" fmla="*/ 443106 h 478825"/>
                  <a:gd name="connsiteX120" fmla="*/ 128588 w 547688"/>
                  <a:gd name="connsiteY120" fmla="*/ 435962 h 478825"/>
                  <a:gd name="connsiteX121" fmla="*/ 121444 w 547688"/>
                  <a:gd name="connsiteY121" fmla="*/ 421675 h 478825"/>
                  <a:gd name="connsiteX122" fmla="*/ 114300 w 547688"/>
                  <a:gd name="connsiteY122" fmla="*/ 414531 h 478825"/>
                  <a:gd name="connsiteX123" fmla="*/ 102394 w 547688"/>
                  <a:gd name="connsiteY123" fmla="*/ 402625 h 478825"/>
                  <a:gd name="connsiteX124" fmla="*/ 97631 w 547688"/>
                  <a:gd name="connsiteY124" fmla="*/ 395481 h 478825"/>
                  <a:gd name="connsiteX125" fmla="*/ 95250 w 547688"/>
                  <a:gd name="connsiteY125" fmla="*/ 388337 h 478825"/>
                  <a:gd name="connsiteX126" fmla="*/ 88106 w 547688"/>
                  <a:gd name="connsiteY126" fmla="*/ 381193 h 478825"/>
                  <a:gd name="connsiteX127" fmla="*/ 83344 w 547688"/>
                  <a:gd name="connsiteY127" fmla="*/ 374050 h 478825"/>
                  <a:gd name="connsiteX128" fmla="*/ 78581 w 547688"/>
                  <a:gd name="connsiteY128" fmla="*/ 359762 h 478825"/>
                  <a:gd name="connsiteX129" fmla="*/ 76200 w 547688"/>
                  <a:gd name="connsiteY129" fmla="*/ 352618 h 478825"/>
                  <a:gd name="connsiteX130" fmla="*/ 64294 w 547688"/>
                  <a:gd name="connsiteY130" fmla="*/ 333568 h 478825"/>
                  <a:gd name="connsiteX131" fmla="*/ 59531 w 547688"/>
                  <a:gd name="connsiteY131" fmla="*/ 324043 h 478825"/>
                  <a:gd name="connsiteX132" fmla="*/ 42863 w 547688"/>
                  <a:gd name="connsiteY132" fmla="*/ 302612 h 478825"/>
                  <a:gd name="connsiteX133" fmla="*/ 40481 w 547688"/>
                  <a:gd name="connsiteY133" fmla="*/ 295468 h 478825"/>
                  <a:gd name="connsiteX134" fmla="*/ 33338 w 547688"/>
                  <a:gd name="connsiteY134" fmla="*/ 278800 h 478825"/>
                  <a:gd name="connsiteX135" fmla="*/ 30956 w 547688"/>
                  <a:gd name="connsiteY135" fmla="*/ 266893 h 478825"/>
                  <a:gd name="connsiteX136" fmla="*/ 16669 w 547688"/>
                  <a:gd name="connsiteY136" fmla="*/ 254987 h 478825"/>
                  <a:gd name="connsiteX137" fmla="*/ 7144 w 547688"/>
                  <a:gd name="connsiteY137" fmla="*/ 243081 h 478825"/>
                  <a:gd name="connsiteX138" fmla="*/ 4763 w 547688"/>
                  <a:gd name="connsiteY138" fmla="*/ 235937 h 478825"/>
                  <a:gd name="connsiteX139" fmla="*/ 0 w 547688"/>
                  <a:gd name="connsiteY139" fmla="*/ 228793 h 478825"/>
                  <a:gd name="connsiteX140" fmla="*/ 2381 w 547688"/>
                  <a:gd name="connsiteY140" fmla="*/ 212125 h 478825"/>
                  <a:gd name="connsiteX141" fmla="*/ 23813 w 547688"/>
                  <a:gd name="connsiteY141" fmla="*/ 202600 h 478825"/>
                  <a:gd name="connsiteX142" fmla="*/ 30956 w 547688"/>
                  <a:gd name="connsiteY142" fmla="*/ 200218 h 478825"/>
                  <a:gd name="connsiteX143" fmla="*/ 42863 w 547688"/>
                  <a:gd name="connsiteY143" fmla="*/ 185931 h 478825"/>
                  <a:gd name="connsiteX144" fmla="*/ 52388 w 547688"/>
                  <a:gd name="connsiteY144" fmla="*/ 164500 h 478825"/>
                  <a:gd name="connsiteX145" fmla="*/ 57150 w 547688"/>
                  <a:gd name="connsiteY145" fmla="*/ 150212 h 478825"/>
                  <a:gd name="connsiteX146" fmla="*/ 69056 w 547688"/>
                  <a:gd name="connsiteY146" fmla="*/ 126400 h 478825"/>
                  <a:gd name="connsiteX147" fmla="*/ 76200 w 547688"/>
                  <a:gd name="connsiteY147" fmla="*/ 138306 h 478825"/>
                  <a:gd name="connsiteX148" fmla="*/ 92869 w 547688"/>
                  <a:gd name="connsiteY148" fmla="*/ 131162 h 478825"/>
                  <a:gd name="connsiteX149" fmla="*/ 116681 w 547688"/>
                  <a:gd name="connsiteY149" fmla="*/ 124018 h 478825"/>
                  <a:gd name="connsiteX150" fmla="*/ 128588 w 547688"/>
                  <a:gd name="connsiteY150" fmla="*/ 112112 h 478825"/>
                  <a:gd name="connsiteX151" fmla="*/ 135731 w 547688"/>
                  <a:gd name="connsiteY151" fmla="*/ 107350 h 478825"/>
                  <a:gd name="connsiteX152" fmla="*/ 150019 w 547688"/>
                  <a:gd name="connsiteY152" fmla="*/ 95443 h 478825"/>
                  <a:gd name="connsiteX153" fmla="*/ 159544 w 547688"/>
                  <a:gd name="connsiteY153" fmla="*/ 85918 h 478825"/>
                  <a:gd name="connsiteX154" fmla="*/ 176213 w 547688"/>
                  <a:gd name="connsiteY154" fmla="*/ 74012 h 478825"/>
                  <a:gd name="connsiteX155" fmla="*/ 183356 w 547688"/>
                  <a:gd name="connsiteY155" fmla="*/ 64487 h 478825"/>
                  <a:gd name="connsiteX156" fmla="*/ 188119 w 547688"/>
                  <a:gd name="connsiteY156" fmla="*/ 57343 h 478825"/>
                  <a:gd name="connsiteX157" fmla="*/ 195263 w 547688"/>
                  <a:gd name="connsiteY157" fmla="*/ 54962 h 478825"/>
                  <a:gd name="connsiteX158" fmla="*/ 204788 w 547688"/>
                  <a:gd name="connsiteY158" fmla="*/ 43056 h 478825"/>
                  <a:gd name="connsiteX159" fmla="*/ 214313 w 547688"/>
                  <a:gd name="connsiteY159" fmla="*/ 31150 h 478825"/>
                  <a:gd name="connsiteX160" fmla="*/ 221456 w 547688"/>
                  <a:gd name="connsiteY160" fmla="*/ 26387 h 478825"/>
                  <a:gd name="connsiteX161" fmla="*/ 230981 w 547688"/>
                  <a:gd name="connsiteY161" fmla="*/ 19243 h 478825"/>
                  <a:gd name="connsiteX162" fmla="*/ 247650 w 547688"/>
                  <a:gd name="connsiteY162" fmla="*/ 193 h 47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547688" h="478825">
                    <a:moveTo>
                      <a:pt x="247650" y="193"/>
                    </a:moveTo>
                    <a:cubicBezTo>
                      <a:pt x="252412" y="-1394"/>
                      <a:pt x="255113" y="7250"/>
                      <a:pt x="259556" y="9718"/>
                    </a:cubicBezTo>
                    <a:cubicBezTo>
                      <a:pt x="262417" y="11307"/>
                      <a:pt x="265934" y="11201"/>
                      <a:pt x="269081" y="12100"/>
                    </a:cubicBezTo>
                    <a:cubicBezTo>
                      <a:pt x="277709" y="14565"/>
                      <a:pt x="275540" y="14024"/>
                      <a:pt x="283369" y="19243"/>
                    </a:cubicBezTo>
                    <a:cubicBezTo>
                      <a:pt x="284163" y="21624"/>
                      <a:pt x="285750" y="23877"/>
                      <a:pt x="285750" y="26387"/>
                    </a:cubicBezTo>
                    <a:cubicBezTo>
                      <a:pt x="285750" y="34438"/>
                      <a:pt x="279628" y="36544"/>
                      <a:pt x="273844" y="40675"/>
                    </a:cubicBezTo>
                    <a:cubicBezTo>
                      <a:pt x="271515" y="42338"/>
                      <a:pt x="269081" y="43850"/>
                      <a:pt x="266700" y="45437"/>
                    </a:cubicBezTo>
                    <a:cubicBezTo>
                      <a:pt x="258318" y="58011"/>
                      <a:pt x="266195" y="47913"/>
                      <a:pt x="252413" y="59725"/>
                    </a:cubicBezTo>
                    <a:cubicBezTo>
                      <a:pt x="249856" y="61916"/>
                      <a:pt x="247856" y="64712"/>
                      <a:pt x="245269" y="66868"/>
                    </a:cubicBezTo>
                    <a:cubicBezTo>
                      <a:pt x="243070" y="68700"/>
                      <a:pt x="240298" y="69768"/>
                      <a:pt x="238125" y="71631"/>
                    </a:cubicBezTo>
                    <a:cubicBezTo>
                      <a:pt x="234716" y="74553"/>
                      <a:pt x="232144" y="78399"/>
                      <a:pt x="228600" y="81156"/>
                    </a:cubicBezTo>
                    <a:cubicBezTo>
                      <a:pt x="224947" y="83998"/>
                      <a:pt x="220347" y="85458"/>
                      <a:pt x="216694" y="88300"/>
                    </a:cubicBezTo>
                    <a:cubicBezTo>
                      <a:pt x="213150" y="91057"/>
                      <a:pt x="210091" y="94416"/>
                      <a:pt x="207169" y="97825"/>
                    </a:cubicBezTo>
                    <a:cubicBezTo>
                      <a:pt x="205306" y="99998"/>
                      <a:pt x="204751" y="103327"/>
                      <a:pt x="202406" y="104968"/>
                    </a:cubicBezTo>
                    <a:cubicBezTo>
                      <a:pt x="196590" y="109039"/>
                      <a:pt x="189263" y="110554"/>
                      <a:pt x="183356" y="114493"/>
                    </a:cubicBezTo>
                    <a:lnTo>
                      <a:pt x="176213" y="119256"/>
                    </a:lnTo>
                    <a:cubicBezTo>
                      <a:pt x="174625" y="122431"/>
                      <a:pt x="173723" y="126054"/>
                      <a:pt x="171450" y="128781"/>
                    </a:cubicBezTo>
                    <a:cubicBezTo>
                      <a:pt x="169618" y="130979"/>
                      <a:pt x="166505" y="131711"/>
                      <a:pt x="164306" y="133543"/>
                    </a:cubicBezTo>
                    <a:cubicBezTo>
                      <a:pt x="161719" y="135699"/>
                      <a:pt x="159544" y="138306"/>
                      <a:pt x="157163" y="140687"/>
                    </a:cubicBezTo>
                    <a:cubicBezTo>
                      <a:pt x="156369" y="143068"/>
                      <a:pt x="156556" y="146056"/>
                      <a:pt x="154781" y="147831"/>
                    </a:cubicBezTo>
                    <a:cubicBezTo>
                      <a:pt x="153006" y="149606"/>
                      <a:pt x="149883" y="149090"/>
                      <a:pt x="147638" y="150212"/>
                    </a:cubicBezTo>
                    <a:cubicBezTo>
                      <a:pt x="145078" y="151492"/>
                      <a:pt x="142693" y="153143"/>
                      <a:pt x="140494" y="154975"/>
                    </a:cubicBezTo>
                    <a:cubicBezTo>
                      <a:pt x="137907" y="157131"/>
                      <a:pt x="135417" y="159460"/>
                      <a:pt x="133350" y="162118"/>
                    </a:cubicBezTo>
                    <a:cubicBezTo>
                      <a:pt x="125470" y="172249"/>
                      <a:pt x="125805" y="176453"/>
                      <a:pt x="116681" y="183550"/>
                    </a:cubicBezTo>
                    <a:cubicBezTo>
                      <a:pt x="116659" y="183567"/>
                      <a:pt x="98833" y="195448"/>
                      <a:pt x="95250" y="197837"/>
                    </a:cubicBezTo>
                    <a:lnTo>
                      <a:pt x="88106" y="202600"/>
                    </a:lnTo>
                    <a:cubicBezTo>
                      <a:pt x="89694" y="204981"/>
                      <a:pt x="90715" y="207859"/>
                      <a:pt x="92869" y="209743"/>
                    </a:cubicBezTo>
                    <a:cubicBezTo>
                      <a:pt x="97177" y="213512"/>
                      <a:pt x="107156" y="219268"/>
                      <a:pt x="107156" y="219268"/>
                    </a:cubicBezTo>
                    <a:cubicBezTo>
                      <a:pt x="106362" y="222443"/>
                      <a:pt x="106819" y="226237"/>
                      <a:pt x="104775" y="228793"/>
                    </a:cubicBezTo>
                    <a:cubicBezTo>
                      <a:pt x="103207" y="230753"/>
                      <a:pt x="99810" y="229930"/>
                      <a:pt x="97631" y="231175"/>
                    </a:cubicBezTo>
                    <a:cubicBezTo>
                      <a:pt x="77446" y="242709"/>
                      <a:pt x="97342" y="235238"/>
                      <a:pt x="80963" y="240700"/>
                    </a:cubicBezTo>
                    <a:cubicBezTo>
                      <a:pt x="62384" y="259276"/>
                      <a:pt x="86239" y="236931"/>
                      <a:pt x="64294" y="252606"/>
                    </a:cubicBezTo>
                    <a:cubicBezTo>
                      <a:pt x="61554" y="254564"/>
                      <a:pt x="59531" y="257369"/>
                      <a:pt x="57150" y="259750"/>
                    </a:cubicBezTo>
                    <a:cubicBezTo>
                      <a:pt x="59631" y="267194"/>
                      <a:pt x="62038" y="276503"/>
                      <a:pt x="69056" y="281181"/>
                    </a:cubicBezTo>
                    <a:lnTo>
                      <a:pt x="76200" y="285943"/>
                    </a:lnTo>
                    <a:cubicBezTo>
                      <a:pt x="87312" y="302612"/>
                      <a:pt x="80962" y="297056"/>
                      <a:pt x="92869" y="304993"/>
                    </a:cubicBezTo>
                    <a:cubicBezTo>
                      <a:pt x="93541" y="305889"/>
                      <a:pt x="102616" y="320189"/>
                      <a:pt x="107156" y="319281"/>
                    </a:cubicBezTo>
                    <a:cubicBezTo>
                      <a:pt x="109962" y="318720"/>
                      <a:pt x="110018" y="314276"/>
                      <a:pt x="111919" y="312137"/>
                    </a:cubicBezTo>
                    <a:cubicBezTo>
                      <a:pt x="116393" y="307103"/>
                      <a:pt x="120602" y="301586"/>
                      <a:pt x="126206" y="297850"/>
                    </a:cubicBezTo>
                    <a:cubicBezTo>
                      <a:pt x="139889" y="288727"/>
                      <a:pt x="131324" y="295112"/>
                      <a:pt x="150019" y="276418"/>
                    </a:cubicBezTo>
                    <a:cubicBezTo>
                      <a:pt x="152400" y="274037"/>
                      <a:pt x="155295" y="272077"/>
                      <a:pt x="157163" y="269275"/>
                    </a:cubicBezTo>
                    <a:cubicBezTo>
                      <a:pt x="158750" y="266894"/>
                      <a:pt x="159901" y="264155"/>
                      <a:pt x="161925" y="262131"/>
                    </a:cubicBezTo>
                    <a:cubicBezTo>
                      <a:pt x="163949" y="260107"/>
                      <a:pt x="166896" y="259231"/>
                      <a:pt x="169069" y="257368"/>
                    </a:cubicBezTo>
                    <a:cubicBezTo>
                      <a:pt x="172478" y="254446"/>
                      <a:pt x="175088" y="250648"/>
                      <a:pt x="178594" y="247843"/>
                    </a:cubicBezTo>
                    <a:cubicBezTo>
                      <a:pt x="198023" y="232300"/>
                      <a:pt x="185945" y="242109"/>
                      <a:pt x="202406" y="235937"/>
                    </a:cubicBezTo>
                    <a:cubicBezTo>
                      <a:pt x="205730" y="234691"/>
                      <a:pt x="208635" y="232493"/>
                      <a:pt x="211931" y="231175"/>
                    </a:cubicBezTo>
                    <a:cubicBezTo>
                      <a:pt x="216592" y="229311"/>
                      <a:pt x="226219" y="226412"/>
                      <a:pt x="226219" y="226412"/>
                    </a:cubicBezTo>
                    <a:cubicBezTo>
                      <a:pt x="198588" y="204920"/>
                      <a:pt x="211186" y="216141"/>
                      <a:pt x="188119" y="193075"/>
                    </a:cubicBezTo>
                    <a:lnTo>
                      <a:pt x="180975" y="185931"/>
                    </a:lnTo>
                    <a:cubicBezTo>
                      <a:pt x="180181" y="183550"/>
                      <a:pt x="177471" y="181032"/>
                      <a:pt x="178594" y="178787"/>
                    </a:cubicBezTo>
                    <a:cubicBezTo>
                      <a:pt x="179717" y="176542"/>
                      <a:pt x="183649" y="177798"/>
                      <a:pt x="185738" y="176406"/>
                    </a:cubicBezTo>
                    <a:cubicBezTo>
                      <a:pt x="193268" y="171386"/>
                      <a:pt x="200770" y="166136"/>
                      <a:pt x="207169" y="159737"/>
                    </a:cubicBezTo>
                    <a:cubicBezTo>
                      <a:pt x="211138" y="155768"/>
                      <a:pt x="214880" y="151560"/>
                      <a:pt x="219075" y="147831"/>
                    </a:cubicBezTo>
                    <a:cubicBezTo>
                      <a:pt x="222041" y="145194"/>
                      <a:pt x="225794" y="143493"/>
                      <a:pt x="228600" y="140687"/>
                    </a:cubicBezTo>
                    <a:cubicBezTo>
                      <a:pt x="239371" y="129916"/>
                      <a:pt x="226600" y="135797"/>
                      <a:pt x="240506" y="131162"/>
                    </a:cubicBezTo>
                    <a:cubicBezTo>
                      <a:pt x="245269" y="127193"/>
                      <a:pt x="249780" y="122902"/>
                      <a:pt x="254794" y="119256"/>
                    </a:cubicBezTo>
                    <a:cubicBezTo>
                      <a:pt x="258537" y="116534"/>
                      <a:pt x="262997" y="114889"/>
                      <a:pt x="266700" y="112112"/>
                    </a:cubicBezTo>
                    <a:cubicBezTo>
                      <a:pt x="286004" y="97634"/>
                      <a:pt x="260660" y="111559"/>
                      <a:pt x="283369" y="100206"/>
                    </a:cubicBezTo>
                    <a:cubicBezTo>
                      <a:pt x="285750" y="97825"/>
                      <a:pt x="288492" y="95756"/>
                      <a:pt x="290513" y="93062"/>
                    </a:cubicBezTo>
                    <a:cubicBezTo>
                      <a:pt x="297318" y="83988"/>
                      <a:pt x="296920" y="79511"/>
                      <a:pt x="304800" y="71631"/>
                    </a:cubicBezTo>
                    <a:cubicBezTo>
                      <a:pt x="306824" y="69607"/>
                      <a:pt x="309563" y="68456"/>
                      <a:pt x="311944" y="66868"/>
                    </a:cubicBezTo>
                    <a:cubicBezTo>
                      <a:pt x="315155" y="57235"/>
                      <a:pt x="313459" y="54385"/>
                      <a:pt x="328613" y="64487"/>
                    </a:cubicBezTo>
                    <a:cubicBezTo>
                      <a:pt x="331915" y="66688"/>
                      <a:pt x="332790" y="71375"/>
                      <a:pt x="335756" y="74012"/>
                    </a:cubicBezTo>
                    <a:cubicBezTo>
                      <a:pt x="340327" y="78075"/>
                      <a:pt x="352782" y="85585"/>
                      <a:pt x="359569" y="88300"/>
                    </a:cubicBezTo>
                    <a:cubicBezTo>
                      <a:pt x="359582" y="88305"/>
                      <a:pt x="377422" y="94250"/>
                      <a:pt x="381000" y="95443"/>
                    </a:cubicBezTo>
                    <a:lnTo>
                      <a:pt x="388144" y="97825"/>
                    </a:lnTo>
                    <a:lnTo>
                      <a:pt x="395288" y="100206"/>
                    </a:lnTo>
                    <a:cubicBezTo>
                      <a:pt x="397669" y="101793"/>
                      <a:pt x="399872" y="103688"/>
                      <a:pt x="402431" y="104968"/>
                    </a:cubicBezTo>
                    <a:cubicBezTo>
                      <a:pt x="404676" y="106091"/>
                      <a:pt x="407396" y="106105"/>
                      <a:pt x="409575" y="107350"/>
                    </a:cubicBezTo>
                    <a:cubicBezTo>
                      <a:pt x="413021" y="109319"/>
                      <a:pt x="415735" y="112390"/>
                      <a:pt x="419100" y="114493"/>
                    </a:cubicBezTo>
                    <a:cubicBezTo>
                      <a:pt x="422110" y="116374"/>
                      <a:pt x="425543" y="117495"/>
                      <a:pt x="428625" y="119256"/>
                    </a:cubicBezTo>
                    <a:cubicBezTo>
                      <a:pt x="431110" y="120676"/>
                      <a:pt x="433388" y="122431"/>
                      <a:pt x="435769" y="124018"/>
                    </a:cubicBezTo>
                    <a:cubicBezTo>
                      <a:pt x="438150" y="127193"/>
                      <a:pt x="439947" y="130906"/>
                      <a:pt x="442913" y="133543"/>
                    </a:cubicBezTo>
                    <a:cubicBezTo>
                      <a:pt x="447191" y="137346"/>
                      <a:pt x="453153" y="139021"/>
                      <a:pt x="457200" y="143068"/>
                    </a:cubicBezTo>
                    <a:cubicBezTo>
                      <a:pt x="459581" y="145449"/>
                      <a:pt x="461757" y="148056"/>
                      <a:pt x="464344" y="150212"/>
                    </a:cubicBezTo>
                    <a:cubicBezTo>
                      <a:pt x="471296" y="156006"/>
                      <a:pt x="479376" y="160482"/>
                      <a:pt x="485775" y="166881"/>
                    </a:cubicBezTo>
                    <a:cubicBezTo>
                      <a:pt x="488156" y="169262"/>
                      <a:pt x="490763" y="171438"/>
                      <a:pt x="492919" y="174025"/>
                    </a:cubicBezTo>
                    <a:cubicBezTo>
                      <a:pt x="494751" y="176223"/>
                      <a:pt x="495658" y="179145"/>
                      <a:pt x="497681" y="181168"/>
                    </a:cubicBezTo>
                    <a:cubicBezTo>
                      <a:pt x="499705" y="183192"/>
                      <a:pt x="502626" y="184099"/>
                      <a:pt x="504825" y="185931"/>
                    </a:cubicBezTo>
                    <a:cubicBezTo>
                      <a:pt x="507412" y="188087"/>
                      <a:pt x="509311" y="191007"/>
                      <a:pt x="511969" y="193075"/>
                    </a:cubicBezTo>
                    <a:cubicBezTo>
                      <a:pt x="516487" y="196589"/>
                      <a:pt x="522208" y="198553"/>
                      <a:pt x="526256" y="202600"/>
                    </a:cubicBezTo>
                    <a:cubicBezTo>
                      <a:pt x="528637" y="204981"/>
                      <a:pt x="530742" y="207676"/>
                      <a:pt x="533400" y="209743"/>
                    </a:cubicBezTo>
                    <a:cubicBezTo>
                      <a:pt x="537918" y="213257"/>
                      <a:pt x="547688" y="219268"/>
                      <a:pt x="547688" y="219268"/>
                    </a:cubicBezTo>
                    <a:cubicBezTo>
                      <a:pt x="545307" y="221649"/>
                      <a:pt x="542700" y="223825"/>
                      <a:pt x="540544" y="226412"/>
                    </a:cubicBezTo>
                    <a:cubicBezTo>
                      <a:pt x="538712" y="228611"/>
                      <a:pt x="538016" y="231768"/>
                      <a:pt x="535781" y="233556"/>
                    </a:cubicBezTo>
                    <a:cubicBezTo>
                      <a:pt x="533821" y="235124"/>
                      <a:pt x="530923" y="234898"/>
                      <a:pt x="528638" y="235937"/>
                    </a:cubicBezTo>
                    <a:cubicBezTo>
                      <a:pt x="522175" y="238875"/>
                      <a:pt x="516323" y="243217"/>
                      <a:pt x="509588" y="245462"/>
                    </a:cubicBezTo>
                    <a:cubicBezTo>
                      <a:pt x="504825" y="247050"/>
                      <a:pt x="500018" y="248509"/>
                      <a:pt x="495300" y="250225"/>
                    </a:cubicBezTo>
                    <a:cubicBezTo>
                      <a:pt x="491283" y="251686"/>
                      <a:pt x="487518" y="253862"/>
                      <a:pt x="483394" y="254987"/>
                    </a:cubicBezTo>
                    <a:cubicBezTo>
                      <a:pt x="478736" y="256257"/>
                      <a:pt x="473869" y="256574"/>
                      <a:pt x="469106" y="257368"/>
                    </a:cubicBezTo>
                    <a:cubicBezTo>
                      <a:pt x="458228" y="260995"/>
                      <a:pt x="462905" y="258862"/>
                      <a:pt x="450056" y="266893"/>
                    </a:cubicBezTo>
                    <a:cubicBezTo>
                      <a:pt x="447629" y="268410"/>
                      <a:pt x="445111" y="269824"/>
                      <a:pt x="442913" y="271656"/>
                    </a:cubicBezTo>
                    <a:cubicBezTo>
                      <a:pt x="440326" y="273812"/>
                      <a:pt x="438693" y="277129"/>
                      <a:pt x="435769" y="278800"/>
                    </a:cubicBezTo>
                    <a:cubicBezTo>
                      <a:pt x="432927" y="280424"/>
                      <a:pt x="429419" y="280387"/>
                      <a:pt x="426244" y="281181"/>
                    </a:cubicBezTo>
                    <a:cubicBezTo>
                      <a:pt x="423863" y="283562"/>
                      <a:pt x="421758" y="286257"/>
                      <a:pt x="419100" y="288325"/>
                    </a:cubicBezTo>
                    <a:cubicBezTo>
                      <a:pt x="414582" y="291839"/>
                      <a:pt x="404813" y="297850"/>
                      <a:pt x="404813" y="297850"/>
                    </a:cubicBezTo>
                    <a:cubicBezTo>
                      <a:pt x="403225" y="300231"/>
                      <a:pt x="401951" y="302854"/>
                      <a:pt x="400050" y="304993"/>
                    </a:cubicBezTo>
                    <a:cubicBezTo>
                      <a:pt x="395575" y="310027"/>
                      <a:pt x="389499" y="313677"/>
                      <a:pt x="385763" y="319281"/>
                    </a:cubicBezTo>
                    <a:cubicBezTo>
                      <a:pt x="384175" y="321662"/>
                      <a:pt x="383154" y="324540"/>
                      <a:pt x="381000" y="326425"/>
                    </a:cubicBezTo>
                    <a:cubicBezTo>
                      <a:pt x="376693" y="330194"/>
                      <a:pt x="371475" y="332775"/>
                      <a:pt x="366713" y="335950"/>
                    </a:cubicBezTo>
                    <a:lnTo>
                      <a:pt x="359569" y="340712"/>
                    </a:lnTo>
                    <a:cubicBezTo>
                      <a:pt x="357188" y="342300"/>
                      <a:pt x="354879" y="344003"/>
                      <a:pt x="352425" y="345475"/>
                    </a:cubicBezTo>
                    <a:cubicBezTo>
                      <a:pt x="348456" y="347856"/>
                      <a:pt x="344222" y="349841"/>
                      <a:pt x="340519" y="352618"/>
                    </a:cubicBezTo>
                    <a:cubicBezTo>
                      <a:pt x="326248" y="363321"/>
                      <a:pt x="340559" y="357368"/>
                      <a:pt x="326231" y="362143"/>
                    </a:cubicBezTo>
                    <a:cubicBezTo>
                      <a:pt x="295788" y="392590"/>
                      <a:pt x="344016" y="345862"/>
                      <a:pt x="309563" y="374050"/>
                    </a:cubicBezTo>
                    <a:cubicBezTo>
                      <a:pt x="303481" y="379026"/>
                      <a:pt x="297609" y="384432"/>
                      <a:pt x="292894" y="390718"/>
                    </a:cubicBezTo>
                    <a:cubicBezTo>
                      <a:pt x="287637" y="397727"/>
                      <a:pt x="285240" y="401858"/>
                      <a:pt x="278606" y="407387"/>
                    </a:cubicBezTo>
                    <a:cubicBezTo>
                      <a:pt x="265920" y="417960"/>
                      <a:pt x="277208" y="407371"/>
                      <a:pt x="264319" y="414531"/>
                    </a:cubicBezTo>
                    <a:cubicBezTo>
                      <a:pt x="259315" y="417311"/>
                      <a:pt x="254794" y="420881"/>
                      <a:pt x="250031" y="424056"/>
                    </a:cubicBezTo>
                    <a:cubicBezTo>
                      <a:pt x="247650" y="425643"/>
                      <a:pt x="245603" y="427913"/>
                      <a:pt x="242888" y="428818"/>
                    </a:cubicBezTo>
                    <a:cubicBezTo>
                      <a:pt x="240507" y="429612"/>
                      <a:pt x="237989" y="430077"/>
                      <a:pt x="235744" y="431200"/>
                    </a:cubicBezTo>
                    <a:cubicBezTo>
                      <a:pt x="224975" y="436584"/>
                      <a:pt x="229315" y="437628"/>
                      <a:pt x="219075" y="447868"/>
                    </a:cubicBezTo>
                    <a:cubicBezTo>
                      <a:pt x="210979" y="455964"/>
                      <a:pt x="210063" y="454884"/>
                      <a:pt x="200025" y="457393"/>
                    </a:cubicBezTo>
                    <a:cubicBezTo>
                      <a:pt x="197644" y="458981"/>
                      <a:pt x="195441" y="460876"/>
                      <a:pt x="192881" y="462156"/>
                    </a:cubicBezTo>
                    <a:cubicBezTo>
                      <a:pt x="190636" y="463278"/>
                      <a:pt x="187932" y="463318"/>
                      <a:pt x="185738" y="464537"/>
                    </a:cubicBezTo>
                    <a:cubicBezTo>
                      <a:pt x="180734" y="467317"/>
                      <a:pt x="176213" y="470887"/>
                      <a:pt x="171450" y="474062"/>
                    </a:cubicBezTo>
                    <a:lnTo>
                      <a:pt x="164306" y="478825"/>
                    </a:lnTo>
                    <a:cubicBezTo>
                      <a:pt x="153114" y="467632"/>
                      <a:pt x="159034" y="474486"/>
                      <a:pt x="147638" y="457393"/>
                    </a:cubicBezTo>
                    <a:lnTo>
                      <a:pt x="142875" y="450250"/>
                    </a:lnTo>
                    <a:cubicBezTo>
                      <a:pt x="141287" y="447869"/>
                      <a:pt x="140402" y="444823"/>
                      <a:pt x="138113" y="443106"/>
                    </a:cubicBezTo>
                    <a:lnTo>
                      <a:pt x="128588" y="435962"/>
                    </a:lnTo>
                    <a:cubicBezTo>
                      <a:pt x="126201" y="428803"/>
                      <a:pt x="126572" y="427829"/>
                      <a:pt x="121444" y="421675"/>
                    </a:cubicBezTo>
                    <a:cubicBezTo>
                      <a:pt x="119288" y="419088"/>
                      <a:pt x="116456" y="417118"/>
                      <a:pt x="114300" y="414531"/>
                    </a:cubicBezTo>
                    <a:cubicBezTo>
                      <a:pt x="104379" y="402625"/>
                      <a:pt x="115491" y="411355"/>
                      <a:pt x="102394" y="402625"/>
                    </a:cubicBezTo>
                    <a:cubicBezTo>
                      <a:pt x="100806" y="400244"/>
                      <a:pt x="98911" y="398041"/>
                      <a:pt x="97631" y="395481"/>
                    </a:cubicBezTo>
                    <a:cubicBezTo>
                      <a:pt x="96508" y="393236"/>
                      <a:pt x="96642" y="390426"/>
                      <a:pt x="95250" y="388337"/>
                    </a:cubicBezTo>
                    <a:cubicBezTo>
                      <a:pt x="93382" y="385535"/>
                      <a:pt x="90262" y="383780"/>
                      <a:pt x="88106" y="381193"/>
                    </a:cubicBezTo>
                    <a:cubicBezTo>
                      <a:pt x="86274" y="378995"/>
                      <a:pt x="84931" y="376431"/>
                      <a:pt x="83344" y="374050"/>
                    </a:cubicBezTo>
                    <a:lnTo>
                      <a:pt x="78581" y="359762"/>
                    </a:lnTo>
                    <a:cubicBezTo>
                      <a:pt x="77787" y="357381"/>
                      <a:pt x="77592" y="354707"/>
                      <a:pt x="76200" y="352618"/>
                    </a:cubicBezTo>
                    <a:cubicBezTo>
                      <a:pt x="71237" y="345173"/>
                      <a:pt x="69083" y="342188"/>
                      <a:pt x="64294" y="333568"/>
                    </a:cubicBezTo>
                    <a:cubicBezTo>
                      <a:pt x="62570" y="330465"/>
                      <a:pt x="61594" y="326932"/>
                      <a:pt x="59531" y="324043"/>
                    </a:cubicBezTo>
                    <a:cubicBezTo>
                      <a:pt x="51824" y="313254"/>
                      <a:pt x="48334" y="319019"/>
                      <a:pt x="42863" y="302612"/>
                    </a:cubicBezTo>
                    <a:cubicBezTo>
                      <a:pt x="42069" y="300231"/>
                      <a:pt x="41470" y="297775"/>
                      <a:pt x="40481" y="295468"/>
                    </a:cubicBezTo>
                    <a:cubicBezTo>
                      <a:pt x="36393" y="285929"/>
                      <a:pt x="35571" y="287733"/>
                      <a:pt x="33338" y="278800"/>
                    </a:cubicBezTo>
                    <a:cubicBezTo>
                      <a:pt x="32356" y="274873"/>
                      <a:pt x="32766" y="270513"/>
                      <a:pt x="30956" y="266893"/>
                    </a:cubicBezTo>
                    <a:cubicBezTo>
                      <a:pt x="28665" y="262310"/>
                      <a:pt x="20771" y="257722"/>
                      <a:pt x="16669" y="254987"/>
                    </a:cubicBezTo>
                    <a:cubicBezTo>
                      <a:pt x="10684" y="237030"/>
                      <a:pt x="19454" y="258468"/>
                      <a:pt x="7144" y="243081"/>
                    </a:cubicBezTo>
                    <a:cubicBezTo>
                      <a:pt x="5576" y="241121"/>
                      <a:pt x="5886" y="238182"/>
                      <a:pt x="4763" y="235937"/>
                    </a:cubicBezTo>
                    <a:cubicBezTo>
                      <a:pt x="3483" y="233377"/>
                      <a:pt x="1588" y="231174"/>
                      <a:pt x="0" y="228793"/>
                    </a:cubicBezTo>
                    <a:cubicBezTo>
                      <a:pt x="794" y="223237"/>
                      <a:pt x="-129" y="217145"/>
                      <a:pt x="2381" y="212125"/>
                    </a:cubicBezTo>
                    <a:cubicBezTo>
                      <a:pt x="6471" y="203945"/>
                      <a:pt x="16860" y="204339"/>
                      <a:pt x="23813" y="202600"/>
                    </a:cubicBezTo>
                    <a:cubicBezTo>
                      <a:pt x="26248" y="201991"/>
                      <a:pt x="28575" y="201012"/>
                      <a:pt x="30956" y="200218"/>
                    </a:cubicBezTo>
                    <a:cubicBezTo>
                      <a:pt x="34663" y="196512"/>
                      <a:pt x="40874" y="191236"/>
                      <a:pt x="42863" y="185931"/>
                    </a:cubicBezTo>
                    <a:cubicBezTo>
                      <a:pt x="51552" y="162760"/>
                      <a:pt x="37393" y="184493"/>
                      <a:pt x="52388" y="164500"/>
                    </a:cubicBezTo>
                    <a:cubicBezTo>
                      <a:pt x="53975" y="159737"/>
                      <a:pt x="55138" y="154811"/>
                      <a:pt x="57150" y="150212"/>
                    </a:cubicBezTo>
                    <a:cubicBezTo>
                      <a:pt x="60707" y="142082"/>
                      <a:pt x="69056" y="126400"/>
                      <a:pt x="69056" y="126400"/>
                    </a:cubicBezTo>
                    <a:cubicBezTo>
                      <a:pt x="71437" y="130369"/>
                      <a:pt x="72182" y="136010"/>
                      <a:pt x="76200" y="138306"/>
                    </a:cubicBezTo>
                    <a:cubicBezTo>
                      <a:pt x="81024" y="141062"/>
                      <a:pt x="89542" y="132641"/>
                      <a:pt x="92869" y="131162"/>
                    </a:cubicBezTo>
                    <a:cubicBezTo>
                      <a:pt x="100316" y="127852"/>
                      <a:pt x="108769" y="125997"/>
                      <a:pt x="116681" y="124018"/>
                    </a:cubicBezTo>
                    <a:cubicBezTo>
                      <a:pt x="135727" y="111322"/>
                      <a:pt x="112716" y="127984"/>
                      <a:pt x="128588" y="112112"/>
                    </a:cubicBezTo>
                    <a:cubicBezTo>
                      <a:pt x="130611" y="110089"/>
                      <a:pt x="133708" y="109373"/>
                      <a:pt x="135731" y="107350"/>
                    </a:cubicBezTo>
                    <a:cubicBezTo>
                      <a:pt x="148706" y="94375"/>
                      <a:pt x="136374" y="99992"/>
                      <a:pt x="150019" y="95443"/>
                    </a:cubicBezTo>
                    <a:cubicBezTo>
                      <a:pt x="153194" y="92268"/>
                      <a:pt x="156135" y="88840"/>
                      <a:pt x="159544" y="85918"/>
                    </a:cubicBezTo>
                    <a:cubicBezTo>
                      <a:pt x="169012" y="77803"/>
                      <a:pt x="165755" y="84471"/>
                      <a:pt x="176213" y="74012"/>
                    </a:cubicBezTo>
                    <a:cubicBezTo>
                      <a:pt x="179019" y="71206"/>
                      <a:pt x="181049" y="67716"/>
                      <a:pt x="183356" y="64487"/>
                    </a:cubicBezTo>
                    <a:cubicBezTo>
                      <a:pt x="185020" y="62158"/>
                      <a:pt x="185884" y="59131"/>
                      <a:pt x="188119" y="57343"/>
                    </a:cubicBezTo>
                    <a:cubicBezTo>
                      <a:pt x="190079" y="55775"/>
                      <a:pt x="192882" y="55756"/>
                      <a:pt x="195263" y="54962"/>
                    </a:cubicBezTo>
                    <a:cubicBezTo>
                      <a:pt x="199898" y="41054"/>
                      <a:pt x="194017" y="53827"/>
                      <a:pt x="204788" y="43056"/>
                    </a:cubicBezTo>
                    <a:cubicBezTo>
                      <a:pt x="208382" y="39462"/>
                      <a:pt x="210719" y="34744"/>
                      <a:pt x="214313" y="31150"/>
                    </a:cubicBezTo>
                    <a:cubicBezTo>
                      <a:pt x="216337" y="29126"/>
                      <a:pt x="219127" y="28051"/>
                      <a:pt x="221456" y="26387"/>
                    </a:cubicBezTo>
                    <a:cubicBezTo>
                      <a:pt x="224685" y="24080"/>
                      <a:pt x="227730" y="21519"/>
                      <a:pt x="230981" y="19243"/>
                    </a:cubicBezTo>
                    <a:cubicBezTo>
                      <a:pt x="245846" y="8838"/>
                      <a:pt x="242888" y="1780"/>
                      <a:pt x="247650" y="1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4590623" y="2004961"/>
                <a:ext cx="191320" cy="176264"/>
              </a:xfrm>
              <a:custGeom>
                <a:avLst/>
                <a:gdLst>
                  <a:gd name="connsiteX0" fmla="*/ 427 w 191320"/>
                  <a:gd name="connsiteY0" fmla="*/ 71489 h 176264"/>
                  <a:gd name="connsiteX1" fmla="*/ 12333 w 191320"/>
                  <a:gd name="connsiteY1" fmla="*/ 64345 h 176264"/>
                  <a:gd name="connsiteX2" fmla="*/ 19477 w 191320"/>
                  <a:gd name="connsiteY2" fmla="*/ 57202 h 176264"/>
                  <a:gd name="connsiteX3" fmla="*/ 29002 w 191320"/>
                  <a:gd name="connsiteY3" fmla="*/ 54820 h 176264"/>
                  <a:gd name="connsiteX4" fmla="*/ 36146 w 191320"/>
                  <a:gd name="connsiteY4" fmla="*/ 52439 h 176264"/>
                  <a:gd name="connsiteX5" fmla="*/ 43290 w 191320"/>
                  <a:gd name="connsiteY5" fmla="*/ 47677 h 176264"/>
                  <a:gd name="connsiteX6" fmla="*/ 62340 w 191320"/>
                  <a:gd name="connsiteY6" fmla="*/ 38152 h 176264"/>
                  <a:gd name="connsiteX7" fmla="*/ 71865 w 191320"/>
                  <a:gd name="connsiteY7" fmla="*/ 31008 h 176264"/>
                  <a:gd name="connsiteX8" fmla="*/ 81390 w 191320"/>
                  <a:gd name="connsiteY8" fmla="*/ 26245 h 176264"/>
                  <a:gd name="connsiteX9" fmla="*/ 95677 w 191320"/>
                  <a:gd name="connsiteY9" fmla="*/ 11958 h 176264"/>
                  <a:gd name="connsiteX10" fmla="*/ 109965 w 191320"/>
                  <a:gd name="connsiteY10" fmla="*/ 7195 h 176264"/>
                  <a:gd name="connsiteX11" fmla="*/ 117108 w 191320"/>
                  <a:gd name="connsiteY11" fmla="*/ 52 h 176264"/>
                  <a:gd name="connsiteX12" fmla="*/ 126633 w 191320"/>
                  <a:gd name="connsiteY12" fmla="*/ 4814 h 176264"/>
                  <a:gd name="connsiteX13" fmla="*/ 138540 w 191320"/>
                  <a:gd name="connsiteY13" fmla="*/ 19102 h 176264"/>
                  <a:gd name="connsiteX14" fmla="*/ 145683 w 191320"/>
                  <a:gd name="connsiteY14" fmla="*/ 35770 h 176264"/>
                  <a:gd name="connsiteX15" fmla="*/ 152827 w 191320"/>
                  <a:gd name="connsiteY15" fmla="*/ 50058 h 176264"/>
                  <a:gd name="connsiteX16" fmla="*/ 159971 w 191320"/>
                  <a:gd name="connsiteY16" fmla="*/ 57202 h 176264"/>
                  <a:gd name="connsiteX17" fmla="*/ 171877 w 191320"/>
                  <a:gd name="connsiteY17" fmla="*/ 78633 h 176264"/>
                  <a:gd name="connsiteX18" fmla="*/ 179021 w 191320"/>
                  <a:gd name="connsiteY18" fmla="*/ 81014 h 176264"/>
                  <a:gd name="connsiteX19" fmla="*/ 190927 w 191320"/>
                  <a:gd name="connsiteY19" fmla="*/ 92920 h 176264"/>
                  <a:gd name="connsiteX20" fmla="*/ 157590 w 191320"/>
                  <a:gd name="connsiteY20" fmla="*/ 111970 h 176264"/>
                  <a:gd name="connsiteX21" fmla="*/ 150446 w 191320"/>
                  <a:gd name="connsiteY21" fmla="*/ 116733 h 176264"/>
                  <a:gd name="connsiteX22" fmla="*/ 138540 w 191320"/>
                  <a:gd name="connsiteY22" fmla="*/ 128639 h 176264"/>
                  <a:gd name="connsiteX23" fmla="*/ 124252 w 191320"/>
                  <a:gd name="connsiteY23" fmla="*/ 138164 h 176264"/>
                  <a:gd name="connsiteX24" fmla="*/ 117108 w 191320"/>
                  <a:gd name="connsiteY24" fmla="*/ 142927 h 176264"/>
                  <a:gd name="connsiteX25" fmla="*/ 107583 w 191320"/>
                  <a:gd name="connsiteY25" fmla="*/ 147689 h 176264"/>
                  <a:gd name="connsiteX26" fmla="*/ 95677 w 191320"/>
                  <a:gd name="connsiteY26" fmla="*/ 161977 h 176264"/>
                  <a:gd name="connsiteX27" fmla="*/ 88533 w 191320"/>
                  <a:gd name="connsiteY27" fmla="*/ 166739 h 176264"/>
                  <a:gd name="connsiteX28" fmla="*/ 71865 w 191320"/>
                  <a:gd name="connsiteY28" fmla="*/ 176264 h 176264"/>
                  <a:gd name="connsiteX29" fmla="*/ 64721 w 191320"/>
                  <a:gd name="connsiteY29" fmla="*/ 173883 h 176264"/>
                  <a:gd name="connsiteX30" fmla="*/ 57577 w 191320"/>
                  <a:gd name="connsiteY30" fmla="*/ 159595 h 176264"/>
                  <a:gd name="connsiteX31" fmla="*/ 45671 w 191320"/>
                  <a:gd name="connsiteY31" fmla="*/ 145308 h 176264"/>
                  <a:gd name="connsiteX32" fmla="*/ 40908 w 191320"/>
                  <a:gd name="connsiteY32" fmla="*/ 138164 h 176264"/>
                  <a:gd name="connsiteX33" fmla="*/ 31383 w 191320"/>
                  <a:gd name="connsiteY33" fmla="*/ 119114 h 176264"/>
                  <a:gd name="connsiteX34" fmla="*/ 29002 w 191320"/>
                  <a:gd name="connsiteY34" fmla="*/ 111970 h 176264"/>
                  <a:gd name="connsiteX35" fmla="*/ 17096 w 191320"/>
                  <a:gd name="connsiteY35" fmla="*/ 97683 h 176264"/>
                  <a:gd name="connsiteX36" fmla="*/ 7571 w 191320"/>
                  <a:gd name="connsiteY36" fmla="*/ 85777 h 176264"/>
                  <a:gd name="connsiteX37" fmla="*/ 2808 w 191320"/>
                  <a:gd name="connsiteY37" fmla="*/ 78633 h 176264"/>
                  <a:gd name="connsiteX38" fmla="*/ 427 w 191320"/>
                  <a:gd name="connsiteY38" fmla="*/ 71489 h 176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91320" h="176264">
                    <a:moveTo>
                      <a:pt x="427" y="71489"/>
                    </a:moveTo>
                    <a:cubicBezTo>
                      <a:pt x="2014" y="69108"/>
                      <a:pt x="8630" y="67122"/>
                      <a:pt x="12333" y="64345"/>
                    </a:cubicBezTo>
                    <a:cubicBezTo>
                      <a:pt x="15027" y="62325"/>
                      <a:pt x="16553" y="58873"/>
                      <a:pt x="19477" y="57202"/>
                    </a:cubicBezTo>
                    <a:cubicBezTo>
                      <a:pt x="22319" y="55578"/>
                      <a:pt x="25855" y="55719"/>
                      <a:pt x="29002" y="54820"/>
                    </a:cubicBezTo>
                    <a:cubicBezTo>
                      <a:pt x="31416" y="54130"/>
                      <a:pt x="33901" y="53561"/>
                      <a:pt x="36146" y="52439"/>
                    </a:cubicBezTo>
                    <a:cubicBezTo>
                      <a:pt x="38706" y="51159"/>
                      <a:pt x="40730" y="48957"/>
                      <a:pt x="43290" y="47677"/>
                    </a:cubicBezTo>
                    <a:cubicBezTo>
                      <a:pt x="63302" y="37670"/>
                      <a:pt x="32646" y="57947"/>
                      <a:pt x="62340" y="38152"/>
                    </a:cubicBezTo>
                    <a:cubicBezTo>
                      <a:pt x="65642" y="35951"/>
                      <a:pt x="68500" y="33112"/>
                      <a:pt x="71865" y="31008"/>
                    </a:cubicBezTo>
                    <a:cubicBezTo>
                      <a:pt x="74875" y="29127"/>
                      <a:pt x="78618" y="28463"/>
                      <a:pt x="81390" y="26245"/>
                    </a:cubicBezTo>
                    <a:cubicBezTo>
                      <a:pt x="86649" y="22038"/>
                      <a:pt x="89288" y="14088"/>
                      <a:pt x="95677" y="11958"/>
                    </a:cubicBezTo>
                    <a:lnTo>
                      <a:pt x="109965" y="7195"/>
                    </a:lnTo>
                    <a:cubicBezTo>
                      <a:pt x="112346" y="4814"/>
                      <a:pt x="113775" y="528"/>
                      <a:pt x="117108" y="52"/>
                    </a:cubicBezTo>
                    <a:cubicBezTo>
                      <a:pt x="120622" y="-450"/>
                      <a:pt x="123744" y="2751"/>
                      <a:pt x="126633" y="4814"/>
                    </a:cubicBezTo>
                    <a:cubicBezTo>
                      <a:pt x="132466" y="8981"/>
                      <a:pt x="134743" y="13406"/>
                      <a:pt x="138540" y="19102"/>
                    </a:cubicBezTo>
                    <a:cubicBezTo>
                      <a:pt x="144122" y="35848"/>
                      <a:pt x="136859" y="15181"/>
                      <a:pt x="145683" y="35770"/>
                    </a:cubicBezTo>
                    <a:cubicBezTo>
                      <a:pt x="149472" y="44611"/>
                      <a:pt x="146101" y="41986"/>
                      <a:pt x="152827" y="50058"/>
                    </a:cubicBezTo>
                    <a:cubicBezTo>
                      <a:pt x="154983" y="52645"/>
                      <a:pt x="157590" y="54821"/>
                      <a:pt x="159971" y="57202"/>
                    </a:cubicBezTo>
                    <a:cubicBezTo>
                      <a:pt x="162068" y="63492"/>
                      <a:pt x="165736" y="76586"/>
                      <a:pt x="171877" y="78633"/>
                    </a:cubicBezTo>
                    <a:lnTo>
                      <a:pt x="179021" y="81014"/>
                    </a:lnTo>
                    <a:cubicBezTo>
                      <a:pt x="179242" y="81161"/>
                      <a:pt x="193880" y="89598"/>
                      <a:pt x="190927" y="92920"/>
                    </a:cubicBezTo>
                    <a:cubicBezTo>
                      <a:pt x="183544" y="101226"/>
                      <a:pt x="167927" y="106063"/>
                      <a:pt x="157590" y="111970"/>
                    </a:cubicBezTo>
                    <a:cubicBezTo>
                      <a:pt x="155105" y="113390"/>
                      <a:pt x="152827" y="115145"/>
                      <a:pt x="150446" y="116733"/>
                    </a:cubicBezTo>
                    <a:cubicBezTo>
                      <a:pt x="141714" y="129831"/>
                      <a:pt x="150446" y="118717"/>
                      <a:pt x="138540" y="128639"/>
                    </a:cubicBezTo>
                    <a:cubicBezTo>
                      <a:pt x="126649" y="138549"/>
                      <a:pt x="136806" y="133980"/>
                      <a:pt x="124252" y="138164"/>
                    </a:cubicBezTo>
                    <a:cubicBezTo>
                      <a:pt x="121871" y="139752"/>
                      <a:pt x="119593" y="141507"/>
                      <a:pt x="117108" y="142927"/>
                    </a:cubicBezTo>
                    <a:cubicBezTo>
                      <a:pt x="114026" y="144688"/>
                      <a:pt x="110471" y="145626"/>
                      <a:pt x="107583" y="147689"/>
                    </a:cubicBezTo>
                    <a:cubicBezTo>
                      <a:pt x="93932" y="157440"/>
                      <a:pt x="106119" y="151536"/>
                      <a:pt x="95677" y="161977"/>
                    </a:cubicBezTo>
                    <a:cubicBezTo>
                      <a:pt x="93653" y="164001"/>
                      <a:pt x="90862" y="165076"/>
                      <a:pt x="88533" y="166739"/>
                    </a:cubicBezTo>
                    <a:cubicBezTo>
                      <a:pt x="75917" y="175750"/>
                      <a:pt x="83458" y="172400"/>
                      <a:pt x="71865" y="176264"/>
                    </a:cubicBezTo>
                    <a:cubicBezTo>
                      <a:pt x="69484" y="175470"/>
                      <a:pt x="66681" y="175451"/>
                      <a:pt x="64721" y="173883"/>
                    </a:cubicBezTo>
                    <a:cubicBezTo>
                      <a:pt x="59033" y="169333"/>
                      <a:pt x="60453" y="165348"/>
                      <a:pt x="57577" y="159595"/>
                    </a:cubicBezTo>
                    <a:cubicBezTo>
                      <a:pt x="53144" y="150729"/>
                      <a:pt x="52252" y="153206"/>
                      <a:pt x="45671" y="145308"/>
                    </a:cubicBezTo>
                    <a:cubicBezTo>
                      <a:pt x="43839" y="143109"/>
                      <a:pt x="42496" y="140545"/>
                      <a:pt x="40908" y="138164"/>
                    </a:cubicBezTo>
                    <a:cubicBezTo>
                      <a:pt x="36174" y="119225"/>
                      <a:pt x="42177" y="138004"/>
                      <a:pt x="31383" y="119114"/>
                    </a:cubicBezTo>
                    <a:cubicBezTo>
                      <a:pt x="30138" y="116935"/>
                      <a:pt x="30124" y="114215"/>
                      <a:pt x="29002" y="111970"/>
                    </a:cubicBezTo>
                    <a:cubicBezTo>
                      <a:pt x="25687" y="105340"/>
                      <a:pt x="22362" y="102949"/>
                      <a:pt x="17096" y="97683"/>
                    </a:cubicBezTo>
                    <a:cubicBezTo>
                      <a:pt x="12461" y="83775"/>
                      <a:pt x="18342" y="96547"/>
                      <a:pt x="7571" y="85777"/>
                    </a:cubicBezTo>
                    <a:cubicBezTo>
                      <a:pt x="5547" y="83753"/>
                      <a:pt x="4525" y="80923"/>
                      <a:pt x="2808" y="78633"/>
                    </a:cubicBezTo>
                    <a:cubicBezTo>
                      <a:pt x="2135" y="77735"/>
                      <a:pt x="-1160" y="73870"/>
                      <a:pt x="427" y="7148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4760119" y="1878644"/>
                <a:ext cx="204787" cy="195425"/>
              </a:xfrm>
              <a:custGeom>
                <a:avLst/>
                <a:gdLst>
                  <a:gd name="connsiteX0" fmla="*/ 0 w 204787"/>
                  <a:gd name="connsiteY0" fmla="*/ 90650 h 195425"/>
                  <a:gd name="connsiteX1" fmla="*/ 11906 w 204787"/>
                  <a:gd name="connsiteY1" fmla="*/ 112081 h 195425"/>
                  <a:gd name="connsiteX2" fmla="*/ 14287 w 204787"/>
                  <a:gd name="connsiteY2" fmla="*/ 119225 h 195425"/>
                  <a:gd name="connsiteX3" fmla="*/ 26194 w 204787"/>
                  <a:gd name="connsiteY3" fmla="*/ 133512 h 195425"/>
                  <a:gd name="connsiteX4" fmla="*/ 35719 w 204787"/>
                  <a:gd name="connsiteY4" fmla="*/ 138275 h 195425"/>
                  <a:gd name="connsiteX5" fmla="*/ 50006 w 204787"/>
                  <a:gd name="connsiteY5" fmla="*/ 147800 h 195425"/>
                  <a:gd name="connsiteX6" fmla="*/ 61912 w 204787"/>
                  <a:gd name="connsiteY6" fmla="*/ 169231 h 195425"/>
                  <a:gd name="connsiteX7" fmla="*/ 69056 w 204787"/>
                  <a:gd name="connsiteY7" fmla="*/ 173994 h 195425"/>
                  <a:gd name="connsiteX8" fmla="*/ 73819 w 204787"/>
                  <a:gd name="connsiteY8" fmla="*/ 181137 h 195425"/>
                  <a:gd name="connsiteX9" fmla="*/ 80962 w 204787"/>
                  <a:gd name="connsiteY9" fmla="*/ 195425 h 195425"/>
                  <a:gd name="connsiteX10" fmla="*/ 88106 w 204787"/>
                  <a:gd name="connsiteY10" fmla="*/ 193044 h 195425"/>
                  <a:gd name="connsiteX11" fmla="*/ 102394 w 204787"/>
                  <a:gd name="connsiteY11" fmla="*/ 181137 h 195425"/>
                  <a:gd name="connsiteX12" fmla="*/ 109537 w 204787"/>
                  <a:gd name="connsiteY12" fmla="*/ 178756 h 195425"/>
                  <a:gd name="connsiteX13" fmla="*/ 121444 w 204787"/>
                  <a:gd name="connsiteY13" fmla="*/ 173994 h 195425"/>
                  <a:gd name="connsiteX14" fmla="*/ 135731 w 204787"/>
                  <a:gd name="connsiteY14" fmla="*/ 164469 h 195425"/>
                  <a:gd name="connsiteX15" fmla="*/ 142875 w 204787"/>
                  <a:gd name="connsiteY15" fmla="*/ 159706 h 195425"/>
                  <a:gd name="connsiteX16" fmla="*/ 166687 w 204787"/>
                  <a:gd name="connsiteY16" fmla="*/ 138275 h 195425"/>
                  <a:gd name="connsiteX17" fmla="*/ 176212 w 204787"/>
                  <a:gd name="connsiteY17" fmla="*/ 133512 h 195425"/>
                  <a:gd name="connsiteX18" fmla="*/ 190500 w 204787"/>
                  <a:gd name="connsiteY18" fmla="*/ 123987 h 195425"/>
                  <a:gd name="connsiteX19" fmla="*/ 197644 w 204787"/>
                  <a:gd name="connsiteY19" fmla="*/ 119225 h 195425"/>
                  <a:gd name="connsiteX20" fmla="*/ 204787 w 204787"/>
                  <a:gd name="connsiteY20" fmla="*/ 114462 h 195425"/>
                  <a:gd name="connsiteX21" fmla="*/ 192881 w 204787"/>
                  <a:gd name="connsiteY21" fmla="*/ 100175 h 195425"/>
                  <a:gd name="connsiteX22" fmla="*/ 185737 w 204787"/>
                  <a:gd name="connsiteY22" fmla="*/ 90650 h 195425"/>
                  <a:gd name="connsiteX23" fmla="*/ 178594 w 204787"/>
                  <a:gd name="connsiteY23" fmla="*/ 83506 h 195425"/>
                  <a:gd name="connsiteX24" fmla="*/ 169069 w 204787"/>
                  <a:gd name="connsiteY24" fmla="*/ 66837 h 195425"/>
                  <a:gd name="connsiteX25" fmla="*/ 159544 w 204787"/>
                  <a:gd name="connsiteY25" fmla="*/ 52550 h 195425"/>
                  <a:gd name="connsiteX26" fmla="*/ 154781 w 204787"/>
                  <a:gd name="connsiteY26" fmla="*/ 45406 h 195425"/>
                  <a:gd name="connsiteX27" fmla="*/ 147637 w 204787"/>
                  <a:gd name="connsiteY27" fmla="*/ 38262 h 195425"/>
                  <a:gd name="connsiteX28" fmla="*/ 145256 w 204787"/>
                  <a:gd name="connsiteY28" fmla="*/ 31119 h 195425"/>
                  <a:gd name="connsiteX29" fmla="*/ 130969 w 204787"/>
                  <a:gd name="connsiteY29" fmla="*/ 14450 h 195425"/>
                  <a:gd name="connsiteX30" fmla="*/ 126206 w 204787"/>
                  <a:gd name="connsiteY30" fmla="*/ 7306 h 195425"/>
                  <a:gd name="connsiteX31" fmla="*/ 123825 w 204787"/>
                  <a:gd name="connsiteY31" fmla="*/ 162 h 195425"/>
                  <a:gd name="connsiteX32" fmla="*/ 100012 w 204787"/>
                  <a:gd name="connsiteY32" fmla="*/ 26356 h 195425"/>
                  <a:gd name="connsiteX33" fmla="*/ 88106 w 204787"/>
                  <a:gd name="connsiteY33" fmla="*/ 43025 h 195425"/>
                  <a:gd name="connsiteX34" fmla="*/ 83344 w 204787"/>
                  <a:gd name="connsiteY34" fmla="*/ 50169 h 195425"/>
                  <a:gd name="connsiteX35" fmla="*/ 66675 w 204787"/>
                  <a:gd name="connsiteY35" fmla="*/ 59694 h 195425"/>
                  <a:gd name="connsiteX36" fmla="*/ 59531 w 204787"/>
                  <a:gd name="connsiteY36" fmla="*/ 62075 h 195425"/>
                  <a:gd name="connsiteX37" fmla="*/ 52387 w 204787"/>
                  <a:gd name="connsiteY37" fmla="*/ 66837 h 195425"/>
                  <a:gd name="connsiteX38" fmla="*/ 45244 w 204787"/>
                  <a:gd name="connsiteY38" fmla="*/ 69219 h 195425"/>
                  <a:gd name="connsiteX39" fmla="*/ 38100 w 204787"/>
                  <a:gd name="connsiteY39" fmla="*/ 73981 h 195425"/>
                  <a:gd name="connsiteX40" fmla="*/ 28575 w 204787"/>
                  <a:gd name="connsiteY40" fmla="*/ 78744 h 195425"/>
                  <a:gd name="connsiteX41" fmla="*/ 7144 w 204787"/>
                  <a:gd name="connsiteY41" fmla="*/ 95412 h 195425"/>
                  <a:gd name="connsiteX42" fmla="*/ 0 w 204787"/>
                  <a:gd name="connsiteY42" fmla="*/ 90650 h 19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04787" h="195425">
                    <a:moveTo>
                      <a:pt x="0" y="90650"/>
                    </a:moveTo>
                    <a:cubicBezTo>
                      <a:pt x="4518" y="98180"/>
                      <a:pt x="8489" y="104107"/>
                      <a:pt x="11906" y="112081"/>
                    </a:cubicBezTo>
                    <a:cubicBezTo>
                      <a:pt x="12895" y="114388"/>
                      <a:pt x="13164" y="116980"/>
                      <a:pt x="14287" y="119225"/>
                    </a:cubicBezTo>
                    <a:cubicBezTo>
                      <a:pt x="16608" y="123867"/>
                      <a:pt x="22097" y="130586"/>
                      <a:pt x="26194" y="133512"/>
                    </a:cubicBezTo>
                    <a:cubicBezTo>
                      <a:pt x="29083" y="135575"/>
                      <a:pt x="32675" y="136449"/>
                      <a:pt x="35719" y="138275"/>
                    </a:cubicBezTo>
                    <a:cubicBezTo>
                      <a:pt x="40627" y="141220"/>
                      <a:pt x="50006" y="147800"/>
                      <a:pt x="50006" y="147800"/>
                    </a:cubicBezTo>
                    <a:cubicBezTo>
                      <a:pt x="52487" y="155245"/>
                      <a:pt x="54893" y="164551"/>
                      <a:pt x="61912" y="169231"/>
                    </a:cubicBezTo>
                    <a:lnTo>
                      <a:pt x="69056" y="173994"/>
                    </a:lnTo>
                    <a:cubicBezTo>
                      <a:pt x="70644" y="176375"/>
                      <a:pt x="72539" y="178577"/>
                      <a:pt x="73819" y="181137"/>
                    </a:cubicBezTo>
                    <a:cubicBezTo>
                      <a:pt x="83685" y="200868"/>
                      <a:pt x="67306" y="174937"/>
                      <a:pt x="80962" y="195425"/>
                    </a:cubicBezTo>
                    <a:cubicBezTo>
                      <a:pt x="83343" y="194631"/>
                      <a:pt x="86017" y="194436"/>
                      <a:pt x="88106" y="193044"/>
                    </a:cubicBezTo>
                    <a:cubicBezTo>
                      <a:pt x="103909" y="182509"/>
                      <a:pt x="86809" y="188930"/>
                      <a:pt x="102394" y="181137"/>
                    </a:cubicBezTo>
                    <a:cubicBezTo>
                      <a:pt x="104639" y="180015"/>
                      <a:pt x="107187" y="179637"/>
                      <a:pt x="109537" y="178756"/>
                    </a:cubicBezTo>
                    <a:cubicBezTo>
                      <a:pt x="113540" y="177255"/>
                      <a:pt x="117691" y="176041"/>
                      <a:pt x="121444" y="173994"/>
                    </a:cubicBezTo>
                    <a:cubicBezTo>
                      <a:pt x="126469" y="171253"/>
                      <a:pt x="130969" y="167644"/>
                      <a:pt x="135731" y="164469"/>
                    </a:cubicBezTo>
                    <a:cubicBezTo>
                      <a:pt x="138112" y="162881"/>
                      <a:pt x="140851" y="161730"/>
                      <a:pt x="142875" y="159706"/>
                    </a:cubicBezTo>
                    <a:cubicBezTo>
                      <a:pt x="151533" y="151048"/>
                      <a:pt x="156745" y="144489"/>
                      <a:pt x="166687" y="138275"/>
                    </a:cubicBezTo>
                    <a:cubicBezTo>
                      <a:pt x="169697" y="136394"/>
                      <a:pt x="173168" y="135338"/>
                      <a:pt x="176212" y="133512"/>
                    </a:cubicBezTo>
                    <a:cubicBezTo>
                      <a:pt x="181120" y="130567"/>
                      <a:pt x="185737" y="127162"/>
                      <a:pt x="190500" y="123987"/>
                    </a:cubicBezTo>
                    <a:lnTo>
                      <a:pt x="197644" y="119225"/>
                    </a:lnTo>
                    <a:lnTo>
                      <a:pt x="204787" y="114462"/>
                    </a:lnTo>
                    <a:cubicBezTo>
                      <a:pt x="194263" y="98676"/>
                      <a:pt x="206631" y="116217"/>
                      <a:pt x="192881" y="100175"/>
                    </a:cubicBezTo>
                    <a:cubicBezTo>
                      <a:pt x="190298" y="97162"/>
                      <a:pt x="188320" y="93663"/>
                      <a:pt x="185737" y="90650"/>
                    </a:cubicBezTo>
                    <a:cubicBezTo>
                      <a:pt x="183546" y="88093"/>
                      <a:pt x="180750" y="86093"/>
                      <a:pt x="178594" y="83506"/>
                    </a:cubicBezTo>
                    <a:cubicBezTo>
                      <a:pt x="172706" y="76440"/>
                      <a:pt x="174064" y="75163"/>
                      <a:pt x="169069" y="66837"/>
                    </a:cubicBezTo>
                    <a:cubicBezTo>
                      <a:pt x="166124" y="61929"/>
                      <a:pt x="162719" y="57312"/>
                      <a:pt x="159544" y="52550"/>
                    </a:cubicBezTo>
                    <a:cubicBezTo>
                      <a:pt x="157956" y="50169"/>
                      <a:pt x="156805" y="47430"/>
                      <a:pt x="154781" y="45406"/>
                    </a:cubicBezTo>
                    <a:lnTo>
                      <a:pt x="147637" y="38262"/>
                    </a:lnTo>
                    <a:cubicBezTo>
                      <a:pt x="146843" y="35881"/>
                      <a:pt x="146378" y="33364"/>
                      <a:pt x="145256" y="31119"/>
                    </a:cubicBezTo>
                    <a:cubicBezTo>
                      <a:pt x="140882" y="22370"/>
                      <a:pt x="138002" y="22655"/>
                      <a:pt x="130969" y="14450"/>
                    </a:cubicBezTo>
                    <a:cubicBezTo>
                      <a:pt x="129106" y="12277"/>
                      <a:pt x="127794" y="9687"/>
                      <a:pt x="126206" y="7306"/>
                    </a:cubicBezTo>
                    <a:cubicBezTo>
                      <a:pt x="125412" y="4925"/>
                      <a:pt x="126019" y="-1057"/>
                      <a:pt x="123825" y="162"/>
                    </a:cubicBezTo>
                    <a:cubicBezTo>
                      <a:pt x="112669" y="6359"/>
                      <a:pt x="106596" y="16481"/>
                      <a:pt x="100012" y="26356"/>
                    </a:cubicBezTo>
                    <a:cubicBezTo>
                      <a:pt x="95637" y="39483"/>
                      <a:pt x="100433" y="28642"/>
                      <a:pt x="88106" y="43025"/>
                    </a:cubicBezTo>
                    <a:cubicBezTo>
                      <a:pt x="86244" y="45198"/>
                      <a:pt x="85368" y="48145"/>
                      <a:pt x="83344" y="50169"/>
                    </a:cubicBezTo>
                    <a:cubicBezTo>
                      <a:pt x="80357" y="53156"/>
                      <a:pt x="69940" y="58295"/>
                      <a:pt x="66675" y="59694"/>
                    </a:cubicBezTo>
                    <a:cubicBezTo>
                      <a:pt x="64368" y="60683"/>
                      <a:pt x="61776" y="60953"/>
                      <a:pt x="59531" y="62075"/>
                    </a:cubicBezTo>
                    <a:cubicBezTo>
                      <a:pt x="56971" y="63355"/>
                      <a:pt x="54947" y="65557"/>
                      <a:pt x="52387" y="66837"/>
                    </a:cubicBezTo>
                    <a:cubicBezTo>
                      <a:pt x="50142" y="67960"/>
                      <a:pt x="47489" y="68096"/>
                      <a:pt x="45244" y="69219"/>
                    </a:cubicBezTo>
                    <a:cubicBezTo>
                      <a:pt x="42684" y="70499"/>
                      <a:pt x="40585" y="72561"/>
                      <a:pt x="38100" y="73981"/>
                    </a:cubicBezTo>
                    <a:cubicBezTo>
                      <a:pt x="35018" y="75742"/>
                      <a:pt x="31464" y="76681"/>
                      <a:pt x="28575" y="78744"/>
                    </a:cubicBezTo>
                    <a:cubicBezTo>
                      <a:pt x="22293" y="83231"/>
                      <a:pt x="15888" y="95412"/>
                      <a:pt x="7144" y="95412"/>
                    </a:cubicBezTo>
                    <a:lnTo>
                      <a:pt x="0" y="9065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8" name="Freeform 27"/>
              <p:cNvSpPr/>
              <p:nvPr/>
            </p:nvSpPr>
            <p:spPr>
              <a:xfrm>
                <a:off x="4917281" y="1787836"/>
                <a:ext cx="214313" cy="171933"/>
              </a:xfrm>
              <a:custGeom>
                <a:avLst/>
                <a:gdLst>
                  <a:gd name="connsiteX0" fmla="*/ 0 w 214313"/>
                  <a:gd name="connsiteY0" fmla="*/ 67158 h 171933"/>
                  <a:gd name="connsiteX1" fmla="*/ 21432 w 214313"/>
                  <a:gd name="connsiteY1" fmla="*/ 76683 h 171933"/>
                  <a:gd name="connsiteX2" fmla="*/ 30957 w 214313"/>
                  <a:gd name="connsiteY2" fmla="*/ 88589 h 171933"/>
                  <a:gd name="connsiteX3" fmla="*/ 50007 w 214313"/>
                  <a:gd name="connsiteY3" fmla="*/ 110020 h 171933"/>
                  <a:gd name="connsiteX4" fmla="*/ 57150 w 214313"/>
                  <a:gd name="connsiteY4" fmla="*/ 117164 h 171933"/>
                  <a:gd name="connsiteX5" fmla="*/ 69057 w 214313"/>
                  <a:gd name="connsiteY5" fmla="*/ 138595 h 171933"/>
                  <a:gd name="connsiteX6" fmla="*/ 73819 w 214313"/>
                  <a:gd name="connsiteY6" fmla="*/ 145739 h 171933"/>
                  <a:gd name="connsiteX7" fmla="*/ 80963 w 214313"/>
                  <a:gd name="connsiteY7" fmla="*/ 150502 h 171933"/>
                  <a:gd name="connsiteX8" fmla="*/ 88107 w 214313"/>
                  <a:gd name="connsiteY8" fmla="*/ 164789 h 171933"/>
                  <a:gd name="connsiteX9" fmla="*/ 90488 w 214313"/>
                  <a:gd name="connsiteY9" fmla="*/ 171933 h 171933"/>
                  <a:gd name="connsiteX10" fmla="*/ 100013 w 214313"/>
                  <a:gd name="connsiteY10" fmla="*/ 169552 h 171933"/>
                  <a:gd name="connsiteX11" fmla="*/ 111919 w 214313"/>
                  <a:gd name="connsiteY11" fmla="*/ 167170 h 171933"/>
                  <a:gd name="connsiteX12" fmla="*/ 130969 w 214313"/>
                  <a:gd name="connsiteY12" fmla="*/ 155264 h 171933"/>
                  <a:gd name="connsiteX13" fmla="*/ 147638 w 214313"/>
                  <a:gd name="connsiteY13" fmla="*/ 150502 h 171933"/>
                  <a:gd name="connsiteX14" fmla="*/ 161925 w 214313"/>
                  <a:gd name="connsiteY14" fmla="*/ 143358 h 171933"/>
                  <a:gd name="connsiteX15" fmla="*/ 178594 w 214313"/>
                  <a:gd name="connsiteY15" fmla="*/ 131452 h 171933"/>
                  <a:gd name="connsiteX16" fmla="*/ 185738 w 214313"/>
                  <a:gd name="connsiteY16" fmla="*/ 124308 h 171933"/>
                  <a:gd name="connsiteX17" fmla="*/ 200025 w 214313"/>
                  <a:gd name="connsiteY17" fmla="*/ 114783 h 171933"/>
                  <a:gd name="connsiteX18" fmla="*/ 207169 w 214313"/>
                  <a:gd name="connsiteY18" fmla="*/ 110020 h 171933"/>
                  <a:gd name="connsiteX19" fmla="*/ 214313 w 214313"/>
                  <a:gd name="connsiteY19" fmla="*/ 105258 h 171933"/>
                  <a:gd name="connsiteX20" fmla="*/ 197644 w 214313"/>
                  <a:gd name="connsiteY20" fmla="*/ 95733 h 171933"/>
                  <a:gd name="connsiteX21" fmla="*/ 180975 w 214313"/>
                  <a:gd name="connsiteY21" fmla="*/ 90970 h 171933"/>
                  <a:gd name="connsiteX22" fmla="*/ 171450 w 214313"/>
                  <a:gd name="connsiteY22" fmla="*/ 86208 h 171933"/>
                  <a:gd name="connsiteX23" fmla="*/ 157163 w 214313"/>
                  <a:gd name="connsiteY23" fmla="*/ 74302 h 171933"/>
                  <a:gd name="connsiteX24" fmla="*/ 150019 w 214313"/>
                  <a:gd name="connsiteY24" fmla="*/ 67158 h 171933"/>
                  <a:gd name="connsiteX25" fmla="*/ 135732 w 214313"/>
                  <a:gd name="connsiteY25" fmla="*/ 55252 h 171933"/>
                  <a:gd name="connsiteX26" fmla="*/ 130969 w 214313"/>
                  <a:gd name="connsiteY26" fmla="*/ 48108 h 171933"/>
                  <a:gd name="connsiteX27" fmla="*/ 114300 w 214313"/>
                  <a:gd name="connsiteY27" fmla="*/ 26677 h 171933"/>
                  <a:gd name="connsiteX28" fmla="*/ 104775 w 214313"/>
                  <a:gd name="connsiteY28" fmla="*/ 10008 h 171933"/>
                  <a:gd name="connsiteX29" fmla="*/ 102394 w 214313"/>
                  <a:gd name="connsiteY29" fmla="*/ 2864 h 171933"/>
                  <a:gd name="connsiteX30" fmla="*/ 83344 w 214313"/>
                  <a:gd name="connsiteY30" fmla="*/ 2864 h 171933"/>
                  <a:gd name="connsiteX31" fmla="*/ 78582 w 214313"/>
                  <a:gd name="connsiteY31" fmla="*/ 10008 h 171933"/>
                  <a:gd name="connsiteX32" fmla="*/ 71438 w 214313"/>
                  <a:gd name="connsiteY32" fmla="*/ 14770 h 171933"/>
                  <a:gd name="connsiteX33" fmla="*/ 61913 w 214313"/>
                  <a:gd name="connsiteY33" fmla="*/ 29058 h 171933"/>
                  <a:gd name="connsiteX34" fmla="*/ 57150 w 214313"/>
                  <a:gd name="connsiteY34" fmla="*/ 36202 h 171933"/>
                  <a:gd name="connsiteX35" fmla="*/ 52388 w 214313"/>
                  <a:gd name="connsiteY35" fmla="*/ 43345 h 171933"/>
                  <a:gd name="connsiteX36" fmla="*/ 50007 w 214313"/>
                  <a:gd name="connsiteY36" fmla="*/ 50489 h 171933"/>
                  <a:gd name="connsiteX37" fmla="*/ 42863 w 214313"/>
                  <a:gd name="connsiteY37" fmla="*/ 60014 h 171933"/>
                  <a:gd name="connsiteX38" fmla="*/ 21432 w 214313"/>
                  <a:gd name="connsiteY38" fmla="*/ 71920 h 171933"/>
                  <a:gd name="connsiteX39" fmla="*/ 0 w 214313"/>
                  <a:gd name="connsiteY39" fmla="*/ 67158 h 17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14313" h="171933">
                    <a:moveTo>
                      <a:pt x="0" y="67158"/>
                    </a:moveTo>
                    <a:cubicBezTo>
                      <a:pt x="4368" y="68614"/>
                      <a:pt x="17315" y="71536"/>
                      <a:pt x="21432" y="76683"/>
                    </a:cubicBezTo>
                    <a:cubicBezTo>
                      <a:pt x="34575" y="93112"/>
                      <a:pt x="10486" y="74944"/>
                      <a:pt x="30957" y="88589"/>
                    </a:cubicBezTo>
                    <a:cubicBezTo>
                      <a:pt x="39456" y="101339"/>
                      <a:pt x="33693" y="93706"/>
                      <a:pt x="50007" y="110020"/>
                    </a:cubicBezTo>
                    <a:lnTo>
                      <a:pt x="57150" y="117164"/>
                    </a:lnTo>
                    <a:cubicBezTo>
                      <a:pt x="61343" y="129739"/>
                      <a:pt x="58139" y="122217"/>
                      <a:pt x="69057" y="138595"/>
                    </a:cubicBezTo>
                    <a:cubicBezTo>
                      <a:pt x="70644" y="140976"/>
                      <a:pt x="71438" y="144151"/>
                      <a:pt x="73819" y="145739"/>
                    </a:cubicBezTo>
                    <a:lnTo>
                      <a:pt x="80963" y="150502"/>
                    </a:lnTo>
                    <a:cubicBezTo>
                      <a:pt x="86948" y="168458"/>
                      <a:pt x="78873" y="146322"/>
                      <a:pt x="88107" y="164789"/>
                    </a:cubicBezTo>
                    <a:cubicBezTo>
                      <a:pt x="89230" y="167034"/>
                      <a:pt x="89694" y="169552"/>
                      <a:pt x="90488" y="171933"/>
                    </a:cubicBezTo>
                    <a:cubicBezTo>
                      <a:pt x="93663" y="171139"/>
                      <a:pt x="96818" y="170262"/>
                      <a:pt x="100013" y="169552"/>
                    </a:cubicBezTo>
                    <a:cubicBezTo>
                      <a:pt x="103964" y="168674"/>
                      <a:pt x="108244" y="168866"/>
                      <a:pt x="111919" y="167170"/>
                    </a:cubicBezTo>
                    <a:cubicBezTo>
                      <a:pt x="118718" y="164032"/>
                      <a:pt x="123704" y="157080"/>
                      <a:pt x="130969" y="155264"/>
                    </a:cubicBezTo>
                    <a:cubicBezTo>
                      <a:pt x="142929" y="152274"/>
                      <a:pt x="137389" y="153918"/>
                      <a:pt x="147638" y="150502"/>
                    </a:cubicBezTo>
                    <a:cubicBezTo>
                      <a:pt x="168114" y="136851"/>
                      <a:pt x="142207" y="153218"/>
                      <a:pt x="161925" y="143358"/>
                    </a:cubicBezTo>
                    <a:cubicBezTo>
                      <a:pt x="164937" y="141852"/>
                      <a:pt x="177087" y="132744"/>
                      <a:pt x="178594" y="131452"/>
                    </a:cubicBezTo>
                    <a:cubicBezTo>
                      <a:pt x="181151" y="129260"/>
                      <a:pt x="183080" y="126376"/>
                      <a:pt x="185738" y="124308"/>
                    </a:cubicBezTo>
                    <a:cubicBezTo>
                      <a:pt x="190256" y="120794"/>
                      <a:pt x="195263" y="117958"/>
                      <a:pt x="200025" y="114783"/>
                    </a:cubicBezTo>
                    <a:lnTo>
                      <a:pt x="207169" y="110020"/>
                    </a:lnTo>
                    <a:lnTo>
                      <a:pt x="214313" y="105258"/>
                    </a:lnTo>
                    <a:cubicBezTo>
                      <a:pt x="207137" y="100474"/>
                      <a:pt x="206105" y="99359"/>
                      <a:pt x="197644" y="95733"/>
                    </a:cubicBezTo>
                    <a:cubicBezTo>
                      <a:pt x="184218" y="89980"/>
                      <a:pt x="197077" y="97009"/>
                      <a:pt x="180975" y="90970"/>
                    </a:cubicBezTo>
                    <a:cubicBezTo>
                      <a:pt x="177651" y="89724"/>
                      <a:pt x="174625" y="87795"/>
                      <a:pt x="171450" y="86208"/>
                    </a:cubicBezTo>
                    <a:cubicBezTo>
                      <a:pt x="150590" y="65345"/>
                      <a:pt x="177047" y="90871"/>
                      <a:pt x="157163" y="74302"/>
                    </a:cubicBezTo>
                    <a:cubicBezTo>
                      <a:pt x="154576" y="72146"/>
                      <a:pt x="152606" y="69314"/>
                      <a:pt x="150019" y="67158"/>
                    </a:cubicBezTo>
                    <a:cubicBezTo>
                      <a:pt x="139803" y="58644"/>
                      <a:pt x="145217" y="66634"/>
                      <a:pt x="135732" y="55252"/>
                    </a:cubicBezTo>
                    <a:cubicBezTo>
                      <a:pt x="133900" y="53053"/>
                      <a:pt x="132801" y="50307"/>
                      <a:pt x="130969" y="48108"/>
                    </a:cubicBezTo>
                    <a:cubicBezTo>
                      <a:pt x="121172" y="36352"/>
                      <a:pt x="123324" y="44726"/>
                      <a:pt x="114300" y="26677"/>
                    </a:cubicBezTo>
                    <a:cubicBezTo>
                      <a:pt x="108258" y="14592"/>
                      <a:pt x="111507" y="20105"/>
                      <a:pt x="104775" y="10008"/>
                    </a:cubicBezTo>
                    <a:cubicBezTo>
                      <a:pt x="103981" y="7627"/>
                      <a:pt x="104483" y="4256"/>
                      <a:pt x="102394" y="2864"/>
                    </a:cubicBezTo>
                    <a:cubicBezTo>
                      <a:pt x="94732" y="-2244"/>
                      <a:pt x="90169" y="589"/>
                      <a:pt x="83344" y="2864"/>
                    </a:cubicBezTo>
                    <a:cubicBezTo>
                      <a:pt x="81757" y="5245"/>
                      <a:pt x="80606" y="7984"/>
                      <a:pt x="78582" y="10008"/>
                    </a:cubicBezTo>
                    <a:cubicBezTo>
                      <a:pt x="76558" y="12032"/>
                      <a:pt x="73323" y="12616"/>
                      <a:pt x="71438" y="14770"/>
                    </a:cubicBezTo>
                    <a:cubicBezTo>
                      <a:pt x="67669" y="19078"/>
                      <a:pt x="65088" y="24295"/>
                      <a:pt x="61913" y="29058"/>
                    </a:cubicBezTo>
                    <a:lnTo>
                      <a:pt x="57150" y="36202"/>
                    </a:lnTo>
                    <a:lnTo>
                      <a:pt x="52388" y="43345"/>
                    </a:lnTo>
                    <a:cubicBezTo>
                      <a:pt x="51594" y="45726"/>
                      <a:pt x="51252" y="48310"/>
                      <a:pt x="50007" y="50489"/>
                    </a:cubicBezTo>
                    <a:cubicBezTo>
                      <a:pt x="48038" y="53935"/>
                      <a:pt x="45446" y="57001"/>
                      <a:pt x="42863" y="60014"/>
                    </a:cubicBezTo>
                    <a:cubicBezTo>
                      <a:pt x="37048" y="66799"/>
                      <a:pt x="31642" y="71920"/>
                      <a:pt x="21432" y="71920"/>
                    </a:cubicBezTo>
                    <a:lnTo>
                      <a:pt x="0" y="6715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form 28"/>
              <p:cNvSpPr/>
              <p:nvPr/>
            </p:nvSpPr>
            <p:spPr>
              <a:xfrm>
                <a:off x="4710113" y="1945481"/>
                <a:ext cx="862718" cy="645319"/>
              </a:xfrm>
              <a:custGeom>
                <a:avLst/>
                <a:gdLst>
                  <a:gd name="connsiteX0" fmla="*/ 514350 w 862718"/>
                  <a:gd name="connsiteY0" fmla="*/ 0 h 645319"/>
                  <a:gd name="connsiteX1" fmla="*/ 540543 w 862718"/>
                  <a:gd name="connsiteY1" fmla="*/ 16669 h 645319"/>
                  <a:gd name="connsiteX2" fmla="*/ 547687 w 862718"/>
                  <a:gd name="connsiteY2" fmla="*/ 23813 h 645319"/>
                  <a:gd name="connsiteX3" fmla="*/ 557212 w 862718"/>
                  <a:gd name="connsiteY3" fmla="*/ 28575 h 645319"/>
                  <a:gd name="connsiteX4" fmla="*/ 566737 w 862718"/>
                  <a:gd name="connsiteY4" fmla="*/ 35719 h 645319"/>
                  <a:gd name="connsiteX5" fmla="*/ 573881 w 862718"/>
                  <a:gd name="connsiteY5" fmla="*/ 40482 h 645319"/>
                  <a:gd name="connsiteX6" fmla="*/ 581025 w 862718"/>
                  <a:gd name="connsiteY6" fmla="*/ 47625 h 645319"/>
                  <a:gd name="connsiteX7" fmla="*/ 600075 w 862718"/>
                  <a:gd name="connsiteY7" fmla="*/ 54769 h 645319"/>
                  <a:gd name="connsiteX8" fmla="*/ 619125 w 862718"/>
                  <a:gd name="connsiteY8" fmla="*/ 64294 h 645319"/>
                  <a:gd name="connsiteX9" fmla="*/ 626268 w 862718"/>
                  <a:gd name="connsiteY9" fmla="*/ 71438 h 645319"/>
                  <a:gd name="connsiteX10" fmla="*/ 638175 w 862718"/>
                  <a:gd name="connsiteY10" fmla="*/ 78582 h 645319"/>
                  <a:gd name="connsiteX11" fmla="*/ 647700 w 862718"/>
                  <a:gd name="connsiteY11" fmla="*/ 85725 h 645319"/>
                  <a:gd name="connsiteX12" fmla="*/ 654843 w 862718"/>
                  <a:gd name="connsiteY12" fmla="*/ 90488 h 645319"/>
                  <a:gd name="connsiteX13" fmla="*/ 669131 w 862718"/>
                  <a:gd name="connsiteY13" fmla="*/ 109538 h 645319"/>
                  <a:gd name="connsiteX14" fmla="*/ 678656 w 862718"/>
                  <a:gd name="connsiteY14" fmla="*/ 114300 h 645319"/>
                  <a:gd name="connsiteX15" fmla="*/ 688181 w 862718"/>
                  <a:gd name="connsiteY15" fmla="*/ 121444 h 645319"/>
                  <a:gd name="connsiteX16" fmla="*/ 707231 w 862718"/>
                  <a:gd name="connsiteY16" fmla="*/ 126207 h 645319"/>
                  <a:gd name="connsiteX17" fmla="*/ 719137 w 862718"/>
                  <a:gd name="connsiteY17" fmla="*/ 133350 h 645319"/>
                  <a:gd name="connsiteX18" fmla="*/ 726281 w 862718"/>
                  <a:gd name="connsiteY18" fmla="*/ 138113 h 645319"/>
                  <a:gd name="connsiteX19" fmla="*/ 740568 w 862718"/>
                  <a:gd name="connsiteY19" fmla="*/ 142875 h 645319"/>
                  <a:gd name="connsiteX20" fmla="*/ 752475 w 862718"/>
                  <a:gd name="connsiteY20" fmla="*/ 152400 h 645319"/>
                  <a:gd name="connsiteX21" fmla="*/ 754856 w 862718"/>
                  <a:gd name="connsiteY21" fmla="*/ 159544 h 645319"/>
                  <a:gd name="connsiteX22" fmla="*/ 764381 w 862718"/>
                  <a:gd name="connsiteY22" fmla="*/ 169069 h 645319"/>
                  <a:gd name="connsiteX23" fmla="*/ 776287 w 862718"/>
                  <a:gd name="connsiteY23" fmla="*/ 180975 h 645319"/>
                  <a:gd name="connsiteX24" fmla="*/ 781050 w 862718"/>
                  <a:gd name="connsiteY24" fmla="*/ 188119 h 645319"/>
                  <a:gd name="connsiteX25" fmla="*/ 790575 w 862718"/>
                  <a:gd name="connsiteY25" fmla="*/ 190500 h 645319"/>
                  <a:gd name="connsiteX26" fmla="*/ 816768 w 862718"/>
                  <a:gd name="connsiteY26" fmla="*/ 202407 h 645319"/>
                  <a:gd name="connsiteX27" fmla="*/ 838200 w 862718"/>
                  <a:gd name="connsiteY27" fmla="*/ 219075 h 645319"/>
                  <a:gd name="connsiteX28" fmla="*/ 852487 w 862718"/>
                  <a:gd name="connsiteY28" fmla="*/ 226219 h 645319"/>
                  <a:gd name="connsiteX29" fmla="*/ 859631 w 862718"/>
                  <a:gd name="connsiteY29" fmla="*/ 230982 h 645319"/>
                  <a:gd name="connsiteX30" fmla="*/ 852487 w 862718"/>
                  <a:gd name="connsiteY30" fmla="*/ 240507 h 645319"/>
                  <a:gd name="connsiteX31" fmla="*/ 842962 w 862718"/>
                  <a:gd name="connsiteY31" fmla="*/ 245269 h 645319"/>
                  <a:gd name="connsiteX32" fmla="*/ 826293 w 862718"/>
                  <a:gd name="connsiteY32" fmla="*/ 264319 h 645319"/>
                  <a:gd name="connsiteX33" fmla="*/ 821531 w 862718"/>
                  <a:gd name="connsiteY33" fmla="*/ 271463 h 645319"/>
                  <a:gd name="connsiteX34" fmla="*/ 800100 w 862718"/>
                  <a:gd name="connsiteY34" fmla="*/ 285750 h 645319"/>
                  <a:gd name="connsiteX35" fmla="*/ 773906 w 862718"/>
                  <a:gd name="connsiteY35" fmla="*/ 304800 h 645319"/>
                  <a:gd name="connsiteX36" fmla="*/ 764381 w 862718"/>
                  <a:gd name="connsiteY36" fmla="*/ 309563 h 645319"/>
                  <a:gd name="connsiteX37" fmla="*/ 757237 w 862718"/>
                  <a:gd name="connsiteY37" fmla="*/ 314325 h 645319"/>
                  <a:gd name="connsiteX38" fmla="*/ 750093 w 862718"/>
                  <a:gd name="connsiteY38" fmla="*/ 316707 h 645319"/>
                  <a:gd name="connsiteX39" fmla="*/ 735806 w 862718"/>
                  <a:gd name="connsiteY39" fmla="*/ 326232 h 645319"/>
                  <a:gd name="connsiteX40" fmla="*/ 728662 w 862718"/>
                  <a:gd name="connsiteY40" fmla="*/ 330994 h 645319"/>
                  <a:gd name="connsiteX41" fmla="*/ 714375 w 862718"/>
                  <a:gd name="connsiteY41" fmla="*/ 345282 h 645319"/>
                  <a:gd name="connsiteX42" fmla="*/ 707231 w 862718"/>
                  <a:gd name="connsiteY42" fmla="*/ 347663 h 645319"/>
                  <a:gd name="connsiteX43" fmla="*/ 700087 w 862718"/>
                  <a:gd name="connsiteY43" fmla="*/ 352425 h 645319"/>
                  <a:gd name="connsiteX44" fmla="*/ 685800 w 862718"/>
                  <a:gd name="connsiteY44" fmla="*/ 357188 h 645319"/>
                  <a:gd name="connsiteX45" fmla="*/ 676275 w 862718"/>
                  <a:gd name="connsiteY45" fmla="*/ 364332 h 645319"/>
                  <a:gd name="connsiteX46" fmla="*/ 666750 w 862718"/>
                  <a:gd name="connsiteY46" fmla="*/ 369094 h 645319"/>
                  <a:gd name="connsiteX47" fmla="*/ 654843 w 862718"/>
                  <a:gd name="connsiteY47" fmla="*/ 378619 h 645319"/>
                  <a:gd name="connsiteX48" fmla="*/ 640556 w 862718"/>
                  <a:gd name="connsiteY48" fmla="*/ 392907 h 645319"/>
                  <a:gd name="connsiteX49" fmla="*/ 626268 w 862718"/>
                  <a:gd name="connsiteY49" fmla="*/ 402432 h 645319"/>
                  <a:gd name="connsiteX50" fmla="*/ 619125 w 862718"/>
                  <a:gd name="connsiteY50" fmla="*/ 407194 h 645319"/>
                  <a:gd name="connsiteX51" fmla="*/ 611981 w 862718"/>
                  <a:gd name="connsiteY51" fmla="*/ 409575 h 645319"/>
                  <a:gd name="connsiteX52" fmla="*/ 592931 w 862718"/>
                  <a:gd name="connsiteY52" fmla="*/ 426244 h 645319"/>
                  <a:gd name="connsiteX53" fmla="*/ 585787 w 862718"/>
                  <a:gd name="connsiteY53" fmla="*/ 431007 h 645319"/>
                  <a:gd name="connsiteX54" fmla="*/ 578643 w 862718"/>
                  <a:gd name="connsiteY54" fmla="*/ 433388 h 645319"/>
                  <a:gd name="connsiteX55" fmla="*/ 571500 w 862718"/>
                  <a:gd name="connsiteY55" fmla="*/ 438150 h 645319"/>
                  <a:gd name="connsiteX56" fmla="*/ 557212 w 862718"/>
                  <a:gd name="connsiteY56" fmla="*/ 442913 h 645319"/>
                  <a:gd name="connsiteX57" fmla="*/ 533400 w 862718"/>
                  <a:gd name="connsiteY57" fmla="*/ 452438 h 645319"/>
                  <a:gd name="connsiteX58" fmla="*/ 523875 w 862718"/>
                  <a:gd name="connsiteY58" fmla="*/ 457200 h 645319"/>
                  <a:gd name="connsiteX59" fmla="*/ 514350 w 862718"/>
                  <a:gd name="connsiteY59" fmla="*/ 459582 h 645319"/>
                  <a:gd name="connsiteX60" fmla="*/ 500062 w 862718"/>
                  <a:gd name="connsiteY60" fmla="*/ 469107 h 645319"/>
                  <a:gd name="connsiteX61" fmla="*/ 492918 w 862718"/>
                  <a:gd name="connsiteY61" fmla="*/ 473869 h 645319"/>
                  <a:gd name="connsiteX62" fmla="*/ 490537 w 862718"/>
                  <a:gd name="connsiteY62" fmla="*/ 481013 h 645319"/>
                  <a:gd name="connsiteX63" fmla="*/ 481012 w 862718"/>
                  <a:gd name="connsiteY63" fmla="*/ 488157 h 645319"/>
                  <a:gd name="connsiteX64" fmla="*/ 464343 w 862718"/>
                  <a:gd name="connsiteY64" fmla="*/ 500063 h 645319"/>
                  <a:gd name="connsiteX65" fmla="*/ 459581 w 862718"/>
                  <a:gd name="connsiteY65" fmla="*/ 507207 h 645319"/>
                  <a:gd name="connsiteX66" fmla="*/ 452437 w 862718"/>
                  <a:gd name="connsiteY66" fmla="*/ 509588 h 645319"/>
                  <a:gd name="connsiteX67" fmla="*/ 445293 w 862718"/>
                  <a:gd name="connsiteY67" fmla="*/ 514350 h 645319"/>
                  <a:gd name="connsiteX68" fmla="*/ 423862 w 862718"/>
                  <a:gd name="connsiteY68" fmla="*/ 526257 h 645319"/>
                  <a:gd name="connsiteX69" fmla="*/ 416718 w 862718"/>
                  <a:gd name="connsiteY69" fmla="*/ 531019 h 645319"/>
                  <a:gd name="connsiteX70" fmla="*/ 409575 w 862718"/>
                  <a:gd name="connsiteY70" fmla="*/ 533400 h 645319"/>
                  <a:gd name="connsiteX71" fmla="*/ 400050 w 862718"/>
                  <a:gd name="connsiteY71" fmla="*/ 538163 h 645319"/>
                  <a:gd name="connsiteX72" fmla="*/ 383381 w 862718"/>
                  <a:gd name="connsiteY72" fmla="*/ 542925 h 645319"/>
                  <a:gd name="connsiteX73" fmla="*/ 376237 w 862718"/>
                  <a:gd name="connsiteY73" fmla="*/ 545307 h 645319"/>
                  <a:gd name="connsiteX74" fmla="*/ 361950 w 862718"/>
                  <a:gd name="connsiteY74" fmla="*/ 552450 h 645319"/>
                  <a:gd name="connsiteX75" fmla="*/ 354806 w 862718"/>
                  <a:gd name="connsiteY75" fmla="*/ 557213 h 645319"/>
                  <a:gd name="connsiteX76" fmla="*/ 347662 w 862718"/>
                  <a:gd name="connsiteY76" fmla="*/ 564357 h 645319"/>
                  <a:gd name="connsiteX77" fmla="*/ 335756 w 862718"/>
                  <a:gd name="connsiteY77" fmla="*/ 571500 h 645319"/>
                  <a:gd name="connsiteX78" fmla="*/ 326231 w 862718"/>
                  <a:gd name="connsiteY78" fmla="*/ 578644 h 645319"/>
                  <a:gd name="connsiteX79" fmla="*/ 316706 w 862718"/>
                  <a:gd name="connsiteY79" fmla="*/ 583407 h 645319"/>
                  <a:gd name="connsiteX80" fmla="*/ 302418 w 862718"/>
                  <a:gd name="connsiteY80" fmla="*/ 592932 h 645319"/>
                  <a:gd name="connsiteX81" fmla="*/ 295275 w 862718"/>
                  <a:gd name="connsiteY81" fmla="*/ 595313 h 645319"/>
                  <a:gd name="connsiteX82" fmla="*/ 288131 w 862718"/>
                  <a:gd name="connsiteY82" fmla="*/ 600075 h 645319"/>
                  <a:gd name="connsiteX83" fmla="*/ 271462 w 862718"/>
                  <a:gd name="connsiteY83" fmla="*/ 604838 h 645319"/>
                  <a:gd name="connsiteX84" fmla="*/ 257175 w 862718"/>
                  <a:gd name="connsiteY84" fmla="*/ 609600 h 645319"/>
                  <a:gd name="connsiteX85" fmla="*/ 242887 w 862718"/>
                  <a:gd name="connsiteY85" fmla="*/ 621507 h 645319"/>
                  <a:gd name="connsiteX86" fmla="*/ 228600 w 862718"/>
                  <a:gd name="connsiteY86" fmla="*/ 626269 h 645319"/>
                  <a:gd name="connsiteX87" fmla="*/ 214312 w 862718"/>
                  <a:gd name="connsiteY87" fmla="*/ 635794 h 645319"/>
                  <a:gd name="connsiteX88" fmla="*/ 207168 w 862718"/>
                  <a:gd name="connsiteY88" fmla="*/ 640557 h 645319"/>
                  <a:gd name="connsiteX89" fmla="*/ 192881 w 862718"/>
                  <a:gd name="connsiteY89" fmla="*/ 645319 h 645319"/>
                  <a:gd name="connsiteX90" fmla="*/ 180975 w 862718"/>
                  <a:gd name="connsiteY90" fmla="*/ 631032 h 645319"/>
                  <a:gd name="connsiteX91" fmla="*/ 173831 w 862718"/>
                  <a:gd name="connsiteY91" fmla="*/ 623888 h 645319"/>
                  <a:gd name="connsiteX92" fmla="*/ 166687 w 862718"/>
                  <a:gd name="connsiteY92" fmla="*/ 600075 h 645319"/>
                  <a:gd name="connsiteX93" fmla="*/ 164306 w 862718"/>
                  <a:gd name="connsiteY93" fmla="*/ 592932 h 645319"/>
                  <a:gd name="connsiteX94" fmla="*/ 159543 w 862718"/>
                  <a:gd name="connsiteY94" fmla="*/ 573882 h 645319"/>
                  <a:gd name="connsiteX95" fmla="*/ 152400 w 862718"/>
                  <a:gd name="connsiteY95" fmla="*/ 557213 h 645319"/>
                  <a:gd name="connsiteX96" fmla="*/ 145256 w 862718"/>
                  <a:gd name="connsiteY96" fmla="*/ 552450 h 645319"/>
                  <a:gd name="connsiteX97" fmla="*/ 142875 w 862718"/>
                  <a:gd name="connsiteY97" fmla="*/ 545307 h 645319"/>
                  <a:gd name="connsiteX98" fmla="*/ 130968 w 862718"/>
                  <a:gd name="connsiteY98" fmla="*/ 528638 h 645319"/>
                  <a:gd name="connsiteX99" fmla="*/ 126206 w 862718"/>
                  <a:gd name="connsiteY99" fmla="*/ 521494 h 645319"/>
                  <a:gd name="connsiteX100" fmla="*/ 119062 w 862718"/>
                  <a:gd name="connsiteY100" fmla="*/ 514350 h 645319"/>
                  <a:gd name="connsiteX101" fmla="*/ 107156 w 862718"/>
                  <a:gd name="connsiteY101" fmla="*/ 504825 h 645319"/>
                  <a:gd name="connsiteX102" fmla="*/ 102393 w 862718"/>
                  <a:gd name="connsiteY102" fmla="*/ 497682 h 645319"/>
                  <a:gd name="connsiteX103" fmla="*/ 85725 w 862718"/>
                  <a:gd name="connsiteY103" fmla="*/ 483394 h 645319"/>
                  <a:gd name="connsiteX104" fmla="*/ 71437 w 862718"/>
                  <a:gd name="connsiteY104" fmla="*/ 466725 h 645319"/>
                  <a:gd name="connsiteX105" fmla="*/ 59531 w 862718"/>
                  <a:gd name="connsiteY105" fmla="*/ 445294 h 645319"/>
                  <a:gd name="connsiteX106" fmla="*/ 50006 w 862718"/>
                  <a:gd name="connsiteY106" fmla="*/ 431007 h 645319"/>
                  <a:gd name="connsiteX107" fmla="*/ 38100 w 862718"/>
                  <a:gd name="connsiteY107" fmla="*/ 402432 h 645319"/>
                  <a:gd name="connsiteX108" fmla="*/ 33337 w 862718"/>
                  <a:gd name="connsiteY108" fmla="*/ 392907 h 645319"/>
                  <a:gd name="connsiteX109" fmla="*/ 21431 w 862718"/>
                  <a:gd name="connsiteY109" fmla="*/ 361950 h 645319"/>
                  <a:gd name="connsiteX110" fmla="*/ 21431 w 862718"/>
                  <a:gd name="connsiteY110" fmla="*/ 361950 h 645319"/>
                  <a:gd name="connsiteX111" fmla="*/ 19050 w 862718"/>
                  <a:gd name="connsiteY111" fmla="*/ 354807 h 645319"/>
                  <a:gd name="connsiteX112" fmla="*/ 11906 w 862718"/>
                  <a:gd name="connsiteY112" fmla="*/ 347663 h 645319"/>
                  <a:gd name="connsiteX113" fmla="*/ 0 w 862718"/>
                  <a:gd name="connsiteY113" fmla="*/ 326232 h 645319"/>
                  <a:gd name="connsiteX114" fmla="*/ 16668 w 862718"/>
                  <a:gd name="connsiteY114" fmla="*/ 314325 h 645319"/>
                  <a:gd name="connsiteX115" fmla="*/ 30956 w 862718"/>
                  <a:gd name="connsiteY115" fmla="*/ 309563 h 645319"/>
                  <a:gd name="connsiteX116" fmla="*/ 38100 w 862718"/>
                  <a:gd name="connsiteY116" fmla="*/ 304800 h 645319"/>
                  <a:gd name="connsiteX117" fmla="*/ 45243 w 862718"/>
                  <a:gd name="connsiteY117" fmla="*/ 297657 h 645319"/>
                  <a:gd name="connsiteX118" fmla="*/ 52387 w 862718"/>
                  <a:gd name="connsiteY118" fmla="*/ 295275 h 645319"/>
                  <a:gd name="connsiteX119" fmla="*/ 66675 w 862718"/>
                  <a:gd name="connsiteY119" fmla="*/ 285750 h 645319"/>
                  <a:gd name="connsiteX120" fmla="*/ 76200 w 862718"/>
                  <a:gd name="connsiteY120" fmla="*/ 276225 h 645319"/>
                  <a:gd name="connsiteX121" fmla="*/ 83343 w 862718"/>
                  <a:gd name="connsiteY121" fmla="*/ 271463 h 645319"/>
                  <a:gd name="connsiteX122" fmla="*/ 90487 w 862718"/>
                  <a:gd name="connsiteY122" fmla="*/ 264319 h 645319"/>
                  <a:gd name="connsiteX123" fmla="*/ 97631 w 862718"/>
                  <a:gd name="connsiteY123" fmla="*/ 261938 h 645319"/>
                  <a:gd name="connsiteX124" fmla="*/ 104775 w 862718"/>
                  <a:gd name="connsiteY124" fmla="*/ 254794 h 645319"/>
                  <a:gd name="connsiteX125" fmla="*/ 152400 w 862718"/>
                  <a:gd name="connsiteY125" fmla="*/ 223838 h 645319"/>
                  <a:gd name="connsiteX126" fmla="*/ 164306 w 862718"/>
                  <a:gd name="connsiteY126" fmla="*/ 221457 h 645319"/>
                  <a:gd name="connsiteX127" fmla="*/ 180975 w 862718"/>
                  <a:gd name="connsiteY127" fmla="*/ 211932 h 645319"/>
                  <a:gd name="connsiteX128" fmla="*/ 195262 w 862718"/>
                  <a:gd name="connsiteY128" fmla="*/ 207169 h 645319"/>
                  <a:gd name="connsiteX129" fmla="*/ 219075 w 862718"/>
                  <a:gd name="connsiteY129" fmla="*/ 197644 h 645319"/>
                  <a:gd name="connsiteX130" fmla="*/ 228600 w 862718"/>
                  <a:gd name="connsiteY130" fmla="*/ 195263 h 645319"/>
                  <a:gd name="connsiteX131" fmla="*/ 240506 w 862718"/>
                  <a:gd name="connsiteY131" fmla="*/ 190500 h 645319"/>
                  <a:gd name="connsiteX132" fmla="*/ 257175 w 862718"/>
                  <a:gd name="connsiteY132" fmla="*/ 185738 h 645319"/>
                  <a:gd name="connsiteX133" fmla="*/ 269081 w 862718"/>
                  <a:gd name="connsiteY133" fmla="*/ 173832 h 645319"/>
                  <a:gd name="connsiteX134" fmla="*/ 285750 w 862718"/>
                  <a:gd name="connsiteY134" fmla="*/ 164307 h 645319"/>
                  <a:gd name="connsiteX135" fmla="*/ 290512 w 862718"/>
                  <a:gd name="connsiteY135" fmla="*/ 154782 h 645319"/>
                  <a:gd name="connsiteX136" fmla="*/ 307181 w 862718"/>
                  <a:gd name="connsiteY136" fmla="*/ 145257 h 645319"/>
                  <a:gd name="connsiteX137" fmla="*/ 319087 w 862718"/>
                  <a:gd name="connsiteY137" fmla="*/ 138113 h 645319"/>
                  <a:gd name="connsiteX138" fmla="*/ 328612 w 862718"/>
                  <a:gd name="connsiteY138" fmla="*/ 133350 h 645319"/>
                  <a:gd name="connsiteX139" fmla="*/ 345281 w 862718"/>
                  <a:gd name="connsiteY139" fmla="*/ 121444 h 645319"/>
                  <a:gd name="connsiteX140" fmla="*/ 364331 w 862718"/>
                  <a:gd name="connsiteY140" fmla="*/ 111919 h 645319"/>
                  <a:gd name="connsiteX141" fmla="*/ 378618 w 862718"/>
                  <a:gd name="connsiteY141" fmla="*/ 97632 h 645319"/>
                  <a:gd name="connsiteX142" fmla="*/ 388143 w 862718"/>
                  <a:gd name="connsiteY142" fmla="*/ 88107 h 645319"/>
                  <a:gd name="connsiteX143" fmla="*/ 402431 w 862718"/>
                  <a:gd name="connsiteY143" fmla="*/ 78582 h 645319"/>
                  <a:gd name="connsiteX144" fmla="*/ 407193 w 862718"/>
                  <a:gd name="connsiteY144" fmla="*/ 69057 h 645319"/>
                  <a:gd name="connsiteX145" fmla="*/ 423862 w 862718"/>
                  <a:gd name="connsiteY145" fmla="*/ 61913 h 645319"/>
                  <a:gd name="connsiteX146" fmla="*/ 433387 w 862718"/>
                  <a:gd name="connsiteY146" fmla="*/ 57150 h 645319"/>
                  <a:gd name="connsiteX147" fmla="*/ 450056 w 862718"/>
                  <a:gd name="connsiteY147" fmla="*/ 45244 h 645319"/>
                  <a:gd name="connsiteX148" fmla="*/ 469106 w 862718"/>
                  <a:gd name="connsiteY148" fmla="*/ 23813 h 645319"/>
                  <a:gd name="connsiteX149" fmla="*/ 476250 w 862718"/>
                  <a:gd name="connsiteY149" fmla="*/ 21432 h 645319"/>
                  <a:gd name="connsiteX150" fmla="*/ 497681 w 862718"/>
                  <a:gd name="connsiteY150" fmla="*/ 11907 h 645319"/>
                  <a:gd name="connsiteX151" fmla="*/ 504825 w 862718"/>
                  <a:gd name="connsiteY151" fmla="*/ 9525 h 645319"/>
                  <a:gd name="connsiteX152" fmla="*/ 514350 w 862718"/>
                  <a:gd name="connsiteY152" fmla="*/ 0 h 64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862718" h="645319">
                    <a:moveTo>
                      <a:pt x="514350" y="0"/>
                    </a:moveTo>
                    <a:cubicBezTo>
                      <a:pt x="523081" y="5556"/>
                      <a:pt x="533225" y="9351"/>
                      <a:pt x="540543" y="16669"/>
                    </a:cubicBezTo>
                    <a:cubicBezTo>
                      <a:pt x="542924" y="19050"/>
                      <a:pt x="544947" y="21856"/>
                      <a:pt x="547687" y="23813"/>
                    </a:cubicBezTo>
                    <a:cubicBezTo>
                      <a:pt x="550576" y="25876"/>
                      <a:pt x="554202" y="26694"/>
                      <a:pt x="557212" y="28575"/>
                    </a:cubicBezTo>
                    <a:cubicBezTo>
                      <a:pt x="560578" y="30678"/>
                      <a:pt x="563508" y="33412"/>
                      <a:pt x="566737" y="35719"/>
                    </a:cubicBezTo>
                    <a:cubicBezTo>
                      <a:pt x="569066" y="37383"/>
                      <a:pt x="571682" y="38650"/>
                      <a:pt x="573881" y="40482"/>
                    </a:cubicBezTo>
                    <a:cubicBezTo>
                      <a:pt x="576468" y="42638"/>
                      <a:pt x="578169" y="45840"/>
                      <a:pt x="581025" y="47625"/>
                    </a:cubicBezTo>
                    <a:cubicBezTo>
                      <a:pt x="584283" y="49661"/>
                      <a:pt x="595323" y="53185"/>
                      <a:pt x="600075" y="54769"/>
                    </a:cubicBezTo>
                    <a:cubicBezTo>
                      <a:pt x="617671" y="72367"/>
                      <a:pt x="594792" y="52127"/>
                      <a:pt x="619125" y="64294"/>
                    </a:cubicBezTo>
                    <a:cubicBezTo>
                      <a:pt x="622137" y="65800"/>
                      <a:pt x="623574" y="69417"/>
                      <a:pt x="626268" y="71438"/>
                    </a:cubicBezTo>
                    <a:cubicBezTo>
                      <a:pt x="629971" y="74215"/>
                      <a:pt x="634324" y="76015"/>
                      <a:pt x="638175" y="78582"/>
                    </a:cubicBezTo>
                    <a:cubicBezTo>
                      <a:pt x="641477" y="80783"/>
                      <a:pt x="644471" y="83418"/>
                      <a:pt x="647700" y="85725"/>
                    </a:cubicBezTo>
                    <a:cubicBezTo>
                      <a:pt x="650029" y="87388"/>
                      <a:pt x="652929" y="88361"/>
                      <a:pt x="654843" y="90488"/>
                    </a:cubicBezTo>
                    <a:cubicBezTo>
                      <a:pt x="660153" y="96388"/>
                      <a:pt x="662031" y="105988"/>
                      <a:pt x="669131" y="109538"/>
                    </a:cubicBezTo>
                    <a:cubicBezTo>
                      <a:pt x="672306" y="111125"/>
                      <a:pt x="675646" y="112419"/>
                      <a:pt x="678656" y="114300"/>
                    </a:cubicBezTo>
                    <a:cubicBezTo>
                      <a:pt x="682022" y="116403"/>
                      <a:pt x="684735" y="119475"/>
                      <a:pt x="688181" y="121444"/>
                    </a:cubicBezTo>
                    <a:cubicBezTo>
                      <a:pt x="692121" y="123696"/>
                      <a:pt x="704220" y="125605"/>
                      <a:pt x="707231" y="126207"/>
                    </a:cubicBezTo>
                    <a:cubicBezTo>
                      <a:pt x="711200" y="128588"/>
                      <a:pt x="715212" y="130897"/>
                      <a:pt x="719137" y="133350"/>
                    </a:cubicBezTo>
                    <a:cubicBezTo>
                      <a:pt x="721564" y="134867"/>
                      <a:pt x="723666" y="136951"/>
                      <a:pt x="726281" y="138113"/>
                    </a:cubicBezTo>
                    <a:cubicBezTo>
                      <a:pt x="730868" y="140152"/>
                      <a:pt x="740568" y="142875"/>
                      <a:pt x="740568" y="142875"/>
                    </a:cubicBezTo>
                    <a:cubicBezTo>
                      <a:pt x="744537" y="146050"/>
                      <a:pt x="749167" y="148541"/>
                      <a:pt x="752475" y="152400"/>
                    </a:cubicBezTo>
                    <a:cubicBezTo>
                      <a:pt x="754109" y="154306"/>
                      <a:pt x="753397" y="157501"/>
                      <a:pt x="754856" y="159544"/>
                    </a:cubicBezTo>
                    <a:cubicBezTo>
                      <a:pt x="757466" y="163198"/>
                      <a:pt x="761459" y="165660"/>
                      <a:pt x="764381" y="169069"/>
                    </a:cubicBezTo>
                    <a:cubicBezTo>
                      <a:pt x="774964" y="181416"/>
                      <a:pt x="762528" y="171804"/>
                      <a:pt x="776287" y="180975"/>
                    </a:cubicBezTo>
                    <a:cubicBezTo>
                      <a:pt x="777875" y="183356"/>
                      <a:pt x="778669" y="186531"/>
                      <a:pt x="781050" y="188119"/>
                    </a:cubicBezTo>
                    <a:cubicBezTo>
                      <a:pt x="783773" y="189934"/>
                      <a:pt x="787428" y="189601"/>
                      <a:pt x="790575" y="190500"/>
                    </a:cubicBezTo>
                    <a:cubicBezTo>
                      <a:pt x="798256" y="192695"/>
                      <a:pt x="813002" y="198642"/>
                      <a:pt x="816768" y="202407"/>
                    </a:cubicBezTo>
                    <a:cubicBezTo>
                      <a:pt x="827961" y="213599"/>
                      <a:pt x="821107" y="207679"/>
                      <a:pt x="838200" y="219075"/>
                    </a:cubicBezTo>
                    <a:cubicBezTo>
                      <a:pt x="847434" y="225232"/>
                      <a:pt x="842625" y="222932"/>
                      <a:pt x="852487" y="226219"/>
                    </a:cubicBezTo>
                    <a:cubicBezTo>
                      <a:pt x="854868" y="227807"/>
                      <a:pt x="857843" y="228747"/>
                      <a:pt x="859631" y="230982"/>
                    </a:cubicBezTo>
                    <a:cubicBezTo>
                      <a:pt x="867431" y="240732"/>
                      <a:pt x="858730" y="238166"/>
                      <a:pt x="852487" y="240507"/>
                    </a:cubicBezTo>
                    <a:cubicBezTo>
                      <a:pt x="849163" y="241753"/>
                      <a:pt x="846137" y="243682"/>
                      <a:pt x="842962" y="245269"/>
                    </a:cubicBezTo>
                    <a:cubicBezTo>
                      <a:pt x="831850" y="261938"/>
                      <a:pt x="838200" y="256382"/>
                      <a:pt x="826293" y="264319"/>
                    </a:cubicBezTo>
                    <a:cubicBezTo>
                      <a:pt x="824706" y="266700"/>
                      <a:pt x="823685" y="269578"/>
                      <a:pt x="821531" y="271463"/>
                    </a:cubicBezTo>
                    <a:cubicBezTo>
                      <a:pt x="816769" y="275630"/>
                      <a:pt x="806053" y="281285"/>
                      <a:pt x="800100" y="285750"/>
                    </a:cubicBezTo>
                    <a:cubicBezTo>
                      <a:pt x="799076" y="286518"/>
                      <a:pt x="780330" y="301129"/>
                      <a:pt x="773906" y="304800"/>
                    </a:cubicBezTo>
                    <a:cubicBezTo>
                      <a:pt x="770824" y="306561"/>
                      <a:pt x="767463" y="307802"/>
                      <a:pt x="764381" y="309563"/>
                    </a:cubicBezTo>
                    <a:cubicBezTo>
                      <a:pt x="761896" y="310983"/>
                      <a:pt x="759797" y="313045"/>
                      <a:pt x="757237" y="314325"/>
                    </a:cubicBezTo>
                    <a:cubicBezTo>
                      <a:pt x="754992" y="315448"/>
                      <a:pt x="752287" y="315488"/>
                      <a:pt x="750093" y="316707"/>
                    </a:cubicBezTo>
                    <a:cubicBezTo>
                      <a:pt x="745090" y="319487"/>
                      <a:pt x="740568" y="323057"/>
                      <a:pt x="735806" y="326232"/>
                    </a:cubicBezTo>
                    <a:cubicBezTo>
                      <a:pt x="733425" y="327819"/>
                      <a:pt x="730686" y="328970"/>
                      <a:pt x="728662" y="330994"/>
                    </a:cubicBezTo>
                    <a:cubicBezTo>
                      <a:pt x="723900" y="335757"/>
                      <a:pt x="720765" y="343152"/>
                      <a:pt x="714375" y="345282"/>
                    </a:cubicBezTo>
                    <a:cubicBezTo>
                      <a:pt x="711994" y="346076"/>
                      <a:pt x="709476" y="346541"/>
                      <a:pt x="707231" y="347663"/>
                    </a:cubicBezTo>
                    <a:cubicBezTo>
                      <a:pt x="704671" y="348943"/>
                      <a:pt x="702702" y="351263"/>
                      <a:pt x="700087" y="352425"/>
                    </a:cubicBezTo>
                    <a:cubicBezTo>
                      <a:pt x="695500" y="354464"/>
                      <a:pt x="685800" y="357188"/>
                      <a:pt x="685800" y="357188"/>
                    </a:cubicBezTo>
                    <a:cubicBezTo>
                      <a:pt x="682625" y="359569"/>
                      <a:pt x="679641" y="362229"/>
                      <a:pt x="676275" y="364332"/>
                    </a:cubicBezTo>
                    <a:cubicBezTo>
                      <a:pt x="673265" y="366213"/>
                      <a:pt x="669477" y="366822"/>
                      <a:pt x="666750" y="369094"/>
                    </a:cubicBezTo>
                    <a:cubicBezTo>
                      <a:pt x="652388" y="381062"/>
                      <a:pt x="671900" y="372934"/>
                      <a:pt x="654843" y="378619"/>
                    </a:cubicBezTo>
                    <a:cubicBezTo>
                      <a:pt x="650081" y="383382"/>
                      <a:pt x="646160" y="389171"/>
                      <a:pt x="640556" y="392907"/>
                    </a:cubicBezTo>
                    <a:lnTo>
                      <a:pt x="626268" y="402432"/>
                    </a:lnTo>
                    <a:cubicBezTo>
                      <a:pt x="623887" y="404019"/>
                      <a:pt x="621840" y="406289"/>
                      <a:pt x="619125" y="407194"/>
                    </a:cubicBezTo>
                    <a:lnTo>
                      <a:pt x="611981" y="409575"/>
                    </a:lnTo>
                    <a:cubicBezTo>
                      <a:pt x="601504" y="420052"/>
                      <a:pt x="604409" y="418045"/>
                      <a:pt x="592931" y="426244"/>
                    </a:cubicBezTo>
                    <a:cubicBezTo>
                      <a:pt x="590602" y="427908"/>
                      <a:pt x="588347" y="429727"/>
                      <a:pt x="585787" y="431007"/>
                    </a:cubicBezTo>
                    <a:cubicBezTo>
                      <a:pt x="583542" y="432130"/>
                      <a:pt x="581024" y="432594"/>
                      <a:pt x="578643" y="433388"/>
                    </a:cubicBezTo>
                    <a:cubicBezTo>
                      <a:pt x="576262" y="434975"/>
                      <a:pt x="574115" y="436988"/>
                      <a:pt x="571500" y="438150"/>
                    </a:cubicBezTo>
                    <a:cubicBezTo>
                      <a:pt x="566912" y="440189"/>
                      <a:pt x="557212" y="442913"/>
                      <a:pt x="557212" y="442913"/>
                    </a:cubicBezTo>
                    <a:cubicBezTo>
                      <a:pt x="539392" y="456278"/>
                      <a:pt x="556994" y="445360"/>
                      <a:pt x="533400" y="452438"/>
                    </a:cubicBezTo>
                    <a:cubicBezTo>
                      <a:pt x="530000" y="453458"/>
                      <a:pt x="527199" y="455954"/>
                      <a:pt x="523875" y="457200"/>
                    </a:cubicBezTo>
                    <a:cubicBezTo>
                      <a:pt x="520811" y="458349"/>
                      <a:pt x="517525" y="458788"/>
                      <a:pt x="514350" y="459582"/>
                    </a:cubicBezTo>
                    <a:lnTo>
                      <a:pt x="500062" y="469107"/>
                    </a:lnTo>
                    <a:lnTo>
                      <a:pt x="492918" y="473869"/>
                    </a:lnTo>
                    <a:cubicBezTo>
                      <a:pt x="492124" y="476250"/>
                      <a:pt x="492144" y="479085"/>
                      <a:pt x="490537" y="481013"/>
                    </a:cubicBezTo>
                    <a:cubicBezTo>
                      <a:pt x="487996" y="484062"/>
                      <a:pt x="484242" y="485850"/>
                      <a:pt x="481012" y="488157"/>
                    </a:cubicBezTo>
                    <a:cubicBezTo>
                      <a:pt x="456638" y="505567"/>
                      <a:pt x="495473" y="476715"/>
                      <a:pt x="464343" y="500063"/>
                    </a:cubicBezTo>
                    <a:cubicBezTo>
                      <a:pt x="462756" y="502444"/>
                      <a:pt x="461816" y="505419"/>
                      <a:pt x="459581" y="507207"/>
                    </a:cubicBezTo>
                    <a:cubicBezTo>
                      <a:pt x="457621" y="508775"/>
                      <a:pt x="454682" y="508466"/>
                      <a:pt x="452437" y="509588"/>
                    </a:cubicBezTo>
                    <a:cubicBezTo>
                      <a:pt x="449877" y="510868"/>
                      <a:pt x="447622" y="512687"/>
                      <a:pt x="445293" y="514350"/>
                    </a:cubicBezTo>
                    <a:cubicBezTo>
                      <a:pt x="423435" y="529962"/>
                      <a:pt x="449053" y="513661"/>
                      <a:pt x="423862" y="526257"/>
                    </a:cubicBezTo>
                    <a:cubicBezTo>
                      <a:pt x="421302" y="527537"/>
                      <a:pt x="419278" y="529739"/>
                      <a:pt x="416718" y="531019"/>
                    </a:cubicBezTo>
                    <a:cubicBezTo>
                      <a:pt x="414473" y="532141"/>
                      <a:pt x="411882" y="532411"/>
                      <a:pt x="409575" y="533400"/>
                    </a:cubicBezTo>
                    <a:cubicBezTo>
                      <a:pt x="406312" y="534798"/>
                      <a:pt x="403313" y="536765"/>
                      <a:pt x="400050" y="538163"/>
                    </a:cubicBezTo>
                    <a:cubicBezTo>
                      <a:pt x="394342" y="540610"/>
                      <a:pt x="389421" y="541199"/>
                      <a:pt x="383381" y="542925"/>
                    </a:cubicBezTo>
                    <a:cubicBezTo>
                      <a:pt x="380967" y="543615"/>
                      <a:pt x="378482" y="544184"/>
                      <a:pt x="376237" y="545307"/>
                    </a:cubicBezTo>
                    <a:cubicBezTo>
                      <a:pt x="357777" y="554537"/>
                      <a:pt x="379900" y="546467"/>
                      <a:pt x="361950" y="552450"/>
                    </a:cubicBezTo>
                    <a:cubicBezTo>
                      <a:pt x="359569" y="554038"/>
                      <a:pt x="357005" y="555381"/>
                      <a:pt x="354806" y="557213"/>
                    </a:cubicBezTo>
                    <a:cubicBezTo>
                      <a:pt x="352219" y="559369"/>
                      <a:pt x="350356" y="562336"/>
                      <a:pt x="347662" y="564357"/>
                    </a:cubicBezTo>
                    <a:cubicBezTo>
                      <a:pt x="343959" y="567134"/>
                      <a:pt x="339607" y="568933"/>
                      <a:pt x="335756" y="571500"/>
                    </a:cubicBezTo>
                    <a:cubicBezTo>
                      <a:pt x="332454" y="573701"/>
                      <a:pt x="329596" y="576540"/>
                      <a:pt x="326231" y="578644"/>
                    </a:cubicBezTo>
                    <a:cubicBezTo>
                      <a:pt x="323221" y="580525"/>
                      <a:pt x="319750" y="581581"/>
                      <a:pt x="316706" y="583407"/>
                    </a:cubicBezTo>
                    <a:cubicBezTo>
                      <a:pt x="311798" y="586352"/>
                      <a:pt x="307848" y="591122"/>
                      <a:pt x="302418" y="592932"/>
                    </a:cubicBezTo>
                    <a:cubicBezTo>
                      <a:pt x="300037" y="593726"/>
                      <a:pt x="297520" y="594191"/>
                      <a:pt x="295275" y="595313"/>
                    </a:cubicBezTo>
                    <a:cubicBezTo>
                      <a:pt x="292715" y="596593"/>
                      <a:pt x="290691" y="598795"/>
                      <a:pt x="288131" y="600075"/>
                    </a:cubicBezTo>
                    <a:cubicBezTo>
                      <a:pt x="284124" y="602079"/>
                      <a:pt x="275285" y="603691"/>
                      <a:pt x="271462" y="604838"/>
                    </a:cubicBezTo>
                    <a:cubicBezTo>
                      <a:pt x="266654" y="606280"/>
                      <a:pt x="257175" y="609600"/>
                      <a:pt x="257175" y="609600"/>
                    </a:cubicBezTo>
                    <a:cubicBezTo>
                      <a:pt x="252689" y="614086"/>
                      <a:pt x="248854" y="618855"/>
                      <a:pt x="242887" y="621507"/>
                    </a:cubicBezTo>
                    <a:cubicBezTo>
                      <a:pt x="238300" y="623546"/>
                      <a:pt x="228600" y="626269"/>
                      <a:pt x="228600" y="626269"/>
                    </a:cubicBezTo>
                    <a:lnTo>
                      <a:pt x="214312" y="635794"/>
                    </a:lnTo>
                    <a:cubicBezTo>
                      <a:pt x="211931" y="637382"/>
                      <a:pt x="209883" y="639652"/>
                      <a:pt x="207168" y="640557"/>
                    </a:cubicBezTo>
                    <a:lnTo>
                      <a:pt x="192881" y="645319"/>
                    </a:lnTo>
                    <a:cubicBezTo>
                      <a:pt x="172008" y="624446"/>
                      <a:pt x="197552" y="650924"/>
                      <a:pt x="180975" y="631032"/>
                    </a:cubicBezTo>
                    <a:cubicBezTo>
                      <a:pt x="178819" y="628445"/>
                      <a:pt x="176212" y="626269"/>
                      <a:pt x="173831" y="623888"/>
                    </a:cubicBezTo>
                    <a:cubicBezTo>
                      <a:pt x="162515" y="589943"/>
                      <a:pt x="173882" y="625261"/>
                      <a:pt x="166687" y="600075"/>
                    </a:cubicBezTo>
                    <a:cubicBezTo>
                      <a:pt x="165998" y="597662"/>
                      <a:pt x="164966" y="595353"/>
                      <a:pt x="164306" y="592932"/>
                    </a:cubicBezTo>
                    <a:cubicBezTo>
                      <a:pt x="162584" y="586617"/>
                      <a:pt x="161131" y="580232"/>
                      <a:pt x="159543" y="573882"/>
                    </a:cubicBezTo>
                    <a:cubicBezTo>
                      <a:pt x="157721" y="566596"/>
                      <a:pt x="157881" y="562695"/>
                      <a:pt x="152400" y="557213"/>
                    </a:cubicBezTo>
                    <a:cubicBezTo>
                      <a:pt x="150376" y="555189"/>
                      <a:pt x="147637" y="554038"/>
                      <a:pt x="145256" y="552450"/>
                    </a:cubicBezTo>
                    <a:cubicBezTo>
                      <a:pt x="144462" y="550069"/>
                      <a:pt x="143997" y="547552"/>
                      <a:pt x="142875" y="545307"/>
                    </a:cubicBezTo>
                    <a:cubicBezTo>
                      <a:pt x="141004" y="541566"/>
                      <a:pt x="132766" y="531155"/>
                      <a:pt x="130968" y="528638"/>
                    </a:cubicBezTo>
                    <a:cubicBezTo>
                      <a:pt x="129305" y="526309"/>
                      <a:pt x="128038" y="523693"/>
                      <a:pt x="126206" y="521494"/>
                    </a:cubicBezTo>
                    <a:cubicBezTo>
                      <a:pt x="124050" y="518907"/>
                      <a:pt x="121218" y="516937"/>
                      <a:pt x="119062" y="514350"/>
                    </a:cubicBezTo>
                    <a:cubicBezTo>
                      <a:pt x="110777" y="504408"/>
                      <a:pt x="118884" y="508735"/>
                      <a:pt x="107156" y="504825"/>
                    </a:cubicBezTo>
                    <a:cubicBezTo>
                      <a:pt x="105568" y="502444"/>
                      <a:pt x="104417" y="499706"/>
                      <a:pt x="102393" y="497682"/>
                    </a:cubicBezTo>
                    <a:cubicBezTo>
                      <a:pt x="83578" y="478868"/>
                      <a:pt x="101271" y="501532"/>
                      <a:pt x="85725" y="483394"/>
                    </a:cubicBezTo>
                    <a:cubicBezTo>
                      <a:pt x="67405" y="462019"/>
                      <a:pt x="89156" y="484444"/>
                      <a:pt x="71437" y="466725"/>
                    </a:cubicBezTo>
                    <a:cubicBezTo>
                      <a:pt x="62954" y="441275"/>
                      <a:pt x="72006" y="461333"/>
                      <a:pt x="59531" y="445294"/>
                    </a:cubicBezTo>
                    <a:cubicBezTo>
                      <a:pt x="56017" y="440776"/>
                      <a:pt x="50006" y="431007"/>
                      <a:pt x="50006" y="431007"/>
                    </a:cubicBezTo>
                    <a:cubicBezTo>
                      <a:pt x="45903" y="414595"/>
                      <a:pt x="49088" y="424408"/>
                      <a:pt x="38100" y="402432"/>
                    </a:cubicBezTo>
                    <a:lnTo>
                      <a:pt x="33337" y="392907"/>
                    </a:lnTo>
                    <a:cubicBezTo>
                      <a:pt x="30147" y="370572"/>
                      <a:pt x="34069" y="380908"/>
                      <a:pt x="21431" y="361950"/>
                    </a:cubicBezTo>
                    <a:lnTo>
                      <a:pt x="21431" y="361950"/>
                    </a:lnTo>
                    <a:cubicBezTo>
                      <a:pt x="20637" y="359569"/>
                      <a:pt x="20442" y="356895"/>
                      <a:pt x="19050" y="354807"/>
                    </a:cubicBezTo>
                    <a:cubicBezTo>
                      <a:pt x="17182" y="352005"/>
                      <a:pt x="13974" y="350321"/>
                      <a:pt x="11906" y="347663"/>
                    </a:cubicBezTo>
                    <a:cubicBezTo>
                      <a:pt x="2354" y="335381"/>
                      <a:pt x="3593" y="337010"/>
                      <a:pt x="0" y="326232"/>
                    </a:cubicBezTo>
                    <a:cubicBezTo>
                      <a:pt x="7140" y="311951"/>
                      <a:pt x="634" y="318698"/>
                      <a:pt x="16668" y="314325"/>
                    </a:cubicBezTo>
                    <a:cubicBezTo>
                      <a:pt x="21511" y="313004"/>
                      <a:pt x="30956" y="309563"/>
                      <a:pt x="30956" y="309563"/>
                    </a:cubicBezTo>
                    <a:cubicBezTo>
                      <a:pt x="33337" y="307975"/>
                      <a:pt x="35901" y="306632"/>
                      <a:pt x="38100" y="304800"/>
                    </a:cubicBezTo>
                    <a:cubicBezTo>
                      <a:pt x="40687" y="302644"/>
                      <a:pt x="42441" y="299525"/>
                      <a:pt x="45243" y="297657"/>
                    </a:cubicBezTo>
                    <a:cubicBezTo>
                      <a:pt x="47332" y="296265"/>
                      <a:pt x="50193" y="296494"/>
                      <a:pt x="52387" y="295275"/>
                    </a:cubicBezTo>
                    <a:cubicBezTo>
                      <a:pt x="57391" y="292495"/>
                      <a:pt x="62205" y="289326"/>
                      <a:pt x="66675" y="285750"/>
                    </a:cubicBezTo>
                    <a:cubicBezTo>
                      <a:pt x="70181" y="282945"/>
                      <a:pt x="72791" y="279147"/>
                      <a:pt x="76200" y="276225"/>
                    </a:cubicBezTo>
                    <a:cubicBezTo>
                      <a:pt x="78373" y="274363"/>
                      <a:pt x="81145" y="273295"/>
                      <a:pt x="83343" y="271463"/>
                    </a:cubicBezTo>
                    <a:cubicBezTo>
                      <a:pt x="85930" y="269307"/>
                      <a:pt x="87685" y="266187"/>
                      <a:pt x="90487" y="264319"/>
                    </a:cubicBezTo>
                    <a:cubicBezTo>
                      <a:pt x="92576" y="262927"/>
                      <a:pt x="95250" y="262732"/>
                      <a:pt x="97631" y="261938"/>
                    </a:cubicBezTo>
                    <a:cubicBezTo>
                      <a:pt x="100012" y="259557"/>
                      <a:pt x="102204" y="256969"/>
                      <a:pt x="104775" y="254794"/>
                    </a:cubicBezTo>
                    <a:cubicBezTo>
                      <a:pt x="115824" y="245445"/>
                      <a:pt x="136688" y="226980"/>
                      <a:pt x="152400" y="223838"/>
                    </a:cubicBezTo>
                    <a:lnTo>
                      <a:pt x="164306" y="221457"/>
                    </a:lnTo>
                    <a:cubicBezTo>
                      <a:pt x="170752" y="217159"/>
                      <a:pt x="173418" y="214955"/>
                      <a:pt x="180975" y="211932"/>
                    </a:cubicBezTo>
                    <a:cubicBezTo>
                      <a:pt x="185636" y="210068"/>
                      <a:pt x="190772" y="209414"/>
                      <a:pt x="195262" y="207169"/>
                    </a:cubicBezTo>
                    <a:cubicBezTo>
                      <a:pt x="207195" y="201203"/>
                      <a:pt x="204365" y="202057"/>
                      <a:pt x="219075" y="197644"/>
                    </a:cubicBezTo>
                    <a:cubicBezTo>
                      <a:pt x="222210" y="196704"/>
                      <a:pt x="225495" y="196298"/>
                      <a:pt x="228600" y="195263"/>
                    </a:cubicBezTo>
                    <a:cubicBezTo>
                      <a:pt x="232655" y="193911"/>
                      <a:pt x="236504" y="192001"/>
                      <a:pt x="240506" y="190500"/>
                    </a:cubicBezTo>
                    <a:cubicBezTo>
                      <a:pt x="247335" y="187939"/>
                      <a:pt x="249674" y="187613"/>
                      <a:pt x="257175" y="185738"/>
                    </a:cubicBezTo>
                    <a:cubicBezTo>
                      <a:pt x="276226" y="173034"/>
                      <a:pt x="253203" y="189709"/>
                      <a:pt x="269081" y="173832"/>
                    </a:cubicBezTo>
                    <a:cubicBezTo>
                      <a:pt x="276291" y="166623"/>
                      <a:pt x="277575" y="167032"/>
                      <a:pt x="285750" y="164307"/>
                    </a:cubicBezTo>
                    <a:cubicBezTo>
                      <a:pt x="287337" y="161132"/>
                      <a:pt x="288240" y="157509"/>
                      <a:pt x="290512" y="154782"/>
                    </a:cubicBezTo>
                    <a:cubicBezTo>
                      <a:pt x="293094" y="151683"/>
                      <a:pt x="304417" y="146793"/>
                      <a:pt x="307181" y="145257"/>
                    </a:cubicBezTo>
                    <a:cubicBezTo>
                      <a:pt x="311227" y="143009"/>
                      <a:pt x="315041" y="140361"/>
                      <a:pt x="319087" y="138113"/>
                    </a:cubicBezTo>
                    <a:cubicBezTo>
                      <a:pt x="322190" y="136389"/>
                      <a:pt x="325602" y="135231"/>
                      <a:pt x="328612" y="133350"/>
                    </a:cubicBezTo>
                    <a:cubicBezTo>
                      <a:pt x="336904" y="128168"/>
                      <a:pt x="337376" y="125756"/>
                      <a:pt x="345281" y="121444"/>
                    </a:cubicBezTo>
                    <a:cubicBezTo>
                      <a:pt x="351514" y="118044"/>
                      <a:pt x="359311" y="116939"/>
                      <a:pt x="364331" y="111919"/>
                    </a:cubicBezTo>
                    <a:lnTo>
                      <a:pt x="378618" y="97632"/>
                    </a:lnTo>
                    <a:cubicBezTo>
                      <a:pt x="381793" y="94457"/>
                      <a:pt x="384407" y="90598"/>
                      <a:pt x="388143" y="88107"/>
                    </a:cubicBezTo>
                    <a:lnTo>
                      <a:pt x="402431" y="78582"/>
                    </a:lnTo>
                    <a:cubicBezTo>
                      <a:pt x="404018" y="75407"/>
                      <a:pt x="404921" y="71784"/>
                      <a:pt x="407193" y="69057"/>
                    </a:cubicBezTo>
                    <a:cubicBezTo>
                      <a:pt x="411521" y="63863"/>
                      <a:pt x="417894" y="63405"/>
                      <a:pt x="423862" y="61913"/>
                    </a:cubicBezTo>
                    <a:cubicBezTo>
                      <a:pt x="427037" y="60325"/>
                      <a:pt x="430305" y="58911"/>
                      <a:pt x="433387" y="57150"/>
                    </a:cubicBezTo>
                    <a:cubicBezTo>
                      <a:pt x="438268" y="54361"/>
                      <a:pt x="445959" y="48317"/>
                      <a:pt x="450056" y="45244"/>
                    </a:cubicBezTo>
                    <a:cubicBezTo>
                      <a:pt x="454594" y="38436"/>
                      <a:pt x="462113" y="26144"/>
                      <a:pt x="469106" y="23813"/>
                    </a:cubicBezTo>
                    <a:lnTo>
                      <a:pt x="476250" y="21432"/>
                    </a:lnTo>
                    <a:cubicBezTo>
                      <a:pt x="487571" y="13883"/>
                      <a:pt x="480676" y="17575"/>
                      <a:pt x="497681" y="11907"/>
                    </a:cubicBezTo>
                    <a:lnTo>
                      <a:pt x="504825" y="9525"/>
                    </a:lnTo>
                    <a:lnTo>
                      <a:pt x="5143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form 29"/>
              <p:cNvSpPr/>
              <p:nvPr/>
            </p:nvSpPr>
            <p:spPr>
              <a:xfrm>
                <a:off x="4307384" y="2319338"/>
                <a:ext cx="636091" cy="633412"/>
              </a:xfrm>
              <a:custGeom>
                <a:avLst/>
                <a:gdLst>
                  <a:gd name="connsiteX0" fmla="*/ 150316 w 636091"/>
                  <a:gd name="connsiteY0" fmla="*/ 259556 h 633412"/>
                  <a:gd name="connsiteX1" fmla="*/ 159841 w 636091"/>
                  <a:gd name="connsiteY1" fmla="*/ 280987 h 633412"/>
                  <a:gd name="connsiteX2" fmla="*/ 164604 w 636091"/>
                  <a:gd name="connsiteY2" fmla="*/ 295275 h 633412"/>
                  <a:gd name="connsiteX3" fmla="*/ 174129 w 636091"/>
                  <a:gd name="connsiteY3" fmla="*/ 311943 h 633412"/>
                  <a:gd name="connsiteX4" fmla="*/ 181272 w 636091"/>
                  <a:gd name="connsiteY4" fmla="*/ 316706 h 633412"/>
                  <a:gd name="connsiteX5" fmla="*/ 188416 w 636091"/>
                  <a:gd name="connsiteY5" fmla="*/ 323850 h 633412"/>
                  <a:gd name="connsiteX6" fmla="*/ 195560 w 636091"/>
                  <a:gd name="connsiteY6" fmla="*/ 354806 h 633412"/>
                  <a:gd name="connsiteX7" fmla="*/ 202704 w 636091"/>
                  <a:gd name="connsiteY7" fmla="*/ 369093 h 633412"/>
                  <a:gd name="connsiteX8" fmla="*/ 209847 w 636091"/>
                  <a:gd name="connsiteY8" fmla="*/ 371475 h 633412"/>
                  <a:gd name="connsiteX9" fmla="*/ 221754 w 636091"/>
                  <a:gd name="connsiteY9" fmla="*/ 388143 h 633412"/>
                  <a:gd name="connsiteX10" fmla="*/ 231279 w 636091"/>
                  <a:gd name="connsiteY10" fmla="*/ 402431 h 633412"/>
                  <a:gd name="connsiteX11" fmla="*/ 236041 w 636091"/>
                  <a:gd name="connsiteY11" fmla="*/ 409575 h 633412"/>
                  <a:gd name="connsiteX12" fmla="*/ 240804 w 636091"/>
                  <a:gd name="connsiteY12" fmla="*/ 423862 h 633412"/>
                  <a:gd name="connsiteX13" fmla="*/ 226516 w 636091"/>
                  <a:gd name="connsiteY13" fmla="*/ 435768 h 633412"/>
                  <a:gd name="connsiteX14" fmla="*/ 207466 w 636091"/>
                  <a:gd name="connsiteY14" fmla="*/ 447675 h 633412"/>
                  <a:gd name="connsiteX15" fmla="*/ 200322 w 636091"/>
                  <a:gd name="connsiteY15" fmla="*/ 454818 h 633412"/>
                  <a:gd name="connsiteX16" fmla="*/ 183654 w 636091"/>
                  <a:gd name="connsiteY16" fmla="*/ 459581 h 633412"/>
                  <a:gd name="connsiteX17" fmla="*/ 169366 w 636091"/>
                  <a:gd name="connsiteY17" fmla="*/ 464343 h 633412"/>
                  <a:gd name="connsiteX18" fmla="*/ 164604 w 636091"/>
                  <a:gd name="connsiteY18" fmla="*/ 457200 h 633412"/>
                  <a:gd name="connsiteX19" fmla="*/ 159841 w 636091"/>
                  <a:gd name="connsiteY19" fmla="*/ 442912 h 633412"/>
                  <a:gd name="connsiteX20" fmla="*/ 152697 w 636091"/>
                  <a:gd name="connsiteY20" fmla="*/ 428625 h 633412"/>
                  <a:gd name="connsiteX21" fmla="*/ 147935 w 636091"/>
                  <a:gd name="connsiteY21" fmla="*/ 421481 h 633412"/>
                  <a:gd name="connsiteX22" fmla="*/ 145554 w 636091"/>
                  <a:gd name="connsiteY22" fmla="*/ 414337 h 633412"/>
                  <a:gd name="connsiteX23" fmla="*/ 133647 w 636091"/>
                  <a:gd name="connsiteY23" fmla="*/ 400050 h 633412"/>
                  <a:gd name="connsiteX24" fmla="*/ 121741 w 636091"/>
                  <a:gd name="connsiteY24" fmla="*/ 385762 h 633412"/>
                  <a:gd name="connsiteX25" fmla="*/ 112216 w 636091"/>
                  <a:gd name="connsiteY25" fmla="*/ 371475 h 633412"/>
                  <a:gd name="connsiteX26" fmla="*/ 102691 w 636091"/>
                  <a:gd name="connsiteY26" fmla="*/ 350043 h 633412"/>
                  <a:gd name="connsiteX27" fmla="*/ 97929 w 636091"/>
                  <a:gd name="connsiteY27" fmla="*/ 340518 h 633412"/>
                  <a:gd name="connsiteX28" fmla="*/ 90785 w 636091"/>
                  <a:gd name="connsiteY28" fmla="*/ 316706 h 633412"/>
                  <a:gd name="connsiteX29" fmla="*/ 88404 w 636091"/>
                  <a:gd name="connsiteY29" fmla="*/ 309562 h 633412"/>
                  <a:gd name="connsiteX30" fmla="*/ 81260 w 636091"/>
                  <a:gd name="connsiteY30" fmla="*/ 302418 h 633412"/>
                  <a:gd name="connsiteX31" fmla="*/ 76497 w 636091"/>
                  <a:gd name="connsiteY31" fmla="*/ 295275 h 633412"/>
                  <a:gd name="connsiteX32" fmla="*/ 69354 w 636091"/>
                  <a:gd name="connsiteY32" fmla="*/ 290512 h 633412"/>
                  <a:gd name="connsiteX33" fmla="*/ 62210 w 636091"/>
                  <a:gd name="connsiteY33" fmla="*/ 283368 h 633412"/>
                  <a:gd name="connsiteX34" fmla="*/ 59829 w 636091"/>
                  <a:gd name="connsiteY34" fmla="*/ 276225 h 633412"/>
                  <a:gd name="connsiteX35" fmla="*/ 57447 w 636091"/>
                  <a:gd name="connsiteY35" fmla="*/ 266700 h 633412"/>
                  <a:gd name="connsiteX36" fmla="*/ 52685 w 636091"/>
                  <a:gd name="connsiteY36" fmla="*/ 259556 h 633412"/>
                  <a:gd name="connsiteX37" fmla="*/ 43160 w 636091"/>
                  <a:gd name="connsiteY37" fmla="*/ 242887 h 633412"/>
                  <a:gd name="connsiteX38" fmla="*/ 28872 w 636091"/>
                  <a:gd name="connsiteY38" fmla="*/ 228600 h 633412"/>
                  <a:gd name="connsiteX39" fmla="*/ 16966 w 636091"/>
                  <a:gd name="connsiteY39" fmla="*/ 211931 h 633412"/>
                  <a:gd name="connsiteX40" fmla="*/ 7441 w 636091"/>
                  <a:gd name="connsiteY40" fmla="*/ 190500 h 633412"/>
                  <a:gd name="connsiteX41" fmla="*/ 5060 w 636091"/>
                  <a:gd name="connsiteY41" fmla="*/ 178593 h 633412"/>
                  <a:gd name="connsiteX42" fmla="*/ 297 w 636091"/>
                  <a:gd name="connsiteY42" fmla="*/ 169068 h 633412"/>
                  <a:gd name="connsiteX43" fmla="*/ 21729 w 636091"/>
                  <a:gd name="connsiteY43" fmla="*/ 161925 h 633412"/>
                  <a:gd name="connsiteX44" fmla="*/ 28872 w 636091"/>
                  <a:gd name="connsiteY44" fmla="*/ 157162 h 633412"/>
                  <a:gd name="connsiteX45" fmla="*/ 40779 w 636091"/>
                  <a:gd name="connsiteY45" fmla="*/ 154781 h 633412"/>
                  <a:gd name="connsiteX46" fmla="*/ 52685 w 636091"/>
                  <a:gd name="connsiteY46" fmla="*/ 145256 h 633412"/>
                  <a:gd name="connsiteX47" fmla="*/ 59829 w 636091"/>
                  <a:gd name="connsiteY47" fmla="*/ 140493 h 633412"/>
                  <a:gd name="connsiteX48" fmla="*/ 64591 w 636091"/>
                  <a:gd name="connsiteY48" fmla="*/ 133350 h 633412"/>
                  <a:gd name="connsiteX49" fmla="*/ 86022 w 636091"/>
                  <a:gd name="connsiteY49" fmla="*/ 116681 h 633412"/>
                  <a:gd name="connsiteX50" fmla="*/ 93166 w 636091"/>
                  <a:gd name="connsiteY50" fmla="*/ 111918 h 633412"/>
                  <a:gd name="connsiteX51" fmla="*/ 100310 w 636091"/>
                  <a:gd name="connsiteY51" fmla="*/ 104775 h 633412"/>
                  <a:gd name="connsiteX52" fmla="*/ 116979 w 636091"/>
                  <a:gd name="connsiteY52" fmla="*/ 95250 h 633412"/>
                  <a:gd name="connsiteX53" fmla="*/ 133647 w 636091"/>
                  <a:gd name="connsiteY53" fmla="*/ 83343 h 633412"/>
                  <a:gd name="connsiteX54" fmla="*/ 143172 w 636091"/>
                  <a:gd name="connsiteY54" fmla="*/ 76200 h 633412"/>
                  <a:gd name="connsiteX55" fmla="*/ 169366 w 636091"/>
                  <a:gd name="connsiteY55" fmla="*/ 59531 h 633412"/>
                  <a:gd name="connsiteX56" fmla="*/ 212229 w 636091"/>
                  <a:gd name="connsiteY56" fmla="*/ 35718 h 633412"/>
                  <a:gd name="connsiteX57" fmla="*/ 219372 w 636091"/>
                  <a:gd name="connsiteY57" fmla="*/ 33337 h 633412"/>
                  <a:gd name="connsiteX58" fmla="*/ 226516 w 636091"/>
                  <a:gd name="connsiteY58" fmla="*/ 28575 h 633412"/>
                  <a:gd name="connsiteX59" fmla="*/ 247947 w 636091"/>
                  <a:gd name="connsiteY59" fmla="*/ 26193 h 633412"/>
                  <a:gd name="connsiteX60" fmla="*/ 255091 w 636091"/>
                  <a:gd name="connsiteY60" fmla="*/ 21431 h 633412"/>
                  <a:gd name="connsiteX61" fmla="*/ 269379 w 636091"/>
                  <a:gd name="connsiteY61" fmla="*/ 9525 h 633412"/>
                  <a:gd name="connsiteX62" fmla="*/ 283666 w 636091"/>
                  <a:gd name="connsiteY62" fmla="*/ 7143 h 633412"/>
                  <a:gd name="connsiteX63" fmla="*/ 314622 w 636091"/>
                  <a:gd name="connsiteY63" fmla="*/ 0 h 633412"/>
                  <a:gd name="connsiteX64" fmla="*/ 321766 w 636091"/>
                  <a:gd name="connsiteY64" fmla="*/ 2381 h 633412"/>
                  <a:gd name="connsiteX65" fmla="*/ 331291 w 636091"/>
                  <a:gd name="connsiteY65" fmla="*/ 23812 h 633412"/>
                  <a:gd name="connsiteX66" fmla="*/ 343197 w 636091"/>
                  <a:gd name="connsiteY66" fmla="*/ 42862 h 633412"/>
                  <a:gd name="connsiteX67" fmla="*/ 355104 w 636091"/>
                  <a:gd name="connsiteY67" fmla="*/ 59531 h 633412"/>
                  <a:gd name="connsiteX68" fmla="*/ 362247 w 636091"/>
                  <a:gd name="connsiteY68" fmla="*/ 73818 h 633412"/>
                  <a:gd name="connsiteX69" fmla="*/ 369391 w 636091"/>
                  <a:gd name="connsiteY69" fmla="*/ 85725 h 633412"/>
                  <a:gd name="connsiteX70" fmla="*/ 376535 w 636091"/>
                  <a:gd name="connsiteY70" fmla="*/ 102393 h 633412"/>
                  <a:gd name="connsiteX71" fmla="*/ 386060 w 636091"/>
                  <a:gd name="connsiteY71" fmla="*/ 114300 h 633412"/>
                  <a:gd name="connsiteX72" fmla="*/ 393204 w 636091"/>
                  <a:gd name="connsiteY72" fmla="*/ 123825 h 633412"/>
                  <a:gd name="connsiteX73" fmla="*/ 402729 w 636091"/>
                  <a:gd name="connsiteY73" fmla="*/ 140493 h 633412"/>
                  <a:gd name="connsiteX74" fmla="*/ 409872 w 636091"/>
                  <a:gd name="connsiteY74" fmla="*/ 150018 h 633412"/>
                  <a:gd name="connsiteX75" fmla="*/ 419397 w 636091"/>
                  <a:gd name="connsiteY75" fmla="*/ 159543 h 633412"/>
                  <a:gd name="connsiteX76" fmla="*/ 424160 w 636091"/>
                  <a:gd name="connsiteY76" fmla="*/ 166687 h 633412"/>
                  <a:gd name="connsiteX77" fmla="*/ 431304 w 636091"/>
                  <a:gd name="connsiteY77" fmla="*/ 171450 h 633412"/>
                  <a:gd name="connsiteX78" fmla="*/ 440829 w 636091"/>
                  <a:gd name="connsiteY78" fmla="*/ 180975 h 633412"/>
                  <a:gd name="connsiteX79" fmla="*/ 447972 w 636091"/>
                  <a:gd name="connsiteY79" fmla="*/ 197643 h 633412"/>
                  <a:gd name="connsiteX80" fmla="*/ 452735 w 636091"/>
                  <a:gd name="connsiteY80" fmla="*/ 211931 h 633412"/>
                  <a:gd name="connsiteX81" fmla="*/ 469404 w 636091"/>
                  <a:gd name="connsiteY81" fmla="*/ 233362 h 633412"/>
                  <a:gd name="connsiteX82" fmla="*/ 476547 w 636091"/>
                  <a:gd name="connsiteY82" fmla="*/ 238125 h 633412"/>
                  <a:gd name="connsiteX83" fmla="*/ 490835 w 636091"/>
                  <a:gd name="connsiteY83" fmla="*/ 252412 h 633412"/>
                  <a:gd name="connsiteX84" fmla="*/ 495597 w 636091"/>
                  <a:gd name="connsiteY84" fmla="*/ 264318 h 633412"/>
                  <a:gd name="connsiteX85" fmla="*/ 502741 w 636091"/>
                  <a:gd name="connsiteY85" fmla="*/ 290512 h 633412"/>
                  <a:gd name="connsiteX86" fmla="*/ 507504 w 636091"/>
                  <a:gd name="connsiteY86" fmla="*/ 300037 h 633412"/>
                  <a:gd name="connsiteX87" fmla="*/ 517029 w 636091"/>
                  <a:gd name="connsiteY87" fmla="*/ 319087 h 633412"/>
                  <a:gd name="connsiteX88" fmla="*/ 524172 w 636091"/>
                  <a:gd name="connsiteY88" fmla="*/ 345281 h 633412"/>
                  <a:gd name="connsiteX89" fmla="*/ 528935 w 636091"/>
                  <a:gd name="connsiteY89" fmla="*/ 354806 h 633412"/>
                  <a:gd name="connsiteX90" fmla="*/ 536079 w 636091"/>
                  <a:gd name="connsiteY90" fmla="*/ 359568 h 633412"/>
                  <a:gd name="connsiteX91" fmla="*/ 545604 w 636091"/>
                  <a:gd name="connsiteY91" fmla="*/ 371475 h 633412"/>
                  <a:gd name="connsiteX92" fmla="*/ 555129 w 636091"/>
                  <a:gd name="connsiteY92" fmla="*/ 383381 h 633412"/>
                  <a:gd name="connsiteX93" fmla="*/ 557510 w 636091"/>
                  <a:gd name="connsiteY93" fmla="*/ 392906 h 633412"/>
                  <a:gd name="connsiteX94" fmla="*/ 569416 w 636091"/>
                  <a:gd name="connsiteY94" fmla="*/ 414337 h 633412"/>
                  <a:gd name="connsiteX95" fmla="*/ 576560 w 636091"/>
                  <a:gd name="connsiteY95" fmla="*/ 423862 h 633412"/>
                  <a:gd name="connsiteX96" fmla="*/ 583704 w 636091"/>
                  <a:gd name="connsiteY96" fmla="*/ 442912 h 633412"/>
                  <a:gd name="connsiteX97" fmla="*/ 588466 w 636091"/>
                  <a:gd name="connsiteY97" fmla="*/ 450056 h 633412"/>
                  <a:gd name="connsiteX98" fmla="*/ 590847 w 636091"/>
                  <a:gd name="connsiteY98" fmla="*/ 459581 h 633412"/>
                  <a:gd name="connsiteX99" fmla="*/ 600372 w 636091"/>
                  <a:gd name="connsiteY99" fmla="*/ 473868 h 633412"/>
                  <a:gd name="connsiteX100" fmla="*/ 605135 w 636091"/>
                  <a:gd name="connsiteY100" fmla="*/ 481012 h 633412"/>
                  <a:gd name="connsiteX101" fmla="*/ 612279 w 636091"/>
                  <a:gd name="connsiteY101" fmla="*/ 488156 h 633412"/>
                  <a:gd name="connsiteX102" fmla="*/ 624185 w 636091"/>
                  <a:gd name="connsiteY102" fmla="*/ 500062 h 633412"/>
                  <a:gd name="connsiteX103" fmla="*/ 626566 w 636091"/>
                  <a:gd name="connsiteY103" fmla="*/ 507206 h 633412"/>
                  <a:gd name="connsiteX104" fmla="*/ 631329 w 636091"/>
                  <a:gd name="connsiteY104" fmla="*/ 514350 h 633412"/>
                  <a:gd name="connsiteX105" fmla="*/ 636091 w 636091"/>
                  <a:gd name="connsiteY105" fmla="*/ 533400 h 633412"/>
                  <a:gd name="connsiteX106" fmla="*/ 631329 w 636091"/>
                  <a:gd name="connsiteY106" fmla="*/ 542925 h 633412"/>
                  <a:gd name="connsiteX107" fmla="*/ 624185 w 636091"/>
                  <a:gd name="connsiteY107" fmla="*/ 547687 h 633412"/>
                  <a:gd name="connsiteX108" fmla="*/ 605135 w 636091"/>
                  <a:gd name="connsiteY108" fmla="*/ 552450 h 633412"/>
                  <a:gd name="connsiteX109" fmla="*/ 588466 w 636091"/>
                  <a:gd name="connsiteY109" fmla="*/ 559593 h 633412"/>
                  <a:gd name="connsiteX110" fmla="*/ 581322 w 636091"/>
                  <a:gd name="connsiteY110" fmla="*/ 564356 h 633412"/>
                  <a:gd name="connsiteX111" fmla="*/ 574179 w 636091"/>
                  <a:gd name="connsiteY111" fmla="*/ 559593 h 633412"/>
                  <a:gd name="connsiteX112" fmla="*/ 571797 w 636091"/>
                  <a:gd name="connsiteY112" fmla="*/ 552450 h 633412"/>
                  <a:gd name="connsiteX113" fmla="*/ 567035 w 636091"/>
                  <a:gd name="connsiteY113" fmla="*/ 533400 h 633412"/>
                  <a:gd name="connsiteX114" fmla="*/ 562272 w 636091"/>
                  <a:gd name="connsiteY114" fmla="*/ 523875 h 633412"/>
                  <a:gd name="connsiteX115" fmla="*/ 557510 w 636091"/>
                  <a:gd name="connsiteY115" fmla="*/ 516731 h 633412"/>
                  <a:gd name="connsiteX116" fmla="*/ 555129 w 636091"/>
                  <a:gd name="connsiteY116" fmla="*/ 509587 h 633412"/>
                  <a:gd name="connsiteX117" fmla="*/ 540841 w 636091"/>
                  <a:gd name="connsiteY117" fmla="*/ 502443 h 633412"/>
                  <a:gd name="connsiteX118" fmla="*/ 524172 w 636091"/>
                  <a:gd name="connsiteY118" fmla="*/ 500062 h 633412"/>
                  <a:gd name="connsiteX119" fmla="*/ 512266 w 636091"/>
                  <a:gd name="connsiteY119" fmla="*/ 497681 h 633412"/>
                  <a:gd name="connsiteX120" fmla="*/ 505122 w 636091"/>
                  <a:gd name="connsiteY120" fmla="*/ 500062 h 633412"/>
                  <a:gd name="connsiteX121" fmla="*/ 495597 w 636091"/>
                  <a:gd name="connsiteY121" fmla="*/ 516731 h 633412"/>
                  <a:gd name="connsiteX122" fmla="*/ 497979 w 636091"/>
                  <a:gd name="connsiteY122" fmla="*/ 526256 h 633412"/>
                  <a:gd name="connsiteX123" fmla="*/ 514647 w 636091"/>
                  <a:gd name="connsiteY123" fmla="*/ 538162 h 633412"/>
                  <a:gd name="connsiteX124" fmla="*/ 521791 w 636091"/>
                  <a:gd name="connsiteY124" fmla="*/ 542925 h 633412"/>
                  <a:gd name="connsiteX125" fmla="*/ 528935 w 636091"/>
                  <a:gd name="connsiteY125" fmla="*/ 557212 h 633412"/>
                  <a:gd name="connsiteX126" fmla="*/ 536079 w 636091"/>
                  <a:gd name="connsiteY126" fmla="*/ 571500 h 633412"/>
                  <a:gd name="connsiteX127" fmla="*/ 533697 w 636091"/>
                  <a:gd name="connsiteY127" fmla="*/ 581025 h 633412"/>
                  <a:gd name="connsiteX128" fmla="*/ 526554 w 636091"/>
                  <a:gd name="connsiteY128" fmla="*/ 583406 h 633412"/>
                  <a:gd name="connsiteX129" fmla="*/ 509885 w 636091"/>
                  <a:gd name="connsiteY129" fmla="*/ 588168 h 633412"/>
                  <a:gd name="connsiteX130" fmla="*/ 502741 w 636091"/>
                  <a:gd name="connsiteY130" fmla="*/ 590550 h 633412"/>
                  <a:gd name="connsiteX131" fmla="*/ 490835 w 636091"/>
                  <a:gd name="connsiteY131" fmla="*/ 592931 h 633412"/>
                  <a:gd name="connsiteX132" fmla="*/ 476547 w 636091"/>
                  <a:gd name="connsiteY132" fmla="*/ 597693 h 633412"/>
                  <a:gd name="connsiteX133" fmla="*/ 462260 w 636091"/>
                  <a:gd name="connsiteY133" fmla="*/ 607218 h 633412"/>
                  <a:gd name="connsiteX134" fmla="*/ 455116 w 636091"/>
                  <a:gd name="connsiteY134" fmla="*/ 609600 h 633412"/>
                  <a:gd name="connsiteX135" fmla="*/ 421779 w 636091"/>
                  <a:gd name="connsiteY135" fmla="*/ 616743 h 633412"/>
                  <a:gd name="connsiteX136" fmla="*/ 402729 w 636091"/>
                  <a:gd name="connsiteY136" fmla="*/ 626268 h 633412"/>
                  <a:gd name="connsiteX137" fmla="*/ 386060 w 636091"/>
                  <a:gd name="connsiteY137" fmla="*/ 633412 h 633412"/>
                  <a:gd name="connsiteX138" fmla="*/ 376535 w 636091"/>
                  <a:gd name="connsiteY138" fmla="*/ 628650 h 633412"/>
                  <a:gd name="connsiteX139" fmla="*/ 374154 w 636091"/>
                  <a:gd name="connsiteY139" fmla="*/ 621506 h 633412"/>
                  <a:gd name="connsiteX140" fmla="*/ 369391 w 636091"/>
                  <a:gd name="connsiteY140" fmla="*/ 614362 h 633412"/>
                  <a:gd name="connsiteX141" fmla="*/ 367010 w 636091"/>
                  <a:gd name="connsiteY141" fmla="*/ 607218 h 633412"/>
                  <a:gd name="connsiteX142" fmla="*/ 362247 w 636091"/>
                  <a:gd name="connsiteY142" fmla="*/ 592931 h 633412"/>
                  <a:gd name="connsiteX143" fmla="*/ 369391 w 636091"/>
                  <a:gd name="connsiteY143" fmla="*/ 588168 h 633412"/>
                  <a:gd name="connsiteX144" fmla="*/ 383679 w 636091"/>
                  <a:gd name="connsiteY144" fmla="*/ 583406 h 633412"/>
                  <a:gd name="connsiteX145" fmla="*/ 405110 w 636091"/>
                  <a:gd name="connsiteY145" fmla="*/ 566737 h 633412"/>
                  <a:gd name="connsiteX146" fmla="*/ 421779 w 636091"/>
                  <a:gd name="connsiteY146" fmla="*/ 554831 h 633412"/>
                  <a:gd name="connsiteX147" fmla="*/ 428922 w 636091"/>
                  <a:gd name="connsiteY147" fmla="*/ 552450 h 633412"/>
                  <a:gd name="connsiteX148" fmla="*/ 421779 w 636091"/>
                  <a:gd name="connsiteY148" fmla="*/ 542925 h 633412"/>
                  <a:gd name="connsiteX149" fmla="*/ 414635 w 636091"/>
                  <a:gd name="connsiteY149" fmla="*/ 538162 h 633412"/>
                  <a:gd name="connsiteX150" fmla="*/ 407491 w 636091"/>
                  <a:gd name="connsiteY150" fmla="*/ 531018 h 633412"/>
                  <a:gd name="connsiteX151" fmla="*/ 402729 w 636091"/>
                  <a:gd name="connsiteY151" fmla="*/ 521493 h 633412"/>
                  <a:gd name="connsiteX152" fmla="*/ 395585 w 636091"/>
                  <a:gd name="connsiteY152" fmla="*/ 502443 h 633412"/>
                  <a:gd name="connsiteX153" fmla="*/ 388441 w 636091"/>
                  <a:gd name="connsiteY153" fmla="*/ 497681 h 633412"/>
                  <a:gd name="connsiteX154" fmla="*/ 383679 w 636091"/>
                  <a:gd name="connsiteY154" fmla="*/ 490537 h 633412"/>
                  <a:gd name="connsiteX155" fmla="*/ 371772 w 636091"/>
                  <a:gd name="connsiteY155" fmla="*/ 478631 h 633412"/>
                  <a:gd name="connsiteX156" fmla="*/ 367010 w 636091"/>
                  <a:gd name="connsiteY156" fmla="*/ 464343 h 633412"/>
                  <a:gd name="connsiteX157" fmla="*/ 362247 w 636091"/>
                  <a:gd name="connsiteY157" fmla="*/ 454818 h 633412"/>
                  <a:gd name="connsiteX158" fmla="*/ 357485 w 636091"/>
                  <a:gd name="connsiteY158" fmla="*/ 440531 h 633412"/>
                  <a:gd name="connsiteX159" fmla="*/ 355104 w 636091"/>
                  <a:gd name="connsiteY159" fmla="*/ 433387 h 633412"/>
                  <a:gd name="connsiteX160" fmla="*/ 369391 w 636091"/>
                  <a:gd name="connsiteY160" fmla="*/ 421481 h 633412"/>
                  <a:gd name="connsiteX161" fmla="*/ 395585 w 636091"/>
                  <a:gd name="connsiteY161" fmla="*/ 404812 h 633412"/>
                  <a:gd name="connsiteX162" fmla="*/ 407491 w 636091"/>
                  <a:gd name="connsiteY162" fmla="*/ 390525 h 633412"/>
                  <a:gd name="connsiteX163" fmla="*/ 436066 w 636091"/>
                  <a:gd name="connsiteY163" fmla="*/ 366712 h 633412"/>
                  <a:gd name="connsiteX164" fmla="*/ 450354 w 636091"/>
                  <a:gd name="connsiteY164" fmla="*/ 352425 h 633412"/>
                  <a:gd name="connsiteX165" fmla="*/ 464641 w 636091"/>
                  <a:gd name="connsiteY165" fmla="*/ 342900 h 633412"/>
                  <a:gd name="connsiteX166" fmla="*/ 450354 w 636091"/>
                  <a:gd name="connsiteY166" fmla="*/ 340518 h 633412"/>
                  <a:gd name="connsiteX167" fmla="*/ 440829 w 636091"/>
                  <a:gd name="connsiteY167" fmla="*/ 335756 h 633412"/>
                  <a:gd name="connsiteX168" fmla="*/ 414635 w 636091"/>
                  <a:gd name="connsiteY168" fmla="*/ 338137 h 633412"/>
                  <a:gd name="connsiteX169" fmla="*/ 395585 w 636091"/>
                  <a:gd name="connsiteY169" fmla="*/ 347662 h 633412"/>
                  <a:gd name="connsiteX170" fmla="*/ 383679 w 636091"/>
                  <a:gd name="connsiteY170" fmla="*/ 354806 h 633412"/>
                  <a:gd name="connsiteX171" fmla="*/ 369391 w 636091"/>
                  <a:gd name="connsiteY171" fmla="*/ 369093 h 633412"/>
                  <a:gd name="connsiteX172" fmla="*/ 359866 w 636091"/>
                  <a:gd name="connsiteY172" fmla="*/ 373856 h 633412"/>
                  <a:gd name="connsiteX173" fmla="*/ 347960 w 636091"/>
                  <a:gd name="connsiteY173" fmla="*/ 378618 h 633412"/>
                  <a:gd name="connsiteX174" fmla="*/ 340816 w 636091"/>
                  <a:gd name="connsiteY174" fmla="*/ 383381 h 633412"/>
                  <a:gd name="connsiteX175" fmla="*/ 324147 w 636091"/>
                  <a:gd name="connsiteY175" fmla="*/ 388143 h 633412"/>
                  <a:gd name="connsiteX176" fmla="*/ 317004 w 636091"/>
                  <a:gd name="connsiteY176" fmla="*/ 390525 h 633412"/>
                  <a:gd name="connsiteX177" fmla="*/ 305097 w 636091"/>
                  <a:gd name="connsiteY177" fmla="*/ 385762 h 633412"/>
                  <a:gd name="connsiteX178" fmla="*/ 297954 w 636091"/>
                  <a:gd name="connsiteY178" fmla="*/ 376237 h 633412"/>
                  <a:gd name="connsiteX179" fmla="*/ 286047 w 636091"/>
                  <a:gd name="connsiteY179" fmla="*/ 354806 h 633412"/>
                  <a:gd name="connsiteX180" fmla="*/ 281285 w 636091"/>
                  <a:gd name="connsiteY180" fmla="*/ 347662 h 633412"/>
                  <a:gd name="connsiteX181" fmla="*/ 278904 w 636091"/>
                  <a:gd name="connsiteY181" fmla="*/ 340518 h 633412"/>
                  <a:gd name="connsiteX182" fmla="*/ 266997 w 636091"/>
                  <a:gd name="connsiteY182" fmla="*/ 326231 h 633412"/>
                  <a:gd name="connsiteX183" fmla="*/ 259854 w 636091"/>
                  <a:gd name="connsiteY183" fmla="*/ 316706 h 633412"/>
                  <a:gd name="connsiteX184" fmla="*/ 250329 w 636091"/>
                  <a:gd name="connsiteY184" fmla="*/ 295275 h 633412"/>
                  <a:gd name="connsiteX185" fmla="*/ 245566 w 636091"/>
                  <a:gd name="connsiteY185" fmla="*/ 276225 h 633412"/>
                  <a:gd name="connsiteX186" fmla="*/ 238422 w 636091"/>
                  <a:gd name="connsiteY186" fmla="*/ 266700 h 633412"/>
                  <a:gd name="connsiteX187" fmla="*/ 231279 w 636091"/>
                  <a:gd name="connsiteY187" fmla="*/ 250031 h 633412"/>
                  <a:gd name="connsiteX188" fmla="*/ 224135 w 636091"/>
                  <a:gd name="connsiteY188" fmla="*/ 242887 h 633412"/>
                  <a:gd name="connsiteX189" fmla="*/ 212229 w 636091"/>
                  <a:gd name="connsiteY189" fmla="*/ 226218 h 633412"/>
                  <a:gd name="connsiteX190" fmla="*/ 209847 w 636091"/>
                  <a:gd name="connsiteY190" fmla="*/ 219075 h 633412"/>
                  <a:gd name="connsiteX191" fmla="*/ 200322 w 636091"/>
                  <a:gd name="connsiteY191" fmla="*/ 221456 h 633412"/>
                  <a:gd name="connsiteX192" fmla="*/ 186035 w 636091"/>
                  <a:gd name="connsiteY192" fmla="*/ 226218 h 633412"/>
                  <a:gd name="connsiteX193" fmla="*/ 178891 w 636091"/>
                  <a:gd name="connsiteY193" fmla="*/ 228600 h 633412"/>
                  <a:gd name="connsiteX194" fmla="*/ 169366 w 636091"/>
                  <a:gd name="connsiteY194" fmla="*/ 240506 h 633412"/>
                  <a:gd name="connsiteX195" fmla="*/ 164604 w 636091"/>
                  <a:gd name="connsiteY195" fmla="*/ 250031 h 633412"/>
                  <a:gd name="connsiteX196" fmla="*/ 157460 w 636091"/>
                  <a:gd name="connsiteY196" fmla="*/ 254793 h 633412"/>
                  <a:gd name="connsiteX197" fmla="*/ 150316 w 636091"/>
                  <a:gd name="connsiteY197" fmla="*/ 259556 h 63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636091" h="633412">
                    <a:moveTo>
                      <a:pt x="150316" y="259556"/>
                    </a:moveTo>
                    <a:cubicBezTo>
                      <a:pt x="150713" y="263922"/>
                      <a:pt x="148142" y="257590"/>
                      <a:pt x="159841" y="280987"/>
                    </a:cubicBezTo>
                    <a:cubicBezTo>
                      <a:pt x="162086" y="285477"/>
                      <a:pt x="162359" y="290785"/>
                      <a:pt x="164604" y="295275"/>
                    </a:cubicBezTo>
                    <a:cubicBezTo>
                      <a:pt x="166474" y="299015"/>
                      <a:pt x="170760" y="308574"/>
                      <a:pt x="174129" y="311943"/>
                    </a:cubicBezTo>
                    <a:cubicBezTo>
                      <a:pt x="176153" y="313967"/>
                      <a:pt x="179074" y="314874"/>
                      <a:pt x="181272" y="316706"/>
                    </a:cubicBezTo>
                    <a:cubicBezTo>
                      <a:pt x="183859" y="318862"/>
                      <a:pt x="186035" y="321469"/>
                      <a:pt x="188416" y="323850"/>
                    </a:cubicBezTo>
                    <a:cubicBezTo>
                      <a:pt x="190306" y="333301"/>
                      <a:pt x="192685" y="346181"/>
                      <a:pt x="195560" y="354806"/>
                    </a:cubicBezTo>
                    <a:cubicBezTo>
                      <a:pt x="197129" y="359514"/>
                      <a:pt x="198506" y="365734"/>
                      <a:pt x="202704" y="369093"/>
                    </a:cubicBezTo>
                    <a:cubicBezTo>
                      <a:pt x="204664" y="370661"/>
                      <a:pt x="207466" y="370681"/>
                      <a:pt x="209847" y="371475"/>
                    </a:cubicBezTo>
                    <a:cubicBezTo>
                      <a:pt x="225375" y="394762"/>
                      <a:pt x="201017" y="358519"/>
                      <a:pt x="221754" y="388143"/>
                    </a:cubicBezTo>
                    <a:cubicBezTo>
                      <a:pt x="225036" y="392832"/>
                      <a:pt x="228104" y="397668"/>
                      <a:pt x="231279" y="402431"/>
                    </a:cubicBezTo>
                    <a:cubicBezTo>
                      <a:pt x="232866" y="404812"/>
                      <a:pt x="235136" y="406860"/>
                      <a:pt x="236041" y="409575"/>
                    </a:cubicBezTo>
                    <a:lnTo>
                      <a:pt x="240804" y="423862"/>
                    </a:lnTo>
                    <a:cubicBezTo>
                      <a:pt x="231414" y="437946"/>
                      <a:pt x="241898" y="424782"/>
                      <a:pt x="226516" y="435768"/>
                    </a:cubicBezTo>
                    <a:cubicBezTo>
                      <a:pt x="207104" y="449633"/>
                      <a:pt x="234233" y="436967"/>
                      <a:pt x="207466" y="447675"/>
                    </a:cubicBezTo>
                    <a:cubicBezTo>
                      <a:pt x="205085" y="450056"/>
                      <a:pt x="203124" y="452950"/>
                      <a:pt x="200322" y="454818"/>
                    </a:cubicBezTo>
                    <a:cubicBezTo>
                      <a:pt x="198135" y="456276"/>
                      <a:pt x="185103" y="459146"/>
                      <a:pt x="183654" y="459581"/>
                    </a:cubicBezTo>
                    <a:cubicBezTo>
                      <a:pt x="178845" y="461023"/>
                      <a:pt x="169366" y="464343"/>
                      <a:pt x="169366" y="464343"/>
                    </a:cubicBezTo>
                    <a:cubicBezTo>
                      <a:pt x="167779" y="461962"/>
                      <a:pt x="165766" y="459815"/>
                      <a:pt x="164604" y="457200"/>
                    </a:cubicBezTo>
                    <a:cubicBezTo>
                      <a:pt x="162565" y="452612"/>
                      <a:pt x="162626" y="447089"/>
                      <a:pt x="159841" y="442912"/>
                    </a:cubicBezTo>
                    <a:cubicBezTo>
                      <a:pt x="146193" y="422438"/>
                      <a:pt x="162556" y="448342"/>
                      <a:pt x="152697" y="428625"/>
                    </a:cubicBezTo>
                    <a:cubicBezTo>
                      <a:pt x="151417" y="426065"/>
                      <a:pt x="149215" y="424041"/>
                      <a:pt x="147935" y="421481"/>
                    </a:cubicBezTo>
                    <a:cubicBezTo>
                      <a:pt x="146813" y="419236"/>
                      <a:pt x="146677" y="416582"/>
                      <a:pt x="145554" y="414337"/>
                    </a:cubicBezTo>
                    <a:cubicBezTo>
                      <a:pt x="141119" y="405467"/>
                      <a:pt x="140231" y="407951"/>
                      <a:pt x="133647" y="400050"/>
                    </a:cubicBezTo>
                    <a:cubicBezTo>
                      <a:pt x="117064" y="380151"/>
                      <a:pt x="142621" y="406642"/>
                      <a:pt x="121741" y="385762"/>
                    </a:cubicBezTo>
                    <a:cubicBezTo>
                      <a:pt x="116080" y="368775"/>
                      <a:pt x="124107" y="389311"/>
                      <a:pt x="112216" y="371475"/>
                    </a:cubicBezTo>
                    <a:cubicBezTo>
                      <a:pt x="102011" y="356169"/>
                      <a:pt x="107669" y="361660"/>
                      <a:pt x="102691" y="350043"/>
                    </a:cubicBezTo>
                    <a:cubicBezTo>
                      <a:pt x="101293" y="346780"/>
                      <a:pt x="99516" y="343693"/>
                      <a:pt x="97929" y="340518"/>
                    </a:cubicBezTo>
                    <a:cubicBezTo>
                      <a:pt x="94107" y="317592"/>
                      <a:pt x="98336" y="334326"/>
                      <a:pt x="90785" y="316706"/>
                    </a:cubicBezTo>
                    <a:cubicBezTo>
                      <a:pt x="89796" y="314399"/>
                      <a:pt x="89796" y="311651"/>
                      <a:pt x="88404" y="309562"/>
                    </a:cubicBezTo>
                    <a:cubicBezTo>
                      <a:pt x="86536" y="306760"/>
                      <a:pt x="83416" y="305005"/>
                      <a:pt x="81260" y="302418"/>
                    </a:cubicBezTo>
                    <a:cubicBezTo>
                      <a:pt x="79428" y="300220"/>
                      <a:pt x="78521" y="297299"/>
                      <a:pt x="76497" y="295275"/>
                    </a:cubicBezTo>
                    <a:cubicBezTo>
                      <a:pt x="74473" y="293251"/>
                      <a:pt x="71552" y="292344"/>
                      <a:pt x="69354" y="290512"/>
                    </a:cubicBezTo>
                    <a:cubicBezTo>
                      <a:pt x="66767" y="288356"/>
                      <a:pt x="64591" y="285749"/>
                      <a:pt x="62210" y="283368"/>
                    </a:cubicBezTo>
                    <a:cubicBezTo>
                      <a:pt x="61416" y="280987"/>
                      <a:pt x="60519" y="278638"/>
                      <a:pt x="59829" y="276225"/>
                    </a:cubicBezTo>
                    <a:cubicBezTo>
                      <a:pt x="58930" y="273078"/>
                      <a:pt x="58736" y="269708"/>
                      <a:pt x="57447" y="266700"/>
                    </a:cubicBezTo>
                    <a:cubicBezTo>
                      <a:pt x="56320" y="264070"/>
                      <a:pt x="54105" y="262041"/>
                      <a:pt x="52685" y="259556"/>
                    </a:cubicBezTo>
                    <a:cubicBezTo>
                      <a:pt x="49239" y="253526"/>
                      <a:pt x="47797" y="248104"/>
                      <a:pt x="43160" y="242887"/>
                    </a:cubicBezTo>
                    <a:cubicBezTo>
                      <a:pt x="38685" y="237853"/>
                      <a:pt x="32913" y="233988"/>
                      <a:pt x="28872" y="228600"/>
                    </a:cubicBezTo>
                    <a:cubicBezTo>
                      <a:pt x="20012" y="216785"/>
                      <a:pt x="23930" y="222377"/>
                      <a:pt x="16966" y="211931"/>
                    </a:cubicBezTo>
                    <a:cubicBezTo>
                      <a:pt x="11299" y="194928"/>
                      <a:pt x="14989" y="201820"/>
                      <a:pt x="7441" y="190500"/>
                    </a:cubicBezTo>
                    <a:cubicBezTo>
                      <a:pt x="6647" y="186531"/>
                      <a:pt x="6340" y="182433"/>
                      <a:pt x="5060" y="178593"/>
                    </a:cubicBezTo>
                    <a:cubicBezTo>
                      <a:pt x="3937" y="175225"/>
                      <a:pt x="-1291" y="172243"/>
                      <a:pt x="297" y="169068"/>
                    </a:cubicBezTo>
                    <a:cubicBezTo>
                      <a:pt x="1578" y="166507"/>
                      <a:pt x="18519" y="162727"/>
                      <a:pt x="21729" y="161925"/>
                    </a:cubicBezTo>
                    <a:cubicBezTo>
                      <a:pt x="24110" y="160337"/>
                      <a:pt x="26192" y="158167"/>
                      <a:pt x="28872" y="157162"/>
                    </a:cubicBezTo>
                    <a:cubicBezTo>
                      <a:pt x="32662" y="155741"/>
                      <a:pt x="37159" y="156591"/>
                      <a:pt x="40779" y="154781"/>
                    </a:cubicBezTo>
                    <a:cubicBezTo>
                      <a:pt x="45325" y="152508"/>
                      <a:pt x="48619" y="148306"/>
                      <a:pt x="52685" y="145256"/>
                    </a:cubicBezTo>
                    <a:cubicBezTo>
                      <a:pt x="54975" y="143539"/>
                      <a:pt x="57448" y="142081"/>
                      <a:pt x="59829" y="140493"/>
                    </a:cubicBezTo>
                    <a:cubicBezTo>
                      <a:pt x="61416" y="138112"/>
                      <a:pt x="62474" y="135275"/>
                      <a:pt x="64591" y="133350"/>
                    </a:cubicBezTo>
                    <a:cubicBezTo>
                      <a:pt x="71288" y="127262"/>
                      <a:pt x="78492" y="121701"/>
                      <a:pt x="86022" y="116681"/>
                    </a:cubicBezTo>
                    <a:cubicBezTo>
                      <a:pt x="88403" y="115093"/>
                      <a:pt x="90967" y="113750"/>
                      <a:pt x="93166" y="111918"/>
                    </a:cubicBezTo>
                    <a:cubicBezTo>
                      <a:pt x="95753" y="109762"/>
                      <a:pt x="97723" y="106931"/>
                      <a:pt x="100310" y="104775"/>
                    </a:cubicBezTo>
                    <a:cubicBezTo>
                      <a:pt x="105362" y="100566"/>
                      <a:pt x="111152" y="98163"/>
                      <a:pt x="116979" y="95250"/>
                    </a:cubicBezTo>
                    <a:cubicBezTo>
                      <a:pt x="130593" y="81635"/>
                      <a:pt x="116935" y="93788"/>
                      <a:pt x="133647" y="83343"/>
                    </a:cubicBezTo>
                    <a:cubicBezTo>
                      <a:pt x="137012" y="81240"/>
                      <a:pt x="139921" y="78476"/>
                      <a:pt x="143172" y="76200"/>
                    </a:cubicBezTo>
                    <a:cubicBezTo>
                      <a:pt x="184754" y="47094"/>
                      <a:pt x="133596" y="83377"/>
                      <a:pt x="169366" y="59531"/>
                    </a:cubicBezTo>
                    <a:cubicBezTo>
                      <a:pt x="183458" y="50137"/>
                      <a:pt x="195385" y="41333"/>
                      <a:pt x="212229" y="35718"/>
                    </a:cubicBezTo>
                    <a:cubicBezTo>
                      <a:pt x="214610" y="34924"/>
                      <a:pt x="217127" y="34459"/>
                      <a:pt x="219372" y="33337"/>
                    </a:cubicBezTo>
                    <a:cubicBezTo>
                      <a:pt x="221932" y="32057"/>
                      <a:pt x="223740" y="29269"/>
                      <a:pt x="226516" y="28575"/>
                    </a:cubicBezTo>
                    <a:cubicBezTo>
                      <a:pt x="233489" y="26832"/>
                      <a:pt x="240803" y="26987"/>
                      <a:pt x="247947" y="26193"/>
                    </a:cubicBezTo>
                    <a:cubicBezTo>
                      <a:pt x="250328" y="24606"/>
                      <a:pt x="252892" y="23263"/>
                      <a:pt x="255091" y="21431"/>
                    </a:cubicBezTo>
                    <a:cubicBezTo>
                      <a:pt x="259515" y="17745"/>
                      <a:pt x="263464" y="11497"/>
                      <a:pt x="269379" y="9525"/>
                    </a:cubicBezTo>
                    <a:cubicBezTo>
                      <a:pt x="273959" y="7998"/>
                      <a:pt x="278982" y="8314"/>
                      <a:pt x="283666" y="7143"/>
                    </a:cubicBezTo>
                    <a:cubicBezTo>
                      <a:pt x="318520" y="-1571"/>
                      <a:pt x="275945" y="5525"/>
                      <a:pt x="314622" y="0"/>
                    </a:cubicBezTo>
                    <a:cubicBezTo>
                      <a:pt x="317003" y="794"/>
                      <a:pt x="319806" y="813"/>
                      <a:pt x="321766" y="2381"/>
                    </a:cubicBezTo>
                    <a:cubicBezTo>
                      <a:pt x="327605" y="7052"/>
                      <a:pt x="328622" y="18474"/>
                      <a:pt x="331291" y="23812"/>
                    </a:cubicBezTo>
                    <a:cubicBezTo>
                      <a:pt x="343360" y="47947"/>
                      <a:pt x="327741" y="18132"/>
                      <a:pt x="343197" y="42862"/>
                    </a:cubicBezTo>
                    <a:cubicBezTo>
                      <a:pt x="353643" y="59576"/>
                      <a:pt x="341487" y="45914"/>
                      <a:pt x="355104" y="59531"/>
                    </a:cubicBezTo>
                    <a:cubicBezTo>
                      <a:pt x="357485" y="64293"/>
                      <a:pt x="359697" y="69144"/>
                      <a:pt x="362247" y="73818"/>
                    </a:cubicBezTo>
                    <a:cubicBezTo>
                      <a:pt x="364463" y="77881"/>
                      <a:pt x="367511" y="81495"/>
                      <a:pt x="369391" y="85725"/>
                    </a:cubicBezTo>
                    <a:cubicBezTo>
                      <a:pt x="379639" y="108783"/>
                      <a:pt x="363684" y="83121"/>
                      <a:pt x="376535" y="102393"/>
                    </a:cubicBezTo>
                    <a:cubicBezTo>
                      <a:pt x="381170" y="116300"/>
                      <a:pt x="375289" y="103529"/>
                      <a:pt x="386060" y="114300"/>
                    </a:cubicBezTo>
                    <a:cubicBezTo>
                      <a:pt x="388866" y="117106"/>
                      <a:pt x="390823" y="120650"/>
                      <a:pt x="393204" y="123825"/>
                    </a:cubicBezTo>
                    <a:cubicBezTo>
                      <a:pt x="396943" y="138781"/>
                      <a:pt x="392714" y="128809"/>
                      <a:pt x="402729" y="140493"/>
                    </a:cubicBezTo>
                    <a:cubicBezTo>
                      <a:pt x="405312" y="143506"/>
                      <a:pt x="407259" y="147031"/>
                      <a:pt x="409872" y="150018"/>
                    </a:cubicBezTo>
                    <a:cubicBezTo>
                      <a:pt x="412829" y="153397"/>
                      <a:pt x="416475" y="156134"/>
                      <a:pt x="419397" y="159543"/>
                    </a:cubicBezTo>
                    <a:cubicBezTo>
                      <a:pt x="421260" y="161716"/>
                      <a:pt x="422136" y="164663"/>
                      <a:pt x="424160" y="166687"/>
                    </a:cubicBezTo>
                    <a:cubicBezTo>
                      <a:pt x="426184" y="168711"/>
                      <a:pt x="429131" y="169587"/>
                      <a:pt x="431304" y="171450"/>
                    </a:cubicBezTo>
                    <a:cubicBezTo>
                      <a:pt x="434713" y="174372"/>
                      <a:pt x="437654" y="177800"/>
                      <a:pt x="440829" y="180975"/>
                    </a:cubicBezTo>
                    <a:cubicBezTo>
                      <a:pt x="448492" y="203964"/>
                      <a:pt x="436205" y="168224"/>
                      <a:pt x="447972" y="197643"/>
                    </a:cubicBezTo>
                    <a:cubicBezTo>
                      <a:pt x="449836" y="202304"/>
                      <a:pt x="450490" y="207441"/>
                      <a:pt x="452735" y="211931"/>
                    </a:cubicBezTo>
                    <a:cubicBezTo>
                      <a:pt x="456529" y="219518"/>
                      <a:pt x="462684" y="227762"/>
                      <a:pt x="469404" y="233362"/>
                    </a:cubicBezTo>
                    <a:cubicBezTo>
                      <a:pt x="471602" y="235194"/>
                      <a:pt x="474408" y="236224"/>
                      <a:pt x="476547" y="238125"/>
                    </a:cubicBezTo>
                    <a:cubicBezTo>
                      <a:pt x="481581" y="242600"/>
                      <a:pt x="490835" y="252412"/>
                      <a:pt x="490835" y="252412"/>
                    </a:cubicBezTo>
                    <a:cubicBezTo>
                      <a:pt x="492422" y="256381"/>
                      <a:pt x="494369" y="260224"/>
                      <a:pt x="495597" y="264318"/>
                    </a:cubicBezTo>
                    <a:cubicBezTo>
                      <a:pt x="499514" y="277373"/>
                      <a:pt x="496017" y="277065"/>
                      <a:pt x="502741" y="290512"/>
                    </a:cubicBezTo>
                    <a:cubicBezTo>
                      <a:pt x="504329" y="293687"/>
                      <a:pt x="505743" y="296955"/>
                      <a:pt x="507504" y="300037"/>
                    </a:cubicBezTo>
                    <a:cubicBezTo>
                      <a:pt x="513874" y="311184"/>
                      <a:pt x="512343" y="303857"/>
                      <a:pt x="517029" y="319087"/>
                    </a:cubicBezTo>
                    <a:cubicBezTo>
                      <a:pt x="518351" y="323382"/>
                      <a:pt x="521274" y="338520"/>
                      <a:pt x="524172" y="345281"/>
                    </a:cubicBezTo>
                    <a:cubicBezTo>
                      <a:pt x="525570" y="348544"/>
                      <a:pt x="526662" y="352079"/>
                      <a:pt x="528935" y="354806"/>
                    </a:cubicBezTo>
                    <a:cubicBezTo>
                      <a:pt x="530767" y="357004"/>
                      <a:pt x="533698" y="357981"/>
                      <a:pt x="536079" y="359568"/>
                    </a:cubicBezTo>
                    <a:cubicBezTo>
                      <a:pt x="542063" y="377522"/>
                      <a:pt x="533295" y="356089"/>
                      <a:pt x="545604" y="371475"/>
                    </a:cubicBezTo>
                    <a:cubicBezTo>
                      <a:pt x="558750" y="387907"/>
                      <a:pt x="534653" y="369730"/>
                      <a:pt x="555129" y="383381"/>
                    </a:cubicBezTo>
                    <a:cubicBezTo>
                      <a:pt x="555923" y="386556"/>
                      <a:pt x="556361" y="389842"/>
                      <a:pt x="557510" y="392906"/>
                    </a:cubicBezTo>
                    <a:cubicBezTo>
                      <a:pt x="559456" y="398096"/>
                      <a:pt x="566816" y="410437"/>
                      <a:pt x="569416" y="414337"/>
                    </a:cubicBezTo>
                    <a:cubicBezTo>
                      <a:pt x="571618" y="417639"/>
                      <a:pt x="574457" y="420496"/>
                      <a:pt x="576560" y="423862"/>
                    </a:cubicBezTo>
                    <a:cubicBezTo>
                      <a:pt x="587377" y="441170"/>
                      <a:pt x="576227" y="425466"/>
                      <a:pt x="583704" y="442912"/>
                    </a:cubicBezTo>
                    <a:cubicBezTo>
                      <a:pt x="584831" y="445542"/>
                      <a:pt x="586879" y="447675"/>
                      <a:pt x="588466" y="450056"/>
                    </a:cubicBezTo>
                    <a:cubicBezTo>
                      <a:pt x="589260" y="453231"/>
                      <a:pt x="589383" y="456654"/>
                      <a:pt x="590847" y="459581"/>
                    </a:cubicBezTo>
                    <a:cubicBezTo>
                      <a:pt x="593407" y="464700"/>
                      <a:pt x="597197" y="469106"/>
                      <a:pt x="600372" y="473868"/>
                    </a:cubicBezTo>
                    <a:cubicBezTo>
                      <a:pt x="601960" y="476249"/>
                      <a:pt x="603111" y="478988"/>
                      <a:pt x="605135" y="481012"/>
                    </a:cubicBezTo>
                    <a:cubicBezTo>
                      <a:pt x="607516" y="483393"/>
                      <a:pt x="610123" y="485569"/>
                      <a:pt x="612279" y="488156"/>
                    </a:cubicBezTo>
                    <a:cubicBezTo>
                      <a:pt x="622200" y="500062"/>
                      <a:pt x="611088" y="491332"/>
                      <a:pt x="624185" y="500062"/>
                    </a:cubicBezTo>
                    <a:cubicBezTo>
                      <a:pt x="624979" y="502443"/>
                      <a:pt x="625443" y="504961"/>
                      <a:pt x="626566" y="507206"/>
                    </a:cubicBezTo>
                    <a:cubicBezTo>
                      <a:pt x="627846" y="509766"/>
                      <a:pt x="630351" y="511660"/>
                      <a:pt x="631329" y="514350"/>
                    </a:cubicBezTo>
                    <a:cubicBezTo>
                      <a:pt x="633566" y="520501"/>
                      <a:pt x="636091" y="533400"/>
                      <a:pt x="636091" y="533400"/>
                    </a:cubicBezTo>
                    <a:cubicBezTo>
                      <a:pt x="634504" y="536575"/>
                      <a:pt x="633601" y="540198"/>
                      <a:pt x="631329" y="542925"/>
                    </a:cubicBezTo>
                    <a:cubicBezTo>
                      <a:pt x="629497" y="545124"/>
                      <a:pt x="626745" y="546407"/>
                      <a:pt x="624185" y="547687"/>
                    </a:cubicBezTo>
                    <a:cubicBezTo>
                      <a:pt x="618744" y="550407"/>
                      <a:pt x="610565" y="551092"/>
                      <a:pt x="605135" y="552450"/>
                    </a:cubicBezTo>
                    <a:cubicBezTo>
                      <a:pt x="599197" y="553935"/>
                      <a:pt x="593768" y="556563"/>
                      <a:pt x="588466" y="559593"/>
                    </a:cubicBezTo>
                    <a:cubicBezTo>
                      <a:pt x="585981" y="561013"/>
                      <a:pt x="583703" y="562768"/>
                      <a:pt x="581322" y="564356"/>
                    </a:cubicBezTo>
                    <a:cubicBezTo>
                      <a:pt x="578941" y="562768"/>
                      <a:pt x="575967" y="561828"/>
                      <a:pt x="574179" y="559593"/>
                    </a:cubicBezTo>
                    <a:cubicBezTo>
                      <a:pt x="572611" y="557633"/>
                      <a:pt x="572457" y="554871"/>
                      <a:pt x="571797" y="552450"/>
                    </a:cubicBezTo>
                    <a:cubicBezTo>
                      <a:pt x="570075" y="546135"/>
                      <a:pt x="569962" y="539254"/>
                      <a:pt x="567035" y="533400"/>
                    </a:cubicBezTo>
                    <a:cubicBezTo>
                      <a:pt x="565447" y="530225"/>
                      <a:pt x="564033" y="526957"/>
                      <a:pt x="562272" y="523875"/>
                    </a:cubicBezTo>
                    <a:cubicBezTo>
                      <a:pt x="560852" y="521390"/>
                      <a:pt x="558790" y="519291"/>
                      <a:pt x="557510" y="516731"/>
                    </a:cubicBezTo>
                    <a:cubicBezTo>
                      <a:pt x="556388" y="514486"/>
                      <a:pt x="556697" y="511547"/>
                      <a:pt x="555129" y="509587"/>
                    </a:cubicBezTo>
                    <a:cubicBezTo>
                      <a:pt x="552455" y="506244"/>
                      <a:pt x="544948" y="503264"/>
                      <a:pt x="540841" y="502443"/>
                    </a:cubicBezTo>
                    <a:cubicBezTo>
                      <a:pt x="535337" y="501342"/>
                      <a:pt x="529708" y="500985"/>
                      <a:pt x="524172" y="500062"/>
                    </a:cubicBezTo>
                    <a:cubicBezTo>
                      <a:pt x="520180" y="499397"/>
                      <a:pt x="516235" y="498475"/>
                      <a:pt x="512266" y="497681"/>
                    </a:cubicBezTo>
                    <a:cubicBezTo>
                      <a:pt x="509885" y="498475"/>
                      <a:pt x="507050" y="498455"/>
                      <a:pt x="505122" y="500062"/>
                    </a:cubicBezTo>
                    <a:cubicBezTo>
                      <a:pt x="498470" y="505605"/>
                      <a:pt x="497971" y="509611"/>
                      <a:pt x="495597" y="516731"/>
                    </a:cubicBezTo>
                    <a:cubicBezTo>
                      <a:pt x="496391" y="519906"/>
                      <a:pt x="496355" y="523414"/>
                      <a:pt x="497979" y="526256"/>
                    </a:cubicBezTo>
                    <a:cubicBezTo>
                      <a:pt x="502211" y="533663"/>
                      <a:pt x="507824" y="534263"/>
                      <a:pt x="514647" y="538162"/>
                    </a:cubicBezTo>
                    <a:cubicBezTo>
                      <a:pt x="517132" y="539582"/>
                      <a:pt x="519410" y="541337"/>
                      <a:pt x="521791" y="542925"/>
                    </a:cubicBezTo>
                    <a:cubicBezTo>
                      <a:pt x="535431" y="563381"/>
                      <a:pt x="519084" y="537508"/>
                      <a:pt x="528935" y="557212"/>
                    </a:cubicBezTo>
                    <a:cubicBezTo>
                      <a:pt x="538170" y="575685"/>
                      <a:pt x="530089" y="553536"/>
                      <a:pt x="536079" y="571500"/>
                    </a:cubicBezTo>
                    <a:cubicBezTo>
                      <a:pt x="535285" y="574675"/>
                      <a:pt x="535742" y="578469"/>
                      <a:pt x="533697" y="581025"/>
                    </a:cubicBezTo>
                    <a:cubicBezTo>
                      <a:pt x="532129" y="582985"/>
                      <a:pt x="528958" y="582685"/>
                      <a:pt x="526554" y="583406"/>
                    </a:cubicBezTo>
                    <a:cubicBezTo>
                      <a:pt x="521019" y="585066"/>
                      <a:pt x="515420" y="586508"/>
                      <a:pt x="509885" y="588168"/>
                    </a:cubicBezTo>
                    <a:cubicBezTo>
                      <a:pt x="507481" y="588889"/>
                      <a:pt x="505176" y="589941"/>
                      <a:pt x="502741" y="590550"/>
                    </a:cubicBezTo>
                    <a:cubicBezTo>
                      <a:pt x="498815" y="591532"/>
                      <a:pt x="494740" y="591866"/>
                      <a:pt x="490835" y="592931"/>
                    </a:cubicBezTo>
                    <a:cubicBezTo>
                      <a:pt x="485992" y="594252"/>
                      <a:pt x="476547" y="597693"/>
                      <a:pt x="476547" y="597693"/>
                    </a:cubicBezTo>
                    <a:cubicBezTo>
                      <a:pt x="471785" y="600868"/>
                      <a:pt x="467690" y="605408"/>
                      <a:pt x="462260" y="607218"/>
                    </a:cubicBezTo>
                    <a:cubicBezTo>
                      <a:pt x="459879" y="608012"/>
                      <a:pt x="457562" y="609036"/>
                      <a:pt x="455116" y="609600"/>
                    </a:cubicBezTo>
                    <a:cubicBezTo>
                      <a:pt x="454917" y="609646"/>
                      <a:pt x="428312" y="614565"/>
                      <a:pt x="421779" y="616743"/>
                    </a:cubicBezTo>
                    <a:cubicBezTo>
                      <a:pt x="404902" y="622369"/>
                      <a:pt x="414977" y="619269"/>
                      <a:pt x="402729" y="626268"/>
                    </a:cubicBezTo>
                    <a:cubicBezTo>
                      <a:pt x="394488" y="630978"/>
                      <a:pt x="394077" y="630740"/>
                      <a:pt x="386060" y="633412"/>
                    </a:cubicBezTo>
                    <a:cubicBezTo>
                      <a:pt x="382885" y="631825"/>
                      <a:pt x="379045" y="631160"/>
                      <a:pt x="376535" y="628650"/>
                    </a:cubicBezTo>
                    <a:cubicBezTo>
                      <a:pt x="374760" y="626875"/>
                      <a:pt x="375277" y="623751"/>
                      <a:pt x="374154" y="621506"/>
                    </a:cubicBezTo>
                    <a:cubicBezTo>
                      <a:pt x="372874" y="618946"/>
                      <a:pt x="370979" y="616743"/>
                      <a:pt x="369391" y="614362"/>
                    </a:cubicBezTo>
                    <a:cubicBezTo>
                      <a:pt x="368597" y="611981"/>
                      <a:pt x="368402" y="609307"/>
                      <a:pt x="367010" y="607218"/>
                    </a:cubicBezTo>
                    <a:cubicBezTo>
                      <a:pt x="362655" y="600686"/>
                      <a:pt x="355399" y="601491"/>
                      <a:pt x="362247" y="592931"/>
                    </a:cubicBezTo>
                    <a:cubicBezTo>
                      <a:pt x="364035" y="590696"/>
                      <a:pt x="366776" y="589330"/>
                      <a:pt x="369391" y="588168"/>
                    </a:cubicBezTo>
                    <a:cubicBezTo>
                      <a:pt x="373979" y="586129"/>
                      <a:pt x="383679" y="583406"/>
                      <a:pt x="383679" y="583406"/>
                    </a:cubicBezTo>
                    <a:cubicBezTo>
                      <a:pt x="398221" y="568862"/>
                      <a:pt x="382323" y="583828"/>
                      <a:pt x="405110" y="566737"/>
                    </a:cubicBezTo>
                    <a:cubicBezTo>
                      <a:pt x="407272" y="565115"/>
                      <a:pt x="418293" y="556574"/>
                      <a:pt x="421779" y="554831"/>
                    </a:cubicBezTo>
                    <a:cubicBezTo>
                      <a:pt x="424024" y="553709"/>
                      <a:pt x="426541" y="553244"/>
                      <a:pt x="428922" y="552450"/>
                    </a:cubicBezTo>
                    <a:cubicBezTo>
                      <a:pt x="426541" y="549275"/>
                      <a:pt x="424585" y="545731"/>
                      <a:pt x="421779" y="542925"/>
                    </a:cubicBezTo>
                    <a:cubicBezTo>
                      <a:pt x="419755" y="540901"/>
                      <a:pt x="416834" y="539994"/>
                      <a:pt x="414635" y="538162"/>
                    </a:cubicBezTo>
                    <a:cubicBezTo>
                      <a:pt x="412048" y="536006"/>
                      <a:pt x="409872" y="533399"/>
                      <a:pt x="407491" y="531018"/>
                    </a:cubicBezTo>
                    <a:cubicBezTo>
                      <a:pt x="405904" y="527843"/>
                      <a:pt x="403975" y="524817"/>
                      <a:pt x="402729" y="521493"/>
                    </a:cubicBezTo>
                    <a:cubicBezTo>
                      <a:pt x="399672" y="513341"/>
                      <a:pt x="401609" y="509671"/>
                      <a:pt x="395585" y="502443"/>
                    </a:cubicBezTo>
                    <a:cubicBezTo>
                      <a:pt x="393753" y="500244"/>
                      <a:pt x="390822" y="499268"/>
                      <a:pt x="388441" y="497681"/>
                    </a:cubicBezTo>
                    <a:cubicBezTo>
                      <a:pt x="386854" y="495300"/>
                      <a:pt x="385703" y="492561"/>
                      <a:pt x="383679" y="490537"/>
                    </a:cubicBezTo>
                    <a:cubicBezTo>
                      <a:pt x="367800" y="474658"/>
                      <a:pt x="384476" y="497686"/>
                      <a:pt x="371772" y="478631"/>
                    </a:cubicBezTo>
                    <a:cubicBezTo>
                      <a:pt x="370185" y="473868"/>
                      <a:pt x="369255" y="468833"/>
                      <a:pt x="367010" y="464343"/>
                    </a:cubicBezTo>
                    <a:cubicBezTo>
                      <a:pt x="365422" y="461168"/>
                      <a:pt x="363565" y="458114"/>
                      <a:pt x="362247" y="454818"/>
                    </a:cubicBezTo>
                    <a:cubicBezTo>
                      <a:pt x="360383" y="450157"/>
                      <a:pt x="359072" y="445293"/>
                      <a:pt x="357485" y="440531"/>
                    </a:cubicBezTo>
                    <a:lnTo>
                      <a:pt x="355104" y="433387"/>
                    </a:lnTo>
                    <a:cubicBezTo>
                      <a:pt x="388409" y="411184"/>
                      <a:pt x="332733" y="448976"/>
                      <a:pt x="369391" y="421481"/>
                    </a:cubicBezTo>
                    <a:cubicBezTo>
                      <a:pt x="379706" y="413744"/>
                      <a:pt x="385483" y="413995"/>
                      <a:pt x="395585" y="404812"/>
                    </a:cubicBezTo>
                    <a:cubicBezTo>
                      <a:pt x="400172" y="400642"/>
                      <a:pt x="403286" y="395080"/>
                      <a:pt x="407491" y="390525"/>
                    </a:cubicBezTo>
                    <a:cubicBezTo>
                      <a:pt x="423995" y="372646"/>
                      <a:pt x="419447" y="376684"/>
                      <a:pt x="436066" y="366712"/>
                    </a:cubicBezTo>
                    <a:cubicBezTo>
                      <a:pt x="449760" y="348454"/>
                      <a:pt x="436423" y="364034"/>
                      <a:pt x="450354" y="352425"/>
                    </a:cubicBezTo>
                    <a:cubicBezTo>
                      <a:pt x="462246" y="342515"/>
                      <a:pt x="452085" y="347085"/>
                      <a:pt x="464641" y="342900"/>
                    </a:cubicBezTo>
                    <a:cubicBezTo>
                      <a:pt x="459879" y="342106"/>
                      <a:pt x="454978" y="341905"/>
                      <a:pt x="450354" y="340518"/>
                    </a:cubicBezTo>
                    <a:cubicBezTo>
                      <a:pt x="446954" y="339498"/>
                      <a:pt x="444371" y="335992"/>
                      <a:pt x="440829" y="335756"/>
                    </a:cubicBezTo>
                    <a:cubicBezTo>
                      <a:pt x="432081" y="335173"/>
                      <a:pt x="423366" y="337343"/>
                      <a:pt x="414635" y="338137"/>
                    </a:cubicBezTo>
                    <a:cubicBezTo>
                      <a:pt x="399257" y="341981"/>
                      <a:pt x="410156" y="337947"/>
                      <a:pt x="395585" y="347662"/>
                    </a:cubicBezTo>
                    <a:cubicBezTo>
                      <a:pt x="391734" y="350229"/>
                      <a:pt x="387261" y="351875"/>
                      <a:pt x="383679" y="354806"/>
                    </a:cubicBezTo>
                    <a:cubicBezTo>
                      <a:pt x="378466" y="359071"/>
                      <a:pt x="375415" y="366081"/>
                      <a:pt x="369391" y="369093"/>
                    </a:cubicBezTo>
                    <a:cubicBezTo>
                      <a:pt x="366216" y="370681"/>
                      <a:pt x="363110" y="372414"/>
                      <a:pt x="359866" y="373856"/>
                    </a:cubicBezTo>
                    <a:cubicBezTo>
                      <a:pt x="355960" y="375592"/>
                      <a:pt x="351783" y="376706"/>
                      <a:pt x="347960" y="378618"/>
                    </a:cubicBezTo>
                    <a:cubicBezTo>
                      <a:pt x="345400" y="379898"/>
                      <a:pt x="343376" y="382101"/>
                      <a:pt x="340816" y="383381"/>
                    </a:cubicBezTo>
                    <a:cubicBezTo>
                      <a:pt x="337010" y="385284"/>
                      <a:pt x="327707" y="387126"/>
                      <a:pt x="324147" y="388143"/>
                    </a:cubicBezTo>
                    <a:cubicBezTo>
                      <a:pt x="321734" y="388833"/>
                      <a:pt x="319385" y="389731"/>
                      <a:pt x="317004" y="390525"/>
                    </a:cubicBezTo>
                    <a:cubicBezTo>
                      <a:pt x="313035" y="388937"/>
                      <a:pt x="308517" y="388327"/>
                      <a:pt x="305097" y="385762"/>
                    </a:cubicBezTo>
                    <a:cubicBezTo>
                      <a:pt x="301922" y="383381"/>
                      <a:pt x="300230" y="379488"/>
                      <a:pt x="297954" y="376237"/>
                    </a:cubicBezTo>
                    <a:cubicBezTo>
                      <a:pt x="271684" y="338707"/>
                      <a:pt x="296973" y="376657"/>
                      <a:pt x="286047" y="354806"/>
                    </a:cubicBezTo>
                    <a:cubicBezTo>
                      <a:pt x="284767" y="352246"/>
                      <a:pt x="282565" y="350222"/>
                      <a:pt x="281285" y="347662"/>
                    </a:cubicBezTo>
                    <a:cubicBezTo>
                      <a:pt x="280163" y="345417"/>
                      <a:pt x="280027" y="342763"/>
                      <a:pt x="278904" y="340518"/>
                    </a:cubicBezTo>
                    <a:cubicBezTo>
                      <a:pt x="274695" y="332100"/>
                      <a:pt x="273314" y="333601"/>
                      <a:pt x="266997" y="326231"/>
                    </a:cubicBezTo>
                    <a:cubicBezTo>
                      <a:pt x="264414" y="323218"/>
                      <a:pt x="262235" y="319881"/>
                      <a:pt x="259854" y="316706"/>
                    </a:cubicBezTo>
                    <a:cubicBezTo>
                      <a:pt x="247567" y="279849"/>
                      <a:pt x="261648" y="317912"/>
                      <a:pt x="250329" y="295275"/>
                    </a:cubicBezTo>
                    <a:cubicBezTo>
                      <a:pt x="241702" y="278021"/>
                      <a:pt x="256445" y="300702"/>
                      <a:pt x="245566" y="276225"/>
                    </a:cubicBezTo>
                    <a:cubicBezTo>
                      <a:pt x="243954" y="272598"/>
                      <a:pt x="240803" y="269875"/>
                      <a:pt x="238422" y="266700"/>
                    </a:cubicBezTo>
                    <a:cubicBezTo>
                      <a:pt x="236479" y="260871"/>
                      <a:pt x="234957" y="255180"/>
                      <a:pt x="231279" y="250031"/>
                    </a:cubicBezTo>
                    <a:cubicBezTo>
                      <a:pt x="229322" y="247291"/>
                      <a:pt x="226093" y="245627"/>
                      <a:pt x="224135" y="242887"/>
                    </a:cubicBezTo>
                    <a:cubicBezTo>
                      <a:pt x="208460" y="220942"/>
                      <a:pt x="230805" y="244797"/>
                      <a:pt x="212229" y="226218"/>
                    </a:cubicBezTo>
                    <a:cubicBezTo>
                      <a:pt x="211435" y="223837"/>
                      <a:pt x="212177" y="220007"/>
                      <a:pt x="209847" y="219075"/>
                    </a:cubicBezTo>
                    <a:cubicBezTo>
                      <a:pt x="206808" y="217860"/>
                      <a:pt x="203457" y="220516"/>
                      <a:pt x="200322" y="221456"/>
                    </a:cubicBezTo>
                    <a:cubicBezTo>
                      <a:pt x="195514" y="222898"/>
                      <a:pt x="190797" y="224631"/>
                      <a:pt x="186035" y="226218"/>
                    </a:cubicBezTo>
                    <a:lnTo>
                      <a:pt x="178891" y="228600"/>
                    </a:lnTo>
                    <a:cubicBezTo>
                      <a:pt x="173206" y="245655"/>
                      <a:pt x="181334" y="226144"/>
                      <a:pt x="169366" y="240506"/>
                    </a:cubicBezTo>
                    <a:cubicBezTo>
                      <a:pt x="167094" y="243233"/>
                      <a:pt x="166876" y="247304"/>
                      <a:pt x="164604" y="250031"/>
                    </a:cubicBezTo>
                    <a:cubicBezTo>
                      <a:pt x="162772" y="252230"/>
                      <a:pt x="160020" y="253513"/>
                      <a:pt x="157460" y="254793"/>
                    </a:cubicBezTo>
                    <a:cubicBezTo>
                      <a:pt x="149563" y="258741"/>
                      <a:pt x="149919" y="255190"/>
                      <a:pt x="150316" y="25955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4613547" y="2926133"/>
                <a:ext cx="560909" cy="481436"/>
              </a:xfrm>
              <a:custGeom>
                <a:avLst/>
                <a:gdLst>
                  <a:gd name="connsiteX0" fmla="*/ 1316 w 560909"/>
                  <a:gd name="connsiteY0" fmla="*/ 171873 h 481436"/>
                  <a:gd name="connsiteX1" fmla="*/ 22747 w 560909"/>
                  <a:gd name="connsiteY1" fmla="*/ 162348 h 481436"/>
                  <a:gd name="connsiteX2" fmla="*/ 34653 w 560909"/>
                  <a:gd name="connsiteY2" fmla="*/ 157586 h 481436"/>
                  <a:gd name="connsiteX3" fmla="*/ 41797 w 560909"/>
                  <a:gd name="connsiteY3" fmla="*/ 152823 h 481436"/>
                  <a:gd name="connsiteX4" fmla="*/ 53703 w 560909"/>
                  <a:gd name="connsiteY4" fmla="*/ 148061 h 481436"/>
                  <a:gd name="connsiteX5" fmla="*/ 60847 w 560909"/>
                  <a:gd name="connsiteY5" fmla="*/ 143298 h 481436"/>
                  <a:gd name="connsiteX6" fmla="*/ 79897 w 560909"/>
                  <a:gd name="connsiteY6" fmla="*/ 136155 h 481436"/>
                  <a:gd name="connsiteX7" fmla="*/ 89422 w 560909"/>
                  <a:gd name="connsiteY7" fmla="*/ 129011 h 481436"/>
                  <a:gd name="connsiteX8" fmla="*/ 101328 w 560909"/>
                  <a:gd name="connsiteY8" fmla="*/ 121867 h 481436"/>
                  <a:gd name="connsiteX9" fmla="*/ 108472 w 560909"/>
                  <a:gd name="connsiteY9" fmla="*/ 117105 h 481436"/>
                  <a:gd name="connsiteX10" fmla="*/ 113234 w 560909"/>
                  <a:gd name="connsiteY10" fmla="*/ 107580 h 481436"/>
                  <a:gd name="connsiteX11" fmla="*/ 117997 w 560909"/>
                  <a:gd name="connsiteY11" fmla="*/ 117105 h 481436"/>
                  <a:gd name="connsiteX12" fmla="*/ 134666 w 560909"/>
                  <a:gd name="connsiteY12" fmla="*/ 136155 h 481436"/>
                  <a:gd name="connsiteX13" fmla="*/ 141809 w 560909"/>
                  <a:gd name="connsiteY13" fmla="*/ 138536 h 481436"/>
                  <a:gd name="connsiteX14" fmla="*/ 151334 w 560909"/>
                  <a:gd name="connsiteY14" fmla="*/ 152823 h 481436"/>
                  <a:gd name="connsiteX15" fmla="*/ 153716 w 560909"/>
                  <a:gd name="connsiteY15" fmla="*/ 162348 h 481436"/>
                  <a:gd name="connsiteX16" fmla="*/ 163241 w 560909"/>
                  <a:gd name="connsiteY16" fmla="*/ 176636 h 481436"/>
                  <a:gd name="connsiteX17" fmla="*/ 177528 w 560909"/>
                  <a:gd name="connsiteY17" fmla="*/ 171873 h 481436"/>
                  <a:gd name="connsiteX18" fmla="*/ 184672 w 560909"/>
                  <a:gd name="connsiteY18" fmla="*/ 169492 h 481436"/>
                  <a:gd name="connsiteX19" fmla="*/ 191816 w 560909"/>
                  <a:gd name="connsiteY19" fmla="*/ 164730 h 481436"/>
                  <a:gd name="connsiteX20" fmla="*/ 194197 w 560909"/>
                  <a:gd name="connsiteY20" fmla="*/ 157586 h 481436"/>
                  <a:gd name="connsiteX21" fmla="*/ 187053 w 560909"/>
                  <a:gd name="connsiteY21" fmla="*/ 148061 h 481436"/>
                  <a:gd name="connsiteX22" fmla="*/ 175147 w 560909"/>
                  <a:gd name="connsiteY22" fmla="*/ 133773 h 481436"/>
                  <a:gd name="connsiteX23" fmla="*/ 168003 w 560909"/>
                  <a:gd name="connsiteY23" fmla="*/ 119486 h 481436"/>
                  <a:gd name="connsiteX24" fmla="*/ 165622 w 560909"/>
                  <a:gd name="connsiteY24" fmla="*/ 112342 h 481436"/>
                  <a:gd name="connsiteX25" fmla="*/ 156097 w 560909"/>
                  <a:gd name="connsiteY25" fmla="*/ 98055 h 481436"/>
                  <a:gd name="connsiteX26" fmla="*/ 163241 w 560909"/>
                  <a:gd name="connsiteY26" fmla="*/ 95673 h 481436"/>
                  <a:gd name="connsiteX27" fmla="*/ 179909 w 560909"/>
                  <a:gd name="connsiteY27" fmla="*/ 90911 h 481436"/>
                  <a:gd name="connsiteX28" fmla="*/ 201341 w 560909"/>
                  <a:gd name="connsiteY28" fmla="*/ 81386 h 481436"/>
                  <a:gd name="connsiteX29" fmla="*/ 208484 w 560909"/>
                  <a:gd name="connsiteY29" fmla="*/ 79005 h 481436"/>
                  <a:gd name="connsiteX30" fmla="*/ 213247 w 560909"/>
                  <a:gd name="connsiteY30" fmla="*/ 86148 h 481436"/>
                  <a:gd name="connsiteX31" fmla="*/ 234678 w 560909"/>
                  <a:gd name="connsiteY31" fmla="*/ 83767 h 481436"/>
                  <a:gd name="connsiteX32" fmla="*/ 244203 w 560909"/>
                  <a:gd name="connsiteY32" fmla="*/ 81386 h 481436"/>
                  <a:gd name="connsiteX33" fmla="*/ 253728 w 560909"/>
                  <a:gd name="connsiteY33" fmla="*/ 74242 h 481436"/>
                  <a:gd name="connsiteX34" fmla="*/ 260872 w 560909"/>
                  <a:gd name="connsiteY34" fmla="*/ 67098 h 481436"/>
                  <a:gd name="connsiteX35" fmla="*/ 268016 w 560909"/>
                  <a:gd name="connsiteY35" fmla="*/ 64717 h 481436"/>
                  <a:gd name="connsiteX36" fmla="*/ 275159 w 560909"/>
                  <a:gd name="connsiteY36" fmla="*/ 57573 h 481436"/>
                  <a:gd name="connsiteX37" fmla="*/ 282303 w 560909"/>
                  <a:gd name="connsiteY37" fmla="*/ 55192 h 481436"/>
                  <a:gd name="connsiteX38" fmla="*/ 291828 w 560909"/>
                  <a:gd name="connsiteY38" fmla="*/ 45667 h 481436"/>
                  <a:gd name="connsiteX39" fmla="*/ 310878 w 560909"/>
                  <a:gd name="connsiteY39" fmla="*/ 40905 h 481436"/>
                  <a:gd name="connsiteX40" fmla="*/ 327547 w 560909"/>
                  <a:gd name="connsiteY40" fmla="*/ 33761 h 481436"/>
                  <a:gd name="connsiteX41" fmla="*/ 334691 w 560909"/>
                  <a:gd name="connsiteY41" fmla="*/ 28998 h 481436"/>
                  <a:gd name="connsiteX42" fmla="*/ 358503 w 560909"/>
                  <a:gd name="connsiteY42" fmla="*/ 19473 h 481436"/>
                  <a:gd name="connsiteX43" fmla="*/ 365647 w 560909"/>
                  <a:gd name="connsiteY43" fmla="*/ 17092 h 481436"/>
                  <a:gd name="connsiteX44" fmla="*/ 379934 w 560909"/>
                  <a:gd name="connsiteY44" fmla="*/ 7567 h 481436"/>
                  <a:gd name="connsiteX45" fmla="*/ 384697 w 560909"/>
                  <a:gd name="connsiteY45" fmla="*/ 423 h 481436"/>
                  <a:gd name="connsiteX46" fmla="*/ 391841 w 560909"/>
                  <a:gd name="connsiteY46" fmla="*/ 21855 h 481436"/>
                  <a:gd name="connsiteX47" fmla="*/ 394222 w 560909"/>
                  <a:gd name="connsiteY47" fmla="*/ 28998 h 481436"/>
                  <a:gd name="connsiteX48" fmla="*/ 394222 w 560909"/>
                  <a:gd name="connsiteY48" fmla="*/ 28998 h 481436"/>
                  <a:gd name="connsiteX49" fmla="*/ 403747 w 560909"/>
                  <a:gd name="connsiteY49" fmla="*/ 43286 h 481436"/>
                  <a:gd name="connsiteX50" fmla="*/ 406128 w 560909"/>
                  <a:gd name="connsiteY50" fmla="*/ 50430 h 481436"/>
                  <a:gd name="connsiteX51" fmla="*/ 418034 w 560909"/>
                  <a:gd name="connsiteY51" fmla="*/ 69480 h 481436"/>
                  <a:gd name="connsiteX52" fmla="*/ 420416 w 560909"/>
                  <a:gd name="connsiteY52" fmla="*/ 76623 h 481436"/>
                  <a:gd name="connsiteX53" fmla="*/ 425178 w 560909"/>
                  <a:gd name="connsiteY53" fmla="*/ 86148 h 481436"/>
                  <a:gd name="connsiteX54" fmla="*/ 429941 w 560909"/>
                  <a:gd name="connsiteY54" fmla="*/ 102817 h 481436"/>
                  <a:gd name="connsiteX55" fmla="*/ 446609 w 560909"/>
                  <a:gd name="connsiteY55" fmla="*/ 112342 h 481436"/>
                  <a:gd name="connsiteX56" fmla="*/ 456134 w 560909"/>
                  <a:gd name="connsiteY56" fmla="*/ 117105 h 481436"/>
                  <a:gd name="connsiteX57" fmla="*/ 470422 w 560909"/>
                  <a:gd name="connsiteY57" fmla="*/ 126630 h 481436"/>
                  <a:gd name="connsiteX58" fmla="*/ 482328 w 560909"/>
                  <a:gd name="connsiteY58" fmla="*/ 140917 h 481436"/>
                  <a:gd name="connsiteX59" fmla="*/ 489472 w 560909"/>
                  <a:gd name="connsiteY59" fmla="*/ 150442 h 481436"/>
                  <a:gd name="connsiteX60" fmla="*/ 494234 w 560909"/>
                  <a:gd name="connsiteY60" fmla="*/ 157586 h 481436"/>
                  <a:gd name="connsiteX61" fmla="*/ 501378 w 560909"/>
                  <a:gd name="connsiteY61" fmla="*/ 162348 h 481436"/>
                  <a:gd name="connsiteX62" fmla="*/ 506141 w 560909"/>
                  <a:gd name="connsiteY62" fmla="*/ 179017 h 481436"/>
                  <a:gd name="connsiteX63" fmla="*/ 508522 w 560909"/>
                  <a:gd name="connsiteY63" fmla="*/ 186161 h 481436"/>
                  <a:gd name="connsiteX64" fmla="*/ 510903 w 560909"/>
                  <a:gd name="connsiteY64" fmla="*/ 195686 h 481436"/>
                  <a:gd name="connsiteX65" fmla="*/ 520428 w 560909"/>
                  <a:gd name="connsiteY65" fmla="*/ 214736 h 481436"/>
                  <a:gd name="connsiteX66" fmla="*/ 527572 w 560909"/>
                  <a:gd name="connsiteY66" fmla="*/ 221880 h 481436"/>
                  <a:gd name="connsiteX67" fmla="*/ 544241 w 560909"/>
                  <a:gd name="connsiteY67" fmla="*/ 233786 h 481436"/>
                  <a:gd name="connsiteX68" fmla="*/ 551384 w 560909"/>
                  <a:gd name="connsiteY68" fmla="*/ 250455 h 481436"/>
                  <a:gd name="connsiteX69" fmla="*/ 560909 w 560909"/>
                  <a:gd name="connsiteY69" fmla="*/ 271886 h 481436"/>
                  <a:gd name="connsiteX70" fmla="*/ 551384 w 560909"/>
                  <a:gd name="connsiteY70" fmla="*/ 288555 h 481436"/>
                  <a:gd name="connsiteX71" fmla="*/ 534716 w 560909"/>
                  <a:gd name="connsiteY71" fmla="*/ 298080 h 481436"/>
                  <a:gd name="connsiteX72" fmla="*/ 520428 w 560909"/>
                  <a:gd name="connsiteY72" fmla="*/ 305223 h 481436"/>
                  <a:gd name="connsiteX73" fmla="*/ 501378 w 560909"/>
                  <a:gd name="connsiteY73" fmla="*/ 314748 h 481436"/>
                  <a:gd name="connsiteX74" fmla="*/ 484709 w 560909"/>
                  <a:gd name="connsiteY74" fmla="*/ 326655 h 481436"/>
                  <a:gd name="connsiteX75" fmla="*/ 477566 w 560909"/>
                  <a:gd name="connsiteY75" fmla="*/ 329036 h 481436"/>
                  <a:gd name="connsiteX76" fmla="*/ 460897 w 560909"/>
                  <a:gd name="connsiteY76" fmla="*/ 343323 h 481436"/>
                  <a:gd name="connsiteX77" fmla="*/ 453753 w 560909"/>
                  <a:gd name="connsiteY77" fmla="*/ 348086 h 481436"/>
                  <a:gd name="connsiteX78" fmla="*/ 446609 w 560909"/>
                  <a:gd name="connsiteY78" fmla="*/ 350467 h 481436"/>
                  <a:gd name="connsiteX79" fmla="*/ 427559 w 560909"/>
                  <a:gd name="connsiteY79" fmla="*/ 355230 h 481436"/>
                  <a:gd name="connsiteX80" fmla="*/ 413272 w 560909"/>
                  <a:gd name="connsiteY80" fmla="*/ 359992 h 481436"/>
                  <a:gd name="connsiteX81" fmla="*/ 406128 w 560909"/>
                  <a:gd name="connsiteY81" fmla="*/ 362373 h 481436"/>
                  <a:gd name="connsiteX82" fmla="*/ 377553 w 560909"/>
                  <a:gd name="connsiteY82" fmla="*/ 367136 h 481436"/>
                  <a:gd name="connsiteX83" fmla="*/ 356122 w 560909"/>
                  <a:gd name="connsiteY83" fmla="*/ 383805 h 481436"/>
                  <a:gd name="connsiteX84" fmla="*/ 339453 w 560909"/>
                  <a:gd name="connsiteY84" fmla="*/ 395711 h 481436"/>
                  <a:gd name="connsiteX85" fmla="*/ 329928 w 560909"/>
                  <a:gd name="connsiteY85" fmla="*/ 402855 h 481436"/>
                  <a:gd name="connsiteX86" fmla="*/ 318022 w 560909"/>
                  <a:gd name="connsiteY86" fmla="*/ 409998 h 481436"/>
                  <a:gd name="connsiteX87" fmla="*/ 310878 w 560909"/>
                  <a:gd name="connsiteY87" fmla="*/ 414761 h 481436"/>
                  <a:gd name="connsiteX88" fmla="*/ 296591 w 560909"/>
                  <a:gd name="connsiteY88" fmla="*/ 421905 h 481436"/>
                  <a:gd name="connsiteX89" fmla="*/ 287066 w 560909"/>
                  <a:gd name="connsiteY89" fmla="*/ 429048 h 481436"/>
                  <a:gd name="connsiteX90" fmla="*/ 272778 w 560909"/>
                  <a:gd name="connsiteY90" fmla="*/ 433811 h 481436"/>
                  <a:gd name="connsiteX91" fmla="*/ 246584 w 560909"/>
                  <a:gd name="connsiteY91" fmla="*/ 445717 h 481436"/>
                  <a:gd name="connsiteX92" fmla="*/ 239441 w 560909"/>
                  <a:gd name="connsiteY92" fmla="*/ 450480 h 481436"/>
                  <a:gd name="connsiteX93" fmla="*/ 225153 w 560909"/>
                  <a:gd name="connsiteY93" fmla="*/ 455242 h 481436"/>
                  <a:gd name="connsiteX94" fmla="*/ 210866 w 560909"/>
                  <a:gd name="connsiteY94" fmla="*/ 462386 h 481436"/>
                  <a:gd name="connsiteX95" fmla="*/ 203722 w 560909"/>
                  <a:gd name="connsiteY95" fmla="*/ 467148 h 481436"/>
                  <a:gd name="connsiteX96" fmla="*/ 189434 w 560909"/>
                  <a:gd name="connsiteY96" fmla="*/ 471911 h 481436"/>
                  <a:gd name="connsiteX97" fmla="*/ 182291 w 560909"/>
                  <a:gd name="connsiteY97" fmla="*/ 476673 h 481436"/>
                  <a:gd name="connsiteX98" fmla="*/ 168003 w 560909"/>
                  <a:gd name="connsiteY98" fmla="*/ 481436 h 481436"/>
                  <a:gd name="connsiteX99" fmla="*/ 160859 w 560909"/>
                  <a:gd name="connsiteY99" fmla="*/ 476673 h 481436"/>
                  <a:gd name="connsiteX100" fmla="*/ 151334 w 560909"/>
                  <a:gd name="connsiteY100" fmla="*/ 455242 h 481436"/>
                  <a:gd name="connsiteX101" fmla="*/ 148953 w 560909"/>
                  <a:gd name="connsiteY101" fmla="*/ 448098 h 481436"/>
                  <a:gd name="connsiteX102" fmla="*/ 137047 w 560909"/>
                  <a:gd name="connsiteY102" fmla="*/ 429048 h 481436"/>
                  <a:gd name="connsiteX103" fmla="*/ 132284 w 560909"/>
                  <a:gd name="connsiteY103" fmla="*/ 400473 h 481436"/>
                  <a:gd name="connsiteX104" fmla="*/ 129903 w 560909"/>
                  <a:gd name="connsiteY104" fmla="*/ 393330 h 481436"/>
                  <a:gd name="connsiteX105" fmla="*/ 122759 w 560909"/>
                  <a:gd name="connsiteY105" fmla="*/ 390948 h 481436"/>
                  <a:gd name="connsiteX106" fmla="*/ 117997 w 560909"/>
                  <a:gd name="connsiteY106" fmla="*/ 383805 h 481436"/>
                  <a:gd name="connsiteX107" fmla="*/ 115616 w 560909"/>
                  <a:gd name="connsiteY107" fmla="*/ 376661 h 481436"/>
                  <a:gd name="connsiteX108" fmla="*/ 110853 w 560909"/>
                  <a:gd name="connsiteY108" fmla="*/ 367136 h 481436"/>
                  <a:gd name="connsiteX109" fmla="*/ 108472 w 560909"/>
                  <a:gd name="connsiteY109" fmla="*/ 355230 h 481436"/>
                  <a:gd name="connsiteX110" fmla="*/ 103709 w 560909"/>
                  <a:gd name="connsiteY110" fmla="*/ 348086 h 481436"/>
                  <a:gd name="connsiteX111" fmla="*/ 94184 w 560909"/>
                  <a:gd name="connsiteY111" fmla="*/ 331417 h 481436"/>
                  <a:gd name="connsiteX112" fmla="*/ 84659 w 560909"/>
                  <a:gd name="connsiteY112" fmla="*/ 314748 h 481436"/>
                  <a:gd name="connsiteX113" fmla="*/ 82278 w 560909"/>
                  <a:gd name="connsiteY113" fmla="*/ 307605 h 481436"/>
                  <a:gd name="connsiteX114" fmla="*/ 70372 w 560909"/>
                  <a:gd name="connsiteY114" fmla="*/ 293317 h 481436"/>
                  <a:gd name="connsiteX115" fmla="*/ 67991 w 560909"/>
                  <a:gd name="connsiteY115" fmla="*/ 286173 h 481436"/>
                  <a:gd name="connsiteX116" fmla="*/ 56084 w 560909"/>
                  <a:gd name="connsiteY116" fmla="*/ 262361 h 481436"/>
                  <a:gd name="connsiteX117" fmla="*/ 48941 w 560909"/>
                  <a:gd name="connsiteY117" fmla="*/ 229023 h 481436"/>
                  <a:gd name="connsiteX118" fmla="*/ 41797 w 560909"/>
                  <a:gd name="connsiteY118" fmla="*/ 159967 h 481436"/>
                  <a:gd name="connsiteX119" fmla="*/ 25128 w 560909"/>
                  <a:gd name="connsiteY119" fmla="*/ 162348 h 481436"/>
                  <a:gd name="connsiteX120" fmla="*/ 1316 w 560909"/>
                  <a:gd name="connsiteY120" fmla="*/ 171873 h 48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60909" h="481436">
                    <a:moveTo>
                      <a:pt x="1316" y="171873"/>
                    </a:moveTo>
                    <a:cubicBezTo>
                      <a:pt x="919" y="171873"/>
                      <a:pt x="-7286" y="175696"/>
                      <a:pt x="22747" y="162348"/>
                    </a:cubicBezTo>
                    <a:cubicBezTo>
                      <a:pt x="26653" y="160612"/>
                      <a:pt x="30830" y="159498"/>
                      <a:pt x="34653" y="157586"/>
                    </a:cubicBezTo>
                    <a:cubicBezTo>
                      <a:pt x="37213" y="156306"/>
                      <a:pt x="39237" y="154103"/>
                      <a:pt x="41797" y="152823"/>
                    </a:cubicBezTo>
                    <a:cubicBezTo>
                      <a:pt x="45620" y="150911"/>
                      <a:pt x="49880" y="149973"/>
                      <a:pt x="53703" y="148061"/>
                    </a:cubicBezTo>
                    <a:cubicBezTo>
                      <a:pt x="56263" y="146781"/>
                      <a:pt x="58287" y="144578"/>
                      <a:pt x="60847" y="143298"/>
                    </a:cubicBezTo>
                    <a:cubicBezTo>
                      <a:pt x="66541" y="140451"/>
                      <a:pt x="73715" y="138216"/>
                      <a:pt x="79897" y="136155"/>
                    </a:cubicBezTo>
                    <a:cubicBezTo>
                      <a:pt x="83072" y="133774"/>
                      <a:pt x="86120" y="131213"/>
                      <a:pt x="89422" y="129011"/>
                    </a:cubicBezTo>
                    <a:cubicBezTo>
                      <a:pt x="93273" y="126444"/>
                      <a:pt x="97403" y="124320"/>
                      <a:pt x="101328" y="121867"/>
                    </a:cubicBezTo>
                    <a:cubicBezTo>
                      <a:pt x="103755" y="120350"/>
                      <a:pt x="106091" y="118692"/>
                      <a:pt x="108472" y="117105"/>
                    </a:cubicBezTo>
                    <a:cubicBezTo>
                      <a:pt x="110059" y="113930"/>
                      <a:pt x="109684" y="107580"/>
                      <a:pt x="113234" y="107580"/>
                    </a:cubicBezTo>
                    <a:cubicBezTo>
                      <a:pt x="116784" y="107580"/>
                      <a:pt x="116171" y="114061"/>
                      <a:pt x="117997" y="117105"/>
                    </a:cubicBezTo>
                    <a:cubicBezTo>
                      <a:pt x="124120" y="127310"/>
                      <a:pt x="125255" y="131449"/>
                      <a:pt x="134666" y="136155"/>
                    </a:cubicBezTo>
                    <a:cubicBezTo>
                      <a:pt x="136911" y="137277"/>
                      <a:pt x="139428" y="137742"/>
                      <a:pt x="141809" y="138536"/>
                    </a:cubicBezTo>
                    <a:cubicBezTo>
                      <a:pt x="144984" y="143298"/>
                      <a:pt x="149945" y="147270"/>
                      <a:pt x="151334" y="152823"/>
                    </a:cubicBezTo>
                    <a:cubicBezTo>
                      <a:pt x="152128" y="155998"/>
                      <a:pt x="152252" y="159421"/>
                      <a:pt x="153716" y="162348"/>
                    </a:cubicBezTo>
                    <a:cubicBezTo>
                      <a:pt x="156276" y="167468"/>
                      <a:pt x="163241" y="176636"/>
                      <a:pt x="163241" y="176636"/>
                    </a:cubicBezTo>
                    <a:lnTo>
                      <a:pt x="177528" y="171873"/>
                    </a:lnTo>
                    <a:cubicBezTo>
                      <a:pt x="179909" y="171079"/>
                      <a:pt x="182583" y="170884"/>
                      <a:pt x="184672" y="169492"/>
                    </a:cubicBezTo>
                    <a:lnTo>
                      <a:pt x="191816" y="164730"/>
                    </a:lnTo>
                    <a:cubicBezTo>
                      <a:pt x="192610" y="162349"/>
                      <a:pt x="194887" y="160000"/>
                      <a:pt x="194197" y="157586"/>
                    </a:cubicBezTo>
                    <a:cubicBezTo>
                      <a:pt x="193107" y="153770"/>
                      <a:pt x="189360" y="151291"/>
                      <a:pt x="187053" y="148061"/>
                    </a:cubicBezTo>
                    <a:cubicBezTo>
                      <a:pt x="178763" y="136455"/>
                      <a:pt x="186268" y="144894"/>
                      <a:pt x="175147" y="133773"/>
                    </a:cubicBezTo>
                    <a:cubicBezTo>
                      <a:pt x="169162" y="115817"/>
                      <a:pt x="177237" y="137953"/>
                      <a:pt x="168003" y="119486"/>
                    </a:cubicBezTo>
                    <a:cubicBezTo>
                      <a:pt x="166880" y="117241"/>
                      <a:pt x="166841" y="114536"/>
                      <a:pt x="165622" y="112342"/>
                    </a:cubicBezTo>
                    <a:cubicBezTo>
                      <a:pt x="162842" y="107339"/>
                      <a:pt x="156097" y="98055"/>
                      <a:pt x="156097" y="98055"/>
                    </a:cubicBezTo>
                    <a:cubicBezTo>
                      <a:pt x="158478" y="97261"/>
                      <a:pt x="160827" y="96363"/>
                      <a:pt x="163241" y="95673"/>
                    </a:cubicBezTo>
                    <a:cubicBezTo>
                      <a:pt x="184189" y="89687"/>
                      <a:pt x="162769" y="96624"/>
                      <a:pt x="179909" y="90911"/>
                    </a:cubicBezTo>
                    <a:cubicBezTo>
                      <a:pt x="191230" y="83363"/>
                      <a:pt x="184337" y="87053"/>
                      <a:pt x="201341" y="81386"/>
                    </a:cubicBezTo>
                    <a:lnTo>
                      <a:pt x="208484" y="79005"/>
                    </a:lnTo>
                    <a:cubicBezTo>
                      <a:pt x="210072" y="81386"/>
                      <a:pt x="211048" y="84316"/>
                      <a:pt x="213247" y="86148"/>
                    </a:cubicBezTo>
                    <a:cubicBezTo>
                      <a:pt x="224744" y="95728"/>
                      <a:pt x="222554" y="89155"/>
                      <a:pt x="234678" y="83767"/>
                    </a:cubicBezTo>
                    <a:cubicBezTo>
                      <a:pt x="237669" y="82438"/>
                      <a:pt x="241028" y="82180"/>
                      <a:pt x="244203" y="81386"/>
                    </a:cubicBezTo>
                    <a:cubicBezTo>
                      <a:pt x="247378" y="79005"/>
                      <a:pt x="250715" y="76825"/>
                      <a:pt x="253728" y="74242"/>
                    </a:cubicBezTo>
                    <a:cubicBezTo>
                      <a:pt x="256285" y="72050"/>
                      <a:pt x="258070" y="68966"/>
                      <a:pt x="260872" y="67098"/>
                    </a:cubicBezTo>
                    <a:cubicBezTo>
                      <a:pt x="262961" y="65706"/>
                      <a:pt x="265635" y="65511"/>
                      <a:pt x="268016" y="64717"/>
                    </a:cubicBezTo>
                    <a:cubicBezTo>
                      <a:pt x="270397" y="62336"/>
                      <a:pt x="272357" y="59441"/>
                      <a:pt x="275159" y="57573"/>
                    </a:cubicBezTo>
                    <a:cubicBezTo>
                      <a:pt x="277248" y="56181"/>
                      <a:pt x="280260" y="56651"/>
                      <a:pt x="282303" y="55192"/>
                    </a:cubicBezTo>
                    <a:cubicBezTo>
                      <a:pt x="285957" y="52582"/>
                      <a:pt x="287812" y="47675"/>
                      <a:pt x="291828" y="45667"/>
                    </a:cubicBezTo>
                    <a:cubicBezTo>
                      <a:pt x="297682" y="42740"/>
                      <a:pt x="310878" y="40905"/>
                      <a:pt x="310878" y="40905"/>
                    </a:cubicBezTo>
                    <a:cubicBezTo>
                      <a:pt x="328814" y="28947"/>
                      <a:pt x="306019" y="42988"/>
                      <a:pt x="327547" y="33761"/>
                    </a:cubicBezTo>
                    <a:cubicBezTo>
                      <a:pt x="330178" y="32634"/>
                      <a:pt x="332206" y="30418"/>
                      <a:pt x="334691" y="28998"/>
                    </a:cubicBezTo>
                    <a:cubicBezTo>
                      <a:pt x="344497" y="23395"/>
                      <a:pt x="346801" y="23374"/>
                      <a:pt x="358503" y="19473"/>
                    </a:cubicBezTo>
                    <a:cubicBezTo>
                      <a:pt x="360884" y="18679"/>
                      <a:pt x="363558" y="18484"/>
                      <a:pt x="365647" y="17092"/>
                    </a:cubicBezTo>
                    <a:lnTo>
                      <a:pt x="379934" y="7567"/>
                    </a:lnTo>
                    <a:cubicBezTo>
                      <a:pt x="381522" y="5186"/>
                      <a:pt x="382865" y="-1776"/>
                      <a:pt x="384697" y="423"/>
                    </a:cubicBezTo>
                    <a:cubicBezTo>
                      <a:pt x="389518" y="6208"/>
                      <a:pt x="389460" y="14711"/>
                      <a:pt x="391841" y="21855"/>
                    </a:cubicBezTo>
                    <a:lnTo>
                      <a:pt x="394222" y="28998"/>
                    </a:lnTo>
                    <a:lnTo>
                      <a:pt x="394222" y="28998"/>
                    </a:lnTo>
                    <a:lnTo>
                      <a:pt x="403747" y="43286"/>
                    </a:lnTo>
                    <a:cubicBezTo>
                      <a:pt x="404541" y="45667"/>
                      <a:pt x="404926" y="48226"/>
                      <a:pt x="406128" y="50430"/>
                    </a:cubicBezTo>
                    <a:cubicBezTo>
                      <a:pt x="409714" y="57004"/>
                      <a:pt x="415665" y="62376"/>
                      <a:pt x="418034" y="69480"/>
                    </a:cubicBezTo>
                    <a:cubicBezTo>
                      <a:pt x="418828" y="71861"/>
                      <a:pt x="419427" y="74316"/>
                      <a:pt x="420416" y="76623"/>
                    </a:cubicBezTo>
                    <a:cubicBezTo>
                      <a:pt x="421814" y="79886"/>
                      <a:pt x="423932" y="82824"/>
                      <a:pt x="425178" y="86148"/>
                    </a:cubicBezTo>
                    <a:cubicBezTo>
                      <a:pt x="425421" y="86797"/>
                      <a:pt x="428630" y="101244"/>
                      <a:pt x="429941" y="102817"/>
                    </a:cubicBezTo>
                    <a:cubicBezTo>
                      <a:pt x="436877" y="111140"/>
                      <a:pt x="438608" y="108913"/>
                      <a:pt x="446609" y="112342"/>
                    </a:cubicBezTo>
                    <a:cubicBezTo>
                      <a:pt x="449872" y="113740"/>
                      <a:pt x="453090" y="115279"/>
                      <a:pt x="456134" y="117105"/>
                    </a:cubicBezTo>
                    <a:cubicBezTo>
                      <a:pt x="461042" y="120050"/>
                      <a:pt x="470422" y="126630"/>
                      <a:pt x="470422" y="126630"/>
                    </a:cubicBezTo>
                    <a:cubicBezTo>
                      <a:pt x="480946" y="142416"/>
                      <a:pt x="468578" y="124875"/>
                      <a:pt x="482328" y="140917"/>
                    </a:cubicBezTo>
                    <a:cubicBezTo>
                      <a:pt x="484911" y="143930"/>
                      <a:pt x="487165" y="147212"/>
                      <a:pt x="489472" y="150442"/>
                    </a:cubicBezTo>
                    <a:cubicBezTo>
                      <a:pt x="491135" y="152771"/>
                      <a:pt x="492210" y="155562"/>
                      <a:pt x="494234" y="157586"/>
                    </a:cubicBezTo>
                    <a:cubicBezTo>
                      <a:pt x="496258" y="159610"/>
                      <a:pt x="498997" y="160761"/>
                      <a:pt x="501378" y="162348"/>
                    </a:cubicBezTo>
                    <a:cubicBezTo>
                      <a:pt x="507087" y="179477"/>
                      <a:pt x="500160" y="158086"/>
                      <a:pt x="506141" y="179017"/>
                    </a:cubicBezTo>
                    <a:cubicBezTo>
                      <a:pt x="506831" y="181431"/>
                      <a:pt x="507832" y="183747"/>
                      <a:pt x="508522" y="186161"/>
                    </a:cubicBezTo>
                    <a:cubicBezTo>
                      <a:pt x="509421" y="189308"/>
                      <a:pt x="509644" y="192665"/>
                      <a:pt x="510903" y="195686"/>
                    </a:cubicBezTo>
                    <a:cubicBezTo>
                      <a:pt x="513634" y="202239"/>
                      <a:pt x="515408" y="209716"/>
                      <a:pt x="520428" y="214736"/>
                    </a:cubicBezTo>
                    <a:cubicBezTo>
                      <a:pt x="522809" y="217117"/>
                      <a:pt x="525015" y="219688"/>
                      <a:pt x="527572" y="221880"/>
                    </a:cubicBezTo>
                    <a:cubicBezTo>
                      <a:pt x="532736" y="226306"/>
                      <a:pt x="538592" y="230020"/>
                      <a:pt x="544241" y="233786"/>
                    </a:cubicBezTo>
                    <a:cubicBezTo>
                      <a:pt x="551899" y="256764"/>
                      <a:pt x="539624" y="221055"/>
                      <a:pt x="551384" y="250455"/>
                    </a:cubicBezTo>
                    <a:cubicBezTo>
                      <a:pt x="559885" y="271707"/>
                      <a:pt x="551748" y="258142"/>
                      <a:pt x="560909" y="271886"/>
                    </a:cubicBezTo>
                    <a:cubicBezTo>
                      <a:pt x="557734" y="277442"/>
                      <a:pt x="555313" y="283503"/>
                      <a:pt x="551384" y="288555"/>
                    </a:cubicBezTo>
                    <a:cubicBezTo>
                      <a:pt x="549065" y="291537"/>
                      <a:pt x="537153" y="296688"/>
                      <a:pt x="534716" y="298080"/>
                    </a:cubicBezTo>
                    <a:cubicBezTo>
                      <a:pt x="521794" y="305464"/>
                      <a:pt x="533523" y="300859"/>
                      <a:pt x="520428" y="305223"/>
                    </a:cubicBezTo>
                    <a:cubicBezTo>
                      <a:pt x="496079" y="321457"/>
                      <a:pt x="536324" y="295334"/>
                      <a:pt x="501378" y="314748"/>
                    </a:cubicBezTo>
                    <a:cubicBezTo>
                      <a:pt x="491667" y="320143"/>
                      <a:pt x="493638" y="322190"/>
                      <a:pt x="484709" y="326655"/>
                    </a:cubicBezTo>
                    <a:cubicBezTo>
                      <a:pt x="482464" y="327777"/>
                      <a:pt x="479947" y="328242"/>
                      <a:pt x="477566" y="329036"/>
                    </a:cubicBezTo>
                    <a:cubicBezTo>
                      <a:pt x="468910" y="337692"/>
                      <a:pt x="471591" y="335685"/>
                      <a:pt x="460897" y="343323"/>
                    </a:cubicBezTo>
                    <a:cubicBezTo>
                      <a:pt x="458568" y="344987"/>
                      <a:pt x="456313" y="346806"/>
                      <a:pt x="453753" y="348086"/>
                    </a:cubicBezTo>
                    <a:cubicBezTo>
                      <a:pt x="451508" y="349209"/>
                      <a:pt x="449031" y="349807"/>
                      <a:pt x="446609" y="350467"/>
                    </a:cubicBezTo>
                    <a:cubicBezTo>
                      <a:pt x="440294" y="352189"/>
                      <a:pt x="433769" y="353160"/>
                      <a:pt x="427559" y="355230"/>
                    </a:cubicBezTo>
                    <a:lnTo>
                      <a:pt x="413272" y="359992"/>
                    </a:lnTo>
                    <a:cubicBezTo>
                      <a:pt x="410891" y="360786"/>
                      <a:pt x="408619" y="362062"/>
                      <a:pt x="406128" y="362373"/>
                    </a:cubicBezTo>
                    <a:cubicBezTo>
                      <a:pt x="383831" y="365161"/>
                      <a:pt x="393286" y="363203"/>
                      <a:pt x="377553" y="367136"/>
                    </a:cubicBezTo>
                    <a:cubicBezTo>
                      <a:pt x="363346" y="376606"/>
                      <a:pt x="376733" y="367315"/>
                      <a:pt x="356122" y="383805"/>
                    </a:cubicBezTo>
                    <a:cubicBezTo>
                      <a:pt x="343167" y="394169"/>
                      <a:pt x="350721" y="387662"/>
                      <a:pt x="339453" y="395711"/>
                    </a:cubicBezTo>
                    <a:cubicBezTo>
                      <a:pt x="336224" y="398018"/>
                      <a:pt x="333230" y="400654"/>
                      <a:pt x="329928" y="402855"/>
                    </a:cubicBezTo>
                    <a:cubicBezTo>
                      <a:pt x="326077" y="405422"/>
                      <a:pt x="321947" y="407545"/>
                      <a:pt x="318022" y="409998"/>
                    </a:cubicBezTo>
                    <a:cubicBezTo>
                      <a:pt x="315595" y="411515"/>
                      <a:pt x="313380" y="413371"/>
                      <a:pt x="310878" y="414761"/>
                    </a:cubicBezTo>
                    <a:cubicBezTo>
                      <a:pt x="306224" y="417347"/>
                      <a:pt x="301157" y="419166"/>
                      <a:pt x="296591" y="421905"/>
                    </a:cubicBezTo>
                    <a:cubicBezTo>
                      <a:pt x="293188" y="423947"/>
                      <a:pt x="290616" y="427273"/>
                      <a:pt x="287066" y="429048"/>
                    </a:cubicBezTo>
                    <a:cubicBezTo>
                      <a:pt x="282576" y="431293"/>
                      <a:pt x="277541" y="432223"/>
                      <a:pt x="272778" y="433811"/>
                    </a:cubicBezTo>
                    <a:cubicBezTo>
                      <a:pt x="262663" y="437183"/>
                      <a:pt x="257233" y="438616"/>
                      <a:pt x="246584" y="445717"/>
                    </a:cubicBezTo>
                    <a:cubicBezTo>
                      <a:pt x="244203" y="447305"/>
                      <a:pt x="242056" y="449318"/>
                      <a:pt x="239441" y="450480"/>
                    </a:cubicBezTo>
                    <a:cubicBezTo>
                      <a:pt x="234853" y="452519"/>
                      <a:pt x="225153" y="455242"/>
                      <a:pt x="225153" y="455242"/>
                    </a:cubicBezTo>
                    <a:cubicBezTo>
                      <a:pt x="204687" y="468887"/>
                      <a:pt x="230575" y="452532"/>
                      <a:pt x="210866" y="462386"/>
                    </a:cubicBezTo>
                    <a:cubicBezTo>
                      <a:pt x="208306" y="463666"/>
                      <a:pt x="206337" y="465986"/>
                      <a:pt x="203722" y="467148"/>
                    </a:cubicBezTo>
                    <a:cubicBezTo>
                      <a:pt x="199134" y="469187"/>
                      <a:pt x="189434" y="471911"/>
                      <a:pt x="189434" y="471911"/>
                    </a:cubicBezTo>
                    <a:cubicBezTo>
                      <a:pt x="187053" y="473498"/>
                      <a:pt x="184906" y="475511"/>
                      <a:pt x="182291" y="476673"/>
                    </a:cubicBezTo>
                    <a:cubicBezTo>
                      <a:pt x="177703" y="478712"/>
                      <a:pt x="168003" y="481436"/>
                      <a:pt x="168003" y="481436"/>
                    </a:cubicBezTo>
                    <a:cubicBezTo>
                      <a:pt x="165622" y="479848"/>
                      <a:pt x="162883" y="478697"/>
                      <a:pt x="160859" y="476673"/>
                    </a:cubicBezTo>
                    <a:cubicBezTo>
                      <a:pt x="155199" y="471013"/>
                      <a:pt x="153691" y="462314"/>
                      <a:pt x="151334" y="455242"/>
                    </a:cubicBezTo>
                    <a:cubicBezTo>
                      <a:pt x="150540" y="452861"/>
                      <a:pt x="150075" y="450343"/>
                      <a:pt x="148953" y="448098"/>
                    </a:cubicBezTo>
                    <a:cubicBezTo>
                      <a:pt x="142416" y="435023"/>
                      <a:pt x="146321" y="441413"/>
                      <a:pt x="137047" y="429048"/>
                    </a:cubicBezTo>
                    <a:cubicBezTo>
                      <a:pt x="135702" y="419630"/>
                      <a:pt x="134607" y="409765"/>
                      <a:pt x="132284" y="400473"/>
                    </a:cubicBezTo>
                    <a:cubicBezTo>
                      <a:pt x="131675" y="398038"/>
                      <a:pt x="131678" y="395105"/>
                      <a:pt x="129903" y="393330"/>
                    </a:cubicBezTo>
                    <a:cubicBezTo>
                      <a:pt x="128128" y="391555"/>
                      <a:pt x="125140" y="391742"/>
                      <a:pt x="122759" y="390948"/>
                    </a:cubicBezTo>
                    <a:cubicBezTo>
                      <a:pt x="121172" y="388567"/>
                      <a:pt x="119277" y="386365"/>
                      <a:pt x="117997" y="383805"/>
                    </a:cubicBezTo>
                    <a:cubicBezTo>
                      <a:pt x="116875" y="381560"/>
                      <a:pt x="116605" y="378968"/>
                      <a:pt x="115616" y="376661"/>
                    </a:cubicBezTo>
                    <a:cubicBezTo>
                      <a:pt x="114218" y="373398"/>
                      <a:pt x="112441" y="370311"/>
                      <a:pt x="110853" y="367136"/>
                    </a:cubicBezTo>
                    <a:cubicBezTo>
                      <a:pt x="110059" y="363167"/>
                      <a:pt x="109893" y="359020"/>
                      <a:pt x="108472" y="355230"/>
                    </a:cubicBezTo>
                    <a:cubicBezTo>
                      <a:pt x="107467" y="352550"/>
                      <a:pt x="104989" y="350646"/>
                      <a:pt x="103709" y="348086"/>
                    </a:cubicBezTo>
                    <a:cubicBezTo>
                      <a:pt x="94617" y="329903"/>
                      <a:pt x="111460" y="354451"/>
                      <a:pt x="94184" y="331417"/>
                    </a:cubicBezTo>
                    <a:cubicBezTo>
                      <a:pt x="88725" y="315039"/>
                      <a:pt x="96191" y="334928"/>
                      <a:pt x="84659" y="314748"/>
                    </a:cubicBezTo>
                    <a:cubicBezTo>
                      <a:pt x="83414" y="312569"/>
                      <a:pt x="83400" y="309850"/>
                      <a:pt x="82278" y="307605"/>
                    </a:cubicBezTo>
                    <a:cubicBezTo>
                      <a:pt x="78962" y="300973"/>
                      <a:pt x="75640" y="298585"/>
                      <a:pt x="70372" y="293317"/>
                    </a:cubicBezTo>
                    <a:cubicBezTo>
                      <a:pt x="69578" y="290936"/>
                      <a:pt x="69114" y="288418"/>
                      <a:pt x="67991" y="286173"/>
                    </a:cubicBezTo>
                    <a:cubicBezTo>
                      <a:pt x="59043" y="268277"/>
                      <a:pt x="62201" y="280711"/>
                      <a:pt x="56084" y="262361"/>
                    </a:cubicBezTo>
                    <a:cubicBezTo>
                      <a:pt x="53919" y="255866"/>
                      <a:pt x="48955" y="229127"/>
                      <a:pt x="48941" y="229023"/>
                    </a:cubicBezTo>
                    <a:cubicBezTo>
                      <a:pt x="47919" y="221611"/>
                      <a:pt x="43280" y="174794"/>
                      <a:pt x="41797" y="159967"/>
                    </a:cubicBezTo>
                    <a:cubicBezTo>
                      <a:pt x="36241" y="160761"/>
                      <a:pt x="30367" y="160333"/>
                      <a:pt x="25128" y="162348"/>
                    </a:cubicBezTo>
                    <a:cubicBezTo>
                      <a:pt x="-782" y="172313"/>
                      <a:pt x="1713" y="171873"/>
                      <a:pt x="1316" y="1718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4800555" y="3302794"/>
                <a:ext cx="481058" cy="390525"/>
              </a:xfrm>
              <a:custGeom>
                <a:avLst/>
                <a:gdLst>
                  <a:gd name="connsiteX0" fmla="*/ 45 w 481058"/>
                  <a:gd name="connsiteY0" fmla="*/ 219075 h 390525"/>
                  <a:gd name="connsiteX1" fmla="*/ 19095 w 481058"/>
                  <a:gd name="connsiteY1" fmla="*/ 214312 h 390525"/>
                  <a:gd name="connsiteX2" fmla="*/ 33383 w 481058"/>
                  <a:gd name="connsiteY2" fmla="*/ 204787 h 390525"/>
                  <a:gd name="connsiteX3" fmla="*/ 47670 w 481058"/>
                  <a:gd name="connsiteY3" fmla="*/ 195262 h 390525"/>
                  <a:gd name="connsiteX4" fmla="*/ 61958 w 481058"/>
                  <a:gd name="connsiteY4" fmla="*/ 185737 h 390525"/>
                  <a:gd name="connsiteX5" fmla="*/ 69101 w 481058"/>
                  <a:gd name="connsiteY5" fmla="*/ 180975 h 390525"/>
                  <a:gd name="connsiteX6" fmla="*/ 88151 w 481058"/>
                  <a:gd name="connsiteY6" fmla="*/ 166687 h 390525"/>
                  <a:gd name="connsiteX7" fmla="*/ 97676 w 481058"/>
                  <a:gd name="connsiteY7" fmla="*/ 161925 h 390525"/>
                  <a:gd name="connsiteX8" fmla="*/ 116726 w 481058"/>
                  <a:gd name="connsiteY8" fmla="*/ 147637 h 390525"/>
                  <a:gd name="connsiteX9" fmla="*/ 123870 w 481058"/>
                  <a:gd name="connsiteY9" fmla="*/ 142875 h 390525"/>
                  <a:gd name="connsiteX10" fmla="*/ 131014 w 481058"/>
                  <a:gd name="connsiteY10" fmla="*/ 133350 h 390525"/>
                  <a:gd name="connsiteX11" fmla="*/ 133395 w 481058"/>
                  <a:gd name="connsiteY11" fmla="*/ 126206 h 390525"/>
                  <a:gd name="connsiteX12" fmla="*/ 145301 w 481058"/>
                  <a:gd name="connsiteY12" fmla="*/ 123825 h 390525"/>
                  <a:gd name="connsiteX13" fmla="*/ 157208 w 481058"/>
                  <a:gd name="connsiteY13" fmla="*/ 119062 h 390525"/>
                  <a:gd name="connsiteX14" fmla="*/ 171495 w 481058"/>
                  <a:gd name="connsiteY14" fmla="*/ 116681 h 390525"/>
                  <a:gd name="connsiteX15" fmla="*/ 178639 w 481058"/>
                  <a:gd name="connsiteY15" fmla="*/ 111919 h 390525"/>
                  <a:gd name="connsiteX16" fmla="*/ 188164 w 481058"/>
                  <a:gd name="connsiteY16" fmla="*/ 109537 h 390525"/>
                  <a:gd name="connsiteX17" fmla="*/ 195308 w 481058"/>
                  <a:gd name="connsiteY17" fmla="*/ 104775 h 390525"/>
                  <a:gd name="connsiteX18" fmla="*/ 202451 w 481058"/>
                  <a:gd name="connsiteY18" fmla="*/ 102394 h 390525"/>
                  <a:gd name="connsiteX19" fmla="*/ 216739 w 481058"/>
                  <a:gd name="connsiteY19" fmla="*/ 92869 h 390525"/>
                  <a:gd name="connsiteX20" fmla="*/ 231026 w 481058"/>
                  <a:gd name="connsiteY20" fmla="*/ 85725 h 390525"/>
                  <a:gd name="connsiteX21" fmla="*/ 238170 w 481058"/>
                  <a:gd name="connsiteY21" fmla="*/ 83344 h 390525"/>
                  <a:gd name="connsiteX22" fmla="*/ 245314 w 481058"/>
                  <a:gd name="connsiteY22" fmla="*/ 78581 h 390525"/>
                  <a:gd name="connsiteX23" fmla="*/ 252458 w 481058"/>
                  <a:gd name="connsiteY23" fmla="*/ 76200 h 390525"/>
                  <a:gd name="connsiteX24" fmla="*/ 261983 w 481058"/>
                  <a:gd name="connsiteY24" fmla="*/ 69056 h 390525"/>
                  <a:gd name="connsiteX25" fmla="*/ 273889 w 481058"/>
                  <a:gd name="connsiteY25" fmla="*/ 64294 h 390525"/>
                  <a:gd name="connsiteX26" fmla="*/ 283414 w 481058"/>
                  <a:gd name="connsiteY26" fmla="*/ 59531 h 390525"/>
                  <a:gd name="connsiteX27" fmla="*/ 290558 w 481058"/>
                  <a:gd name="connsiteY27" fmla="*/ 54769 h 390525"/>
                  <a:gd name="connsiteX28" fmla="*/ 297701 w 481058"/>
                  <a:gd name="connsiteY28" fmla="*/ 52387 h 390525"/>
                  <a:gd name="connsiteX29" fmla="*/ 311989 w 481058"/>
                  <a:gd name="connsiteY29" fmla="*/ 45244 h 390525"/>
                  <a:gd name="connsiteX30" fmla="*/ 328658 w 481058"/>
                  <a:gd name="connsiteY30" fmla="*/ 38100 h 390525"/>
                  <a:gd name="connsiteX31" fmla="*/ 338183 w 481058"/>
                  <a:gd name="connsiteY31" fmla="*/ 33337 h 390525"/>
                  <a:gd name="connsiteX32" fmla="*/ 366758 w 481058"/>
                  <a:gd name="connsiteY32" fmla="*/ 23812 h 390525"/>
                  <a:gd name="connsiteX33" fmla="*/ 373901 w 481058"/>
                  <a:gd name="connsiteY33" fmla="*/ 21431 h 390525"/>
                  <a:gd name="connsiteX34" fmla="*/ 381045 w 481058"/>
                  <a:gd name="connsiteY34" fmla="*/ 16669 h 390525"/>
                  <a:gd name="connsiteX35" fmla="*/ 390570 w 481058"/>
                  <a:gd name="connsiteY35" fmla="*/ 14287 h 390525"/>
                  <a:gd name="connsiteX36" fmla="*/ 402476 w 481058"/>
                  <a:gd name="connsiteY36" fmla="*/ 7144 h 390525"/>
                  <a:gd name="connsiteX37" fmla="*/ 421526 w 481058"/>
                  <a:gd name="connsiteY37" fmla="*/ 2381 h 390525"/>
                  <a:gd name="connsiteX38" fmla="*/ 428670 w 481058"/>
                  <a:gd name="connsiteY38" fmla="*/ 0 h 390525"/>
                  <a:gd name="connsiteX39" fmla="*/ 433433 w 481058"/>
                  <a:gd name="connsiteY39" fmla="*/ 7144 h 390525"/>
                  <a:gd name="connsiteX40" fmla="*/ 438195 w 481058"/>
                  <a:gd name="connsiteY40" fmla="*/ 33337 h 390525"/>
                  <a:gd name="connsiteX41" fmla="*/ 440576 w 481058"/>
                  <a:gd name="connsiteY41" fmla="*/ 42862 h 390525"/>
                  <a:gd name="connsiteX42" fmla="*/ 442958 w 481058"/>
                  <a:gd name="connsiteY42" fmla="*/ 59531 h 390525"/>
                  <a:gd name="connsiteX43" fmla="*/ 452483 w 481058"/>
                  <a:gd name="connsiteY43" fmla="*/ 80962 h 390525"/>
                  <a:gd name="connsiteX44" fmla="*/ 459626 w 481058"/>
                  <a:gd name="connsiteY44" fmla="*/ 95250 h 390525"/>
                  <a:gd name="connsiteX45" fmla="*/ 466770 w 481058"/>
                  <a:gd name="connsiteY45" fmla="*/ 97631 h 390525"/>
                  <a:gd name="connsiteX46" fmla="*/ 473914 w 481058"/>
                  <a:gd name="connsiteY46" fmla="*/ 121444 h 390525"/>
                  <a:gd name="connsiteX47" fmla="*/ 476295 w 481058"/>
                  <a:gd name="connsiteY47" fmla="*/ 138112 h 390525"/>
                  <a:gd name="connsiteX48" fmla="*/ 481058 w 481058"/>
                  <a:gd name="connsiteY48" fmla="*/ 157162 h 390525"/>
                  <a:gd name="connsiteX49" fmla="*/ 478676 w 481058"/>
                  <a:gd name="connsiteY49" fmla="*/ 166687 h 390525"/>
                  <a:gd name="connsiteX50" fmla="*/ 459626 w 481058"/>
                  <a:gd name="connsiteY50" fmla="*/ 176212 h 390525"/>
                  <a:gd name="connsiteX51" fmla="*/ 426289 w 481058"/>
                  <a:gd name="connsiteY51" fmla="*/ 190500 h 390525"/>
                  <a:gd name="connsiteX52" fmla="*/ 419145 w 481058"/>
                  <a:gd name="connsiteY52" fmla="*/ 192881 h 390525"/>
                  <a:gd name="connsiteX53" fmla="*/ 412001 w 481058"/>
                  <a:gd name="connsiteY53" fmla="*/ 195262 h 390525"/>
                  <a:gd name="connsiteX54" fmla="*/ 390570 w 481058"/>
                  <a:gd name="connsiteY54" fmla="*/ 200025 h 390525"/>
                  <a:gd name="connsiteX55" fmla="*/ 371520 w 481058"/>
                  <a:gd name="connsiteY55" fmla="*/ 204787 h 390525"/>
                  <a:gd name="connsiteX56" fmla="*/ 364376 w 481058"/>
                  <a:gd name="connsiteY56" fmla="*/ 211931 h 390525"/>
                  <a:gd name="connsiteX57" fmla="*/ 347708 w 481058"/>
                  <a:gd name="connsiteY57" fmla="*/ 216694 h 390525"/>
                  <a:gd name="connsiteX58" fmla="*/ 340564 w 481058"/>
                  <a:gd name="connsiteY58" fmla="*/ 209550 h 390525"/>
                  <a:gd name="connsiteX59" fmla="*/ 335801 w 481058"/>
                  <a:gd name="connsiteY59" fmla="*/ 190500 h 390525"/>
                  <a:gd name="connsiteX60" fmla="*/ 326276 w 481058"/>
                  <a:gd name="connsiteY60" fmla="*/ 176212 h 390525"/>
                  <a:gd name="connsiteX61" fmla="*/ 316751 w 481058"/>
                  <a:gd name="connsiteY61" fmla="*/ 161925 h 390525"/>
                  <a:gd name="connsiteX62" fmla="*/ 309608 w 481058"/>
                  <a:gd name="connsiteY62" fmla="*/ 157162 h 390525"/>
                  <a:gd name="connsiteX63" fmla="*/ 307226 w 481058"/>
                  <a:gd name="connsiteY63" fmla="*/ 150019 h 390525"/>
                  <a:gd name="connsiteX64" fmla="*/ 290558 w 481058"/>
                  <a:gd name="connsiteY64" fmla="*/ 161925 h 390525"/>
                  <a:gd name="connsiteX65" fmla="*/ 273889 w 481058"/>
                  <a:gd name="connsiteY65" fmla="*/ 171450 h 390525"/>
                  <a:gd name="connsiteX66" fmla="*/ 254839 w 481058"/>
                  <a:gd name="connsiteY66" fmla="*/ 180975 h 390525"/>
                  <a:gd name="connsiteX67" fmla="*/ 240551 w 481058"/>
                  <a:gd name="connsiteY67" fmla="*/ 185737 h 390525"/>
                  <a:gd name="connsiteX68" fmla="*/ 247695 w 481058"/>
                  <a:gd name="connsiteY68" fmla="*/ 214312 h 390525"/>
                  <a:gd name="connsiteX69" fmla="*/ 250076 w 481058"/>
                  <a:gd name="connsiteY69" fmla="*/ 221456 h 390525"/>
                  <a:gd name="connsiteX70" fmla="*/ 269126 w 481058"/>
                  <a:gd name="connsiteY70" fmla="*/ 242887 h 390525"/>
                  <a:gd name="connsiteX71" fmla="*/ 271508 w 481058"/>
                  <a:gd name="connsiteY71" fmla="*/ 250031 h 390525"/>
                  <a:gd name="connsiteX72" fmla="*/ 257220 w 481058"/>
                  <a:gd name="connsiteY72" fmla="*/ 254794 h 390525"/>
                  <a:gd name="connsiteX73" fmla="*/ 247695 w 481058"/>
                  <a:gd name="connsiteY73" fmla="*/ 257175 h 390525"/>
                  <a:gd name="connsiteX74" fmla="*/ 238170 w 481058"/>
                  <a:gd name="connsiteY74" fmla="*/ 261937 h 390525"/>
                  <a:gd name="connsiteX75" fmla="*/ 231026 w 481058"/>
                  <a:gd name="connsiteY75" fmla="*/ 264319 h 390525"/>
                  <a:gd name="connsiteX76" fmla="*/ 223883 w 481058"/>
                  <a:gd name="connsiteY76" fmla="*/ 269081 h 390525"/>
                  <a:gd name="connsiteX77" fmla="*/ 202451 w 481058"/>
                  <a:gd name="connsiteY77" fmla="*/ 280987 h 390525"/>
                  <a:gd name="connsiteX78" fmla="*/ 195308 w 481058"/>
                  <a:gd name="connsiteY78" fmla="*/ 285750 h 390525"/>
                  <a:gd name="connsiteX79" fmla="*/ 188164 w 481058"/>
                  <a:gd name="connsiteY79" fmla="*/ 288131 h 390525"/>
                  <a:gd name="connsiteX80" fmla="*/ 164351 w 481058"/>
                  <a:gd name="connsiteY80" fmla="*/ 297656 h 390525"/>
                  <a:gd name="connsiteX81" fmla="*/ 154826 w 481058"/>
                  <a:gd name="connsiteY81" fmla="*/ 302419 h 390525"/>
                  <a:gd name="connsiteX82" fmla="*/ 147683 w 481058"/>
                  <a:gd name="connsiteY82" fmla="*/ 304800 h 390525"/>
                  <a:gd name="connsiteX83" fmla="*/ 133395 w 481058"/>
                  <a:gd name="connsiteY83" fmla="*/ 311944 h 390525"/>
                  <a:gd name="connsiteX84" fmla="*/ 138158 w 481058"/>
                  <a:gd name="connsiteY84" fmla="*/ 330994 h 390525"/>
                  <a:gd name="connsiteX85" fmla="*/ 142920 w 481058"/>
                  <a:gd name="connsiteY85" fmla="*/ 338137 h 390525"/>
                  <a:gd name="connsiteX86" fmla="*/ 145301 w 481058"/>
                  <a:gd name="connsiteY86" fmla="*/ 345281 h 390525"/>
                  <a:gd name="connsiteX87" fmla="*/ 154826 w 481058"/>
                  <a:gd name="connsiteY87" fmla="*/ 359569 h 390525"/>
                  <a:gd name="connsiteX88" fmla="*/ 150064 w 481058"/>
                  <a:gd name="connsiteY88" fmla="*/ 366712 h 390525"/>
                  <a:gd name="connsiteX89" fmla="*/ 133395 w 481058"/>
                  <a:gd name="connsiteY89" fmla="*/ 373856 h 390525"/>
                  <a:gd name="connsiteX90" fmla="*/ 114345 w 481058"/>
                  <a:gd name="connsiteY90" fmla="*/ 383381 h 390525"/>
                  <a:gd name="connsiteX91" fmla="*/ 100058 w 481058"/>
                  <a:gd name="connsiteY91" fmla="*/ 390525 h 390525"/>
                  <a:gd name="connsiteX92" fmla="*/ 97676 w 481058"/>
                  <a:gd name="connsiteY92" fmla="*/ 383381 h 390525"/>
                  <a:gd name="connsiteX93" fmla="*/ 88151 w 481058"/>
                  <a:gd name="connsiteY93" fmla="*/ 369094 h 390525"/>
                  <a:gd name="connsiteX94" fmla="*/ 83389 w 481058"/>
                  <a:gd name="connsiteY94" fmla="*/ 354806 h 390525"/>
                  <a:gd name="connsiteX95" fmla="*/ 69101 w 481058"/>
                  <a:gd name="connsiteY95" fmla="*/ 345281 h 390525"/>
                  <a:gd name="connsiteX96" fmla="*/ 61958 w 481058"/>
                  <a:gd name="connsiteY96" fmla="*/ 352425 h 390525"/>
                  <a:gd name="connsiteX97" fmla="*/ 54814 w 481058"/>
                  <a:gd name="connsiteY97" fmla="*/ 361950 h 390525"/>
                  <a:gd name="connsiteX98" fmla="*/ 47670 w 481058"/>
                  <a:gd name="connsiteY98" fmla="*/ 364331 h 390525"/>
                  <a:gd name="connsiteX99" fmla="*/ 38145 w 481058"/>
                  <a:gd name="connsiteY99" fmla="*/ 328612 h 390525"/>
                  <a:gd name="connsiteX100" fmla="*/ 33383 w 481058"/>
                  <a:gd name="connsiteY100" fmla="*/ 321469 h 390525"/>
                  <a:gd name="connsiteX101" fmla="*/ 28620 w 481058"/>
                  <a:gd name="connsiteY101" fmla="*/ 302419 h 390525"/>
                  <a:gd name="connsiteX102" fmla="*/ 26239 w 481058"/>
                  <a:gd name="connsiteY102" fmla="*/ 292894 h 390525"/>
                  <a:gd name="connsiteX103" fmla="*/ 21476 w 481058"/>
                  <a:gd name="connsiteY103" fmla="*/ 283369 h 390525"/>
                  <a:gd name="connsiteX104" fmla="*/ 19095 w 481058"/>
                  <a:gd name="connsiteY104" fmla="*/ 273844 h 390525"/>
                  <a:gd name="connsiteX105" fmla="*/ 16714 w 481058"/>
                  <a:gd name="connsiteY105" fmla="*/ 259556 h 390525"/>
                  <a:gd name="connsiteX106" fmla="*/ 14333 w 481058"/>
                  <a:gd name="connsiteY106" fmla="*/ 252412 h 390525"/>
                  <a:gd name="connsiteX107" fmla="*/ 45 w 481058"/>
                  <a:gd name="connsiteY107" fmla="*/ 21907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481058" h="390525">
                    <a:moveTo>
                      <a:pt x="45" y="219075"/>
                    </a:moveTo>
                    <a:cubicBezTo>
                      <a:pt x="839" y="212725"/>
                      <a:pt x="14973" y="216602"/>
                      <a:pt x="19095" y="214312"/>
                    </a:cubicBezTo>
                    <a:cubicBezTo>
                      <a:pt x="24099" y="211532"/>
                      <a:pt x="28620" y="207962"/>
                      <a:pt x="33383" y="204787"/>
                    </a:cubicBezTo>
                    <a:lnTo>
                      <a:pt x="47670" y="195262"/>
                    </a:lnTo>
                    <a:lnTo>
                      <a:pt x="61958" y="185737"/>
                    </a:lnTo>
                    <a:cubicBezTo>
                      <a:pt x="64339" y="184150"/>
                      <a:pt x="66812" y="182692"/>
                      <a:pt x="69101" y="180975"/>
                    </a:cubicBezTo>
                    <a:cubicBezTo>
                      <a:pt x="75451" y="176212"/>
                      <a:pt x="81051" y="170237"/>
                      <a:pt x="88151" y="166687"/>
                    </a:cubicBezTo>
                    <a:cubicBezTo>
                      <a:pt x="91326" y="165100"/>
                      <a:pt x="94722" y="163894"/>
                      <a:pt x="97676" y="161925"/>
                    </a:cubicBezTo>
                    <a:cubicBezTo>
                      <a:pt x="104280" y="157522"/>
                      <a:pt x="110121" y="152040"/>
                      <a:pt x="116726" y="147637"/>
                    </a:cubicBezTo>
                    <a:lnTo>
                      <a:pt x="123870" y="142875"/>
                    </a:lnTo>
                    <a:cubicBezTo>
                      <a:pt x="126251" y="139700"/>
                      <a:pt x="129045" y="136796"/>
                      <a:pt x="131014" y="133350"/>
                    </a:cubicBezTo>
                    <a:cubicBezTo>
                      <a:pt x="132259" y="131171"/>
                      <a:pt x="131306" y="127598"/>
                      <a:pt x="133395" y="126206"/>
                    </a:cubicBezTo>
                    <a:cubicBezTo>
                      <a:pt x="136762" y="123961"/>
                      <a:pt x="141332" y="124619"/>
                      <a:pt x="145301" y="123825"/>
                    </a:cubicBezTo>
                    <a:cubicBezTo>
                      <a:pt x="149270" y="122237"/>
                      <a:pt x="153084" y="120187"/>
                      <a:pt x="157208" y="119062"/>
                    </a:cubicBezTo>
                    <a:cubicBezTo>
                      <a:pt x="161866" y="117792"/>
                      <a:pt x="166915" y="118208"/>
                      <a:pt x="171495" y="116681"/>
                    </a:cubicBezTo>
                    <a:cubicBezTo>
                      <a:pt x="174210" y="115776"/>
                      <a:pt x="176009" y="113046"/>
                      <a:pt x="178639" y="111919"/>
                    </a:cubicBezTo>
                    <a:cubicBezTo>
                      <a:pt x="181647" y="110630"/>
                      <a:pt x="184989" y="110331"/>
                      <a:pt x="188164" y="109537"/>
                    </a:cubicBezTo>
                    <a:cubicBezTo>
                      <a:pt x="190545" y="107950"/>
                      <a:pt x="192748" y="106055"/>
                      <a:pt x="195308" y="104775"/>
                    </a:cubicBezTo>
                    <a:cubicBezTo>
                      <a:pt x="197553" y="103653"/>
                      <a:pt x="200257" y="103613"/>
                      <a:pt x="202451" y="102394"/>
                    </a:cubicBezTo>
                    <a:cubicBezTo>
                      <a:pt x="207455" y="99614"/>
                      <a:pt x="211309" y="94680"/>
                      <a:pt x="216739" y="92869"/>
                    </a:cubicBezTo>
                    <a:cubicBezTo>
                      <a:pt x="234704" y="86879"/>
                      <a:pt x="212554" y="94961"/>
                      <a:pt x="231026" y="85725"/>
                    </a:cubicBezTo>
                    <a:cubicBezTo>
                      <a:pt x="233271" y="84603"/>
                      <a:pt x="235789" y="84138"/>
                      <a:pt x="238170" y="83344"/>
                    </a:cubicBezTo>
                    <a:cubicBezTo>
                      <a:pt x="240551" y="81756"/>
                      <a:pt x="242754" y="79861"/>
                      <a:pt x="245314" y="78581"/>
                    </a:cubicBezTo>
                    <a:cubicBezTo>
                      <a:pt x="247559" y="77458"/>
                      <a:pt x="250279" y="77445"/>
                      <a:pt x="252458" y="76200"/>
                    </a:cubicBezTo>
                    <a:cubicBezTo>
                      <a:pt x="255904" y="74231"/>
                      <a:pt x="258514" y="70983"/>
                      <a:pt x="261983" y="69056"/>
                    </a:cubicBezTo>
                    <a:cubicBezTo>
                      <a:pt x="265719" y="66980"/>
                      <a:pt x="269983" y="66030"/>
                      <a:pt x="273889" y="64294"/>
                    </a:cubicBezTo>
                    <a:cubicBezTo>
                      <a:pt x="277133" y="62852"/>
                      <a:pt x="280332" y="61292"/>
                      <a:pt x="283414" y="59531"/>
                    </a:cubicBezTo>
                    <a:cubicBezTo>
                      <a:pt x="285899" y="58111"/>
                      <a:pt x="287998" y="56049"/>
                      <a:pt x="290558" y="54769"/>
                    </a:cubicBezTo>
                    <a:cubicBezTo>
                      <a:pt x="292803" y="53646"/>
                      <a:pt x="295456" y="53510"/>
                      <a:pt x="297701" y="52387"/>
                    </a:cubicBezTo>
                    <a:cubicBezTo>
                      <a:pt x="316155" y="43160"/>
                      <a:pt x="294042" y="51225"/>
                      <a:pt x="311989" y="45244"/>
                    </a:cubicBezTo>
                    <a:cubicBezTo>
                      <a:pt x="326468" y="35591"/>
                      <a:pt x="311083" y="44691"/>
                      <a:pt x="328658" y="38100"/>
                    </a:cubicBezTo>
                    <a:cubicBezTo>
                      <a:pt x="331982" y="36854"/>
                      <a:pt x="334870" y="34611"/>
                      <a:pt x="338183" y="33337"/>
                    </a:cubicBezTo>
                    <a:cubicBezTo>
                      <a:pt x="347554" y="29733"/>
                      <a:pt x="357233" y="26987"/>
                      <a:pt x="366758" y="23812"/>
                    </a:cubicBezTo>
                    <a:cubicBezTo>
                      <a:pt x="369139" y="23018"/>
                      <a:pt x="371813" y="22823"/>
                      <a:pt x="373901" y="21431"/>
                    </a:cubicBezTo>
                    <a:cubicBezTo>
                      <a:pt x="376282" y="19844"/>
                      <a:pt x="378415" y="17796"/>
                      <a:pt x="381045" y="16669"/>
                    </a:cubicBezTo>
                    <a:cubicBezTo>
                      <a:pt x="384053" y="15380"/>
                      <a:pt x="387395" y="15081"/>
                      <a:pt x="390570" y="14287"/>
                    </a:cubicBezTo>
                    <a:cubicBezTo>
                      <a:pt x="394539" y="11906"/>
                      <a:pt x="398156" y="8805"/>
                      <a:pt x="402476" y="7144"/>
                    </a:cubicBezTo>
                    <a:cubicBezTo>
                      <a:pt x="408585" y="4794"/>
                      <a:pt x="415316" y="4451"/>
                      <a:pt x="421526" y="2381"/>
                    </a:cubicBezTo>
                    <a:lnTo>
                      <a:pt x="428670" y="0"/>
                    </a:lnTo>
                    <a:cubicBezTo>
                      <a:pt x="430258" y="2381"/>
                      <a:pt x="432306" y="4513"/>
                      <a:pt x="433433" y="7144"/>
                    </a:cubicBezTo>
                    <a:cubicBezTo>
                      <a:pt x="435991" y="13112"/>
                      <a:pt x="437382" y="28867"/>
                      <a:pt x="438195" y="33337"/>
                    </a:cubicBezTo>
                    <a:cubicBezTo>
                      <a:pt x="438780" y="36557"/>
                      <a:pt x="439991" y="39642"/>
                      <a:pt x="440576" y="42862"/>
                    </a:cubicBezTo>
                    <a:cubicBezTo>
                      <a:pt x="441580" y="48384"/>
                      <a:pt x="441696" y="54062"/>
                      <a:pt x="442958" y="59531"/>
                    </a:cubicBezTo>
                    <a:cubicBezTo>
                      <a:pt x="445959" y="72536"/>
                      <a:pt x="446454" y="71921"/>
                      <a:pt x="452483" y="80962"/>
                    </a:cubicBezTo>
                    <a:cubicBezTo>
                      <a:pt x="454051" y="85667"/>
                      <a:pt x="455430" y="91893"/>
                      <a:pt x="459626" y="95250"/>
                    </a:cubicBezTo>
                    <a:cubicBezTo>
                      <a:pt x="461586" y="96818"/>
                      <a:pt x="464389" y="96837"/>
                      <a:pt x="466770" y="97631"/>
                    </a:cubicBezTo>
                    <a:cubicBezTo>
                      <a:pt x="469257" y="105091"/>
                      <a:pt x="472474" y="113524"/>
                      <a:pt x="473914" y="121444"/>
                    </a:cubicBezTo>
                    <a:cubicBezTo>
                      <a:pt x="474918" y="126966"/>
                      <a:pt x="475194" y="132609"/>
                      <a:pt x="476295" y="138112"/>
                    </a:cubicBezTo>
                    <a:cubicBezTo>
                      <a:pt x="477579" y="144530"/>
                      <a:pt x="481058" y="157162"/>
                      <a:pt x="481058" y="157162"/>
                    </a:cubicBezTo>
                    <a:cubicBezTo>
                      <a:pt x="480264" y="160337"/>
                      <a:pt x="480578" y="164024"/>
                      <a:pt x="478676" y="166687"/>
                    </a:cubicBezTo>
                    <a:cubicBezTo>
                      <a:pt x="473396" y="174079"/>
                      <a:pt x="467342" y="174283"/>
                      <a:pt x="459626" y="176212"/>
                    </a:cubicBezTo>
                    <a:cubicBezTo>
                      <a:pt x="436092" y="187979"/>
                      <a:pt x="447307" y="183494"/>
                      <a:pt x="426289" y="190500"/>
                    </a:cubicBezTo>
                    <a:lnTo>
                      <a:pt x="419145" y="192881"/>
                    </a:lnTo>
                    <a:cubicBezTo>
                      <a:pt x="416764" y="193675"/>
                      <a:pt x="414462" y="194770"/>
                      <a:pt x="412001" y="195262"/>
                    </a:cubicBezTo>
                    <a:cubicBezTo>
                      <a:pt x="376013" y="202462"/>
                      <a:pt x="420899" y="193286"/>
                      <a:pt x="390570" y="200025"/>
                    </a:cubicBezTo>
                    <a:cubicBezTo>
                      <a:pt x="373329" y="203856"/>
                      <a:pt x="384286" y="200532"/>
                      <a:pt x="371520" y="204787"/>
                    </a:cubicBezTo>
                    <a:cubicBezTo>
                      <a:pt x="369139" y="207168"/>
                      <a:pt x="367178" y="210063"/>
                      <a:pt x="364376" y="211931"/>
                    </a:cubicBezTo>
                    <a:cubicBezTo>
                      <a:pt x="362328" y="213296"/>
                      <a:pt x="348975" y="216377"/>
                      <a:pt x="347708" y="216694"/>
                    </a:cubicBezTo>
                    <a:cubicBezTo>
                      <a:pt x="345327" y="214313"/>
                      <a:pt x="342432" y="212352"/>
                      <a:pt x="340564" y="209550"/>
                    </a:cubicBezTo>
                    <a:cubicBezTo>
                      <a:pt x="337623" y="205138"/>
                      <a:pt x="337515" y="194271"/>
                      <a:pt x="335801" y="190500"/>
                    </a:cubicBezTo>
                    <a:cubicBezTo>
                      <a:pt x="333432" y="185289"/>
                      <a:pt x="329451" y="180975"/>
                      <a:pt x="326276" y="176212"/>
                    </a:cubicBezTo>
                    <a:cubicBezTo>
                      <a:pt x="326275" y="176210"/>
                      <a:pt x="316752" y="161926"/>
                      <a:pt x="316751" y="161925"/>
                    </a:cubicBezTo>
                    <a:lnTo>
                      <a:pt x="309608" y="157162"/>
                    </a:lnTo>
                    <a:cubicBezTo>
                      <a:pt x="308814" y="154781"/>
                      <a:pt x="309556" y="150951"/>
                      <a:pt x="307226" y="150019"/>
                    </a:cubicBezTo>
                    <a:cubicBezTo>
                      <a:pt x="298271" y="146438"/>
                      <a:pt x="294304" y="158179"/>
                      <a:pt x="290558" y="161925"/>
                    </a:cubicBezTo>
                    <a:cubicBezTo>
                      <a:pt x="283350" y="169134"/>
                      <a:pt x="282063" y="168726"/>
                      <a:pt x="273889" y="171450"/>
                    </a:cubicBezTo>
                    <a:cubicBezTo>
                      <a:pt x="259944" y="181909"/>
                      <a:pt x="269700" y="176517"/>
                      <a:pt x="254839" y="180975"/>
                    </a:cubicBezTo>
                    <a:cubicBezTo>
                      <a:pt x="250030" y="182417"/>
                      <a:pt x="240551" y="185737"/>
                      <a:pt x="240551" y="185737"/>
                    </a:cubicBezTo>
                    <a:cubicBezTo>
                      <a:pt x="244182" y="214780"/>
                      <a:pt x="239623" y="195474"/>
                      <a:pt x="247695" y="214312"/>
                    </a:cubicBezTo>
                    <a:cubicBezTo>
                      <a:pt x="248684" y="216619"/>
                      <a:pt x="248535" y="219475"/>
                      <a:pt x="250076" y="221456"/>
                    </a:cubicBezTo>
                    <a:cubicBezTo>
                      <a:pt x="258913" y="232818"/>
                      <a:pt x="263803" y="232242"/>
                      <a:pt x="269126" y="242887"/>
                    </a:cubicBezTo>
                    <a:cubicBezTo>
                      <a:pt x="270249" y="245132"/>
                      <a:pt x="270714" y="247650"/>
                      <a:pt x="271508" y="250031"/>
                    </a:cubicBezTo>
                    <a:cubicBezTo>
                      <a:pt x="266745" y="251619"/>
                      <a:pt x="262090" y="253577"/>
                      <a:pt x="257220" y="254794"/>
                    </a:cubicBezTo>
                    <a:cubicBezTo>
                      <a:pt x="254045" y="255588"/>
                      <a:pt x="250759" y="256026"/>
                      <a:pt x="247695" y="257175"/>
                    </a:cubicBezTo>
                    <a:cubicBezTo>
                      <a:pt x="244371" y="258421"/>
                      <a:pt x="241433" y="260539"/>
                      <a:pt x="238170" y="261937"/>
                    </a:cubicBezTo>
                    <a:cubicBezTo>
                      <a:pt x="235863" y="262926"/>
                      <a:pt x="233271" y="263196"/>
                      <a:pt x="231026" y="264319"/>
                    </a:cubicBezTo>
                    <a:cubicBezTo>
                      <a:pt x="228467" y="265599"/>
                      <a:pt x="226368" y="267661"/>
                      <a:pt x="223883" y="269081"/>
                    </a:cubicBezTo>
                    <a:cubicBezTo>
                      <a:pt x="197366" y="284234"/>
                      <a:pt x="234159" y="261170"/>
                      <a:pt x="202451" y="280987"/>
                    </a:cubicBezTo>
                    <a:cubicBezTo>
                      <a:pt x="200024" y="282504"/>
                      <a:pt x="197868" y="284470"/>
                      <a:pt x="195308" y="285750"/>
                    </a:cubicBezTo>
                    <a:cubicBezTo>
                      <a:pt x="193063" y="286873"/>
                      <a:pt x="190507" y="287230"/>
                      <a:pt x="188164" y="288131"/>
                    </a:cubicBezTo>
                    <a:cubicBezTo>
                      <a:pt x="180185" y="291200"/>
                      <a:pt x="171997" y="293832"/>
                      <a:pt x="164351" y="297656"/>
                    </a:cubicBezTo>
                    <a:cubicBezTo>
                      <a:pt x="161176" y="299244"/>
                      <a:pt x="158089" y="301021"/>
                      <a:pt x="154826" y="302419"/>
                    </a:cubicBezTo>
                    <a:cubicBezTo>
                      <a:pt x="152519" y="303408"/>
                      <a:pt x="149928" y="303678"/>
                      <a:pt x="147683" y="304800"/>
                    </a:cubicBezTo>
                    <a:cubicBezTo>
                      <a:pt x="129214" y="314034"/>
                      <a:pt x="151356" y="305955"/>
                      <a:pt x="133395" y="311944"/>
                    </a:cubicBezTo>
                    <a:cubicBezTo>
                      <a:pt x="134302" y="316478"/>
                      <a:pt x="135715" y="326109"/>
                      <a:pt x="138158" y="330994"/>
                    </a:cubicBezTo>
                    <a:cubicBezTo>
                      <a:pt x="139438" y="333553"/>
                      <a:pt x="141333" y="335756"/>
                      <a:pt x="142920" y="338137"/>
                    </a:cubicBezTo>
                    <a:cubicBezTo>
                      <a:pt x="143714" y="340518"/>
                      <a:pt x="144082" y="343087"/>
                      <a:pt x="145301" y="345281"/>
                    </a:cubicBezTo>
                    <a:cubicBezTo>
                      <a:pt x="148081" y="350285"/>
                      <a:pt x="154826" y="359569"/>
                      <a:pt x="154826" y="359569"/>
                    </a:cubicBezTo>
                    <a:cubicBezTo>
                      <a:pt x="153239" y="361950"/>
                      <a:pt x="152262" y="364880"/>
                      <a:pt x="150064" y="366712"/>
                    </a:cubicBezTo>
                    <a:cubicBezTo>
                      <a:pt x="143892" y="371856"/>
                      <a:pt x="139949" y="370877"/>
                      <a:pt x="133395" y="373856"/>
                    </a:cubicBezTo>
                    <a:cubicBezTo>
                      <a:pt x="126932" y="376794"/>
                      <a:pt x="120252" y="379443"/>
                      <a:pt x="114345" y="383381"/>
                    </a:cubicBezTo>
                    <a:cubicBezTo>
                      <a:pt x="105113" y="389536"/>
                      <a:pt x="109916" y="387239"/>
                      <a:pt x="100058" y="390525"/>
                    </a:cubicBezTo>
                    <a:cubicBezTo>
                      <a:pt x="99264" y="388144"/>
                      <a:pt x="98895" y="385575"/>
                      <a:pt x="97676" y="383381"/>
                    </a:cubicBezTo>
                    <a:cubicBezTo>
                      <a:pt x="94896" y="378378"/>
                      <a:pt x="88151" y="369094"/>
                      <a:pt x="88151" y="369094"/>
                    </a:cubicBezTo>
                    <a:cubicBezTo>
                      <a:pt x="86564" y="364331"/>
                      <a:pt x="87566" y="357591"/>
                      <a:pt x="83389" y="354806"/>
                    </a:cubicBezTo>
                    <a:lnTo>
                      <a:pt x="69101" y="345281"/>
                    </a:lnTo>
                    <a:cubicBezTo>
                      <a:pt x="66720" y="347662"/>
                      <a:pt x="64149" y="349868"/>
                      <a:pt x="61958" y="352425"/>
                    </a:cubicBezTo>
                    <a:cubicBezTo>
                      <a:pt x="59375" y="355438"/>
                      <a:pt x="57863" y="359409"/>
                      <a:pt x="54814" y="361950"/>
                    </a:cubicBezTo>
                    <a:cubicBezTo>
                      <a:pt x="52886" y="363557"/>
                      <a:pt x="50051" y="363537"/>
                      <a:pt x="47670" y="364331"/>
                    </a:cubicBezTo>
                    <a:cubicBezTo>
                      <a:pt x="46976" y="361206"/>
                      <a:pt x="41685" y="333921"/>
                      <a:pt x="38145" y="328612"/>
                    </a:cubicBezTo>
                    <a:lnTo>
                      <a:pt x="33383" y="321469"/>
                    </a:lnTo>
                    <a:cubicBezTo>
                      <a:pt x="28538" y="297249"/>
                      <a:pt x="33503" y="319511"/>
                      <a:pt x="28620" y="302419"/>
                    </a:cubicBezTo>
                    <a:cubicBezTo>
                      <a:pt x="27721" y="299272"/>
                      <a:pt x="27388" y="295958"/>
                      <a:pt x="26239" y="292894"/>
                    </a:cubicBezTo>
                    <a:cubicBezTo>
                      <a:pt x="24993" y="289570"/>
                      <a:pt x="23064" y="286544"/>
                      <a:pt x="21476" y="283369"/>
                    </a:cubicBezTo>
                    <a:cubicBezTo>
                      <a:pt x="20682" y="280194"/>
                      <a:pt x="19737" y="277053"/>
                      <a:pt x="19095" y="273844"/>
                    </a:cubicBezTo>
                    <a:cubicBezTo>
                      <a:pt x="18148" y="269109"/>
                      <a:pt x="17761" y="264269"/>
                      <a:pt x="16714" y="259556"/>
                    </a:cubicBezTo>
                    <a:cubicBezTo>
                      <a:pt x="16170" y="257106"/>
                      <a:pt x="14897" y="254858"/>
                      <a:pt x="14333" y="252412"/>
                    </a:cubicBezTo>
                    <a:cubicBezTo>
                      <a:pt x="8947" y="229075"/>
                      <a:pt x="-749" y="225425"/>
                      <a:pt x="45" y="2190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5341547" y="3212231"/>
                <a:ext cx="230578" cy="329399"/>
              </a:xfrm>
              <a:custGeom>
                <a:avLst/>
                <a:gdLst>
                  <a:gd name="connsiteX0" fmla="*/ 9122 w 230578"/>
                  <a:gd name="connsiteY0" fmla="*/ 61988 h 329399"/>
                  <a:gd name="connsiteX1" fmla="*/ 13884 w 230578"/>
                  <a:gd name="connsiteY1" fmla="*/ 76275 h 329399"/>
                  <a:gd name="connsiteX2" fmla="*/ 21028 w 230578"/>
                  <a:gd name="connsiteY2" fmla="*/ 85800 h 329399"/>
                  <a:gd name="connsiteX3" fmla="*/ 23409 w 230578"/>
                  <a:gd name="connsiteY3" fmla="*/ 95325 h 329399"/>
                  <a:gd name="connsiteX4" fmla="*/ 32934 w 230578"/>
                  <a:gd name="connsiteY4" fmla="*/ 116757 h 329399"/>
                  <a:gd name="connsiteX5" fmla="*/ 35316 w 230578"/>
                  <a:gd name="connsiteY5" fmla="*/ 126282 h 329399"/>
                  <a:gd name="connsiteX6" fmla="*/ 42459 w 230578"/>
                  <a:gd name="connsiteY6" fmla="*/ 138188 h 329399"/>
                  <a:gd name="connsiteX7" fmla="*/ 44841 w 230578"/>
                  <a:gd name="connsiteY7" fmla="*/ 157238 h 329399"/>
                  <a:gd name="connsiteX8" fmla="*/ 47222 w 230578"/>
                  <a:gd name="connsiteY8" fmla="*/ 166763 h 329399"/>
                  <a:gd name="connsiteX9" fmla="*/ 49603 w 230578"/>
                  <a:gd name="connsiteY9" fmla="*/ 183432 h 329399"/>
                  <a:gd name="connsiteX10" fmla="*/ 54366 w 230578"/>
                  <a:gd name="connsiteY10" fmla="*/ 202482 h 329399"/>
                  <a:gd name="connsiteX11" fmla="*/ 56747 w 230578"/>
                  <a:gd name="connsiteY11" fmla="*/ 212007 h 329399"/>
                  <a:gd name="connsiteX12" fmla="*/ 61509 w 230578"/>
                  <a:gd name="connsiteY12" fmla="*/ 226294 h 329399"/>
                  <a:gd name="connsiteX13" fmla="*/ 63891 w 230578"/>
                  <a:gd name="connsiteY13" fmla="*/ 233438 h 329399"/>
                  <a:gd name="connsiteX14" fmla="*/ 68653 w 230578"/>
                  <a:gd name="connsiteY14" fmla="*/ 257250 h 329399"/>
                  <a:gd name="connsiteX15" fmla="*/ 71034 w 230578"/>
                  <a:gd name="connsiteY15" fmla="*/ 328688 h 329399"/>
                  <a:gd name="connsiteX16" fmla="*/ 78178 w 230578"/>
                  <a:gd name="connsiteY16" fmla="*/ 323925 h 329399"/>
                  <a:gd name="connsiteX17" fmla="*/ 87703 w 230578"/>
                  <a:gd name="connsiteY17" fmla="*/ 321544 h 329399"/>
                  <a:gd name="connsiteX18" fmla="*/ 97228 w 230578"/>
                  <a:gd name="connsiteY18" fmla="*/ 316782 h 329399"/>
                  <a:gd name="connsiteX19" fmla="*/ 128184 w 230578"/>
                  <a:gd name="connsiteY19" fmla="*/ 309638 h 329399"/>
                  <a:gd name="connsiteX20" fmla="*/ 135328 w 230578"/>
                  <a:gd name="connsiteY20" fmla="*/ 307257 h 329399"/>
                  <a:gd name="connsiteX21" fmla="*/ 154378 w 230578"/>
                  <a:gd name="connsiteY21" fmla="*/ 302494 h 329399"/>
                  <a:gd name="connsiteX22" fmla="*/ 161522 w 230578"/>
                  <a:gd name="connsiteY22" fmla="*/ 297732 h 329399"/>
                  <a:gd name="connsiteX23" fmla="*/ 171047 w 230578"/>
                  <a:gd name="connsiteY23" fmla="*/ 295350 h 329399"/>
                  <a:gd name="connsiteX24" fmla="*/ 178191 w 230578"/>
                  <a:gd name="connsiteY24" fmla="*/ 292969 h 329399"/>
                  <a:gd name="connsiteX25" fmla="*/ 197241 w 230578"/>
                  <a:gd name="connsiteY25" fmla="*/ 283444 h 329399"/>
                  <a:gd name="connsiteX26" fmla="*/ 213909 w 230578"/>
                  <a:gd name="connsiteY26" fmla="*/ 276300 h 329399"/>
                  <a:gd name="connsiteX27" fmla="*/ 230578 w 230578"/>
                  <a:gd name="connsiteY27" fmla="*/ 273919 h 329399"/>
                  <a:gd name="connsiteX28" fmla="*/ 216291 w 230578"/>
                  <a:gd name="connsiteY28" fmla="*/ 264394 h 329399"/>
                  <a:gd name="connsiteX29" fmla="*/ 213909 w 230578"/>
                  <a:gd name="connsiteY29" fmla="*/ 257250 h 329399"/>
                  <a:gd name="connsiteX30" fmla="*/ 202003 w 230578"/>
                  <a:gd name="connsiteY30" fmla="*/ 240582 h 329399"/>
                  <a:gd name="connsiteX31" fmla="*/ 199622 w 230578"/>
                  <a:gd name="connsiteY31" fmla="*/ 233438 h 329399"/>
                  <a:gd name="connsiteX32" fmla="*/ 194859 w 230578"/>
                  <a:gd name="connsiteY32" fmla="*/ 223913 h 329399"/>
                  <a:gd name="connsiteX33" fmla="*/ 190097 w 230578"/>
                  <a:gd name="connsiteY33" fmla="*/ 204863 h 329399"/>
                  <a:gd name="connsiteX34" fmla="*/ 187716 w 230578"/>
                  <a:gd name="connsiteY34" fmla="*/ 183432 h 329399"/>
                  <a:gd name="connsiteX35" fmla="*/ 185334 w 230578"/>
                  <a:gd name="connsiteY35" fmla="*/ 176288 h 329399"/>
                  <a:gd name="connsiteX36" fmla="*/ 180572 w 230578"/>
                  <a:gd name="connsiteY36" fmla="*/ 159619 h 329399"/>
                  <a:gd name="connsiteX37" fmla="*/ 178191 w 230578"/>
                  <a:gd name="connsiteY37" fmla="*/ 169144 h 329399"/>
                  <a:gd name="connsiteX38" fmla="*/ 166284 w 230578"/>
                  <a:gd name="connsiteY38" fmla="*/ 150094 h 329399"/>
                  <a:gd name="connsiteX39" fmla="*/ 159141 w 230578"/>
                  <a:gd name="connsiteY39" fmla="*/ 138188 h 329399"/>
                  <a:gd name="connsiteX40" fmla="*/ 156759 w 230578"/>
                  <a:gd name="connsiteY40" fmla="*/ 128663 h 329399"/>
                  <a:gd name="connsiteX41" fmla="*/ 149616 w 230578"/>
                  <a:gd name="connsiteY41" fmla="*/ 119138 h 329399"/>
                  <a:gd name="connsiteX42" fmla="*/ 144853 w 230578"/>
                  <a:gd name="connsiteY42" fmla="*/ 111994 h 329399"/>
                  <a:gd name="connsiteX43" fmla="*/ 137709 w 230578"/>
                  <a:gd name="connsiteY43" fmla="*/ 85800 h 329399"/>
                  <a:gd name="connsiteX44" fmla="*/ 135328 w 230578"/>
                  <a:gd name="connsiteY44" fmla="*/ 78657 h 329399"/>
                  <a:gd name="connsiteX45" fmla="*/ 132947 w 230578"/>
                  <a:gd name="connsiteY45" fmla="*/ 71513 h 329399"/>
                  <a:gd name="connsiteX46" fmla="*/ 128184 w 230578"/>
                  <a:gd name="connsiteY46" fmla="*/ 61988 h 329399"/>
                  <a:gd name="connsiteX47" fmla="*/ 123422 w 230578"/>
                  <a:gd name="connsiteY47" fmla="*/ 54844 h 329399"/>
                  <a:gd name="connsiteX48" fmla="*/ 116278 w 230578"/>
                  <a:gd name="connsiteY48" fmla="*/ 35794 h 329399"/>
                  <a:gd name="connsiteX49" fmla="*/ 111516 w 230578"/>
                  <a:gd name="connsiteY49" fmla="*/ 26269 h 329399"/>
                  <a:gd name="connsiteX50" fmla="*/ 106753 w 230578"/>
                  <a:gd name="connsiteY50" fmla="*/ 19125 h 329399"/>
                  <a:gd name="connsiteX51" fmla="*/ 99609 w 230578"/>
                  <a:gd name="connsiteY51" fmla="*/ 14363 h 329399"/>
                  <a:gd name="connsiteX52" fmla="*/ 85322 w 230578"/>
                  <a:gd name="connsiteY52" fmla="*/ 7219 h 329399"/>
                  <a:gd name="connsiteX53" fmla="*/ 78178 w 230578"/>
                  <a:gd name="connsiteY53" fmla="*/ 9600 h 329399"/>
                  <a:gd name="connsiteX54" fmla="*/ 63891 w 230578"/>
                  <a:gd name="connsiteY54" fmla="*/ 19125 h 329399"/>
                  <a:gd name="connsiteX55" fmla="*/ 49603 w 230578"/>
                  <a:gd name="connsiteY55" fmla="*/ 28650 h 329399"/>
                  <a:gd name="connsiteX56" fmla="*/ 32934 w 230578"/>
                  <a:gd name="connsiteY56" fmla="*/ 42938 h 329399"/>
                  <a:gd name="connsiteX57" fmla="*/ 25791 w 230578"/>
                  <a:gd name="connsiteY57" fmla="*/ 50082 h 329399"/>
                  <a:gd name="connsiteX58" fmla="*/ 18647 w 230578"/>
                  <a:gd name="connsiteY58" fmla="*/ 52463 h 329399"/>
                  <a:gd name="connsiteX59" fmla="*/ 9122 w 230578"/>
                  <a:gd name="connsiteY59" fmla="*/ 57225 h 329399"/>
                  <a:gd name="connsiteX60" fmla="*/ 9122 w 230578"/>
                  <a:gd name="connsiteY60" fmla="*/ 61988 h 32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0578" h="329399">
                    <a:moveTo>
                      <a:pt x="9122" y="61988"/>
                    </a:moveTo>
                    <a:cubicBezTo>
                      <a:pt x="9916" y="65163"/>
                      <a:pt x="11639" y="71785"/>
                      <a:pt x="13884" y="76275"/>
                    </a:cubicBezTo>
                    <a:cubicBezTo>
                      <a:pt x="15659" y="79825"/>
                      <a:pt x="19253" y="82250"/>
                      <a:pt x="21028" y="85800"/>
                    </a:cubicBezTo>
                    <a:cubicBezTo>
                      <a:pt x="22492" y="88727"/>
                      <a:pt x="22469" y="92190"/>
                      <a:pt x="23409" y="95325"/>
                    </a:cubicBezTo>
                    <a:cubicBezTo>
                      <a:pt x="28046" y="110781"/>
                      <a:pt x="25975" y="106318"/>
                      <a:pt x="32934" y="116757"/>
                    </a:cubicBezTo>
                    <a:cubicBezTo>
                      <a:pt x="33728" y="119932"/>
                      <a:pt x="33987" y="123291"/>
                      <a:pt x="35316" y="126282"/>
                    </a:cubicBezTo>
                    <a:cubicBezTo>
                      <a:pt x="37196" y="130511"/>
                      <a:pt x="41098" y="133765"/>
                      <a:pt x="42459" y="138188"/>
                    </a:cubicBezTo>
                    <a:cubicBezTo>
                      <a:pt x="44341" y="144304"/>
                      <a:pt x="43789" y="150926"/>
                      <a:pt x="44841" y="157238"/>
                    </a:cubicBezTo>
                    <a:cubicBezTo>
                      <a:pt x="45379" y="160466"/>
                      <a:pt x="46637" y="163543"/>
                      <a:pt x="47222" y="166763"/>
                    </a:cubicBezTo>
                    <a:cubicBezTo>
                      <a:pt x="48226" y="172285"/>
                      <a:pt x="48502" y="177928"/>
                      <a:pt x="49603" y="183432"/>
                    </a:cubicBezTo>
                    <a:cubicBezTo>
                      <a:pt x="50887" y="189850"/>
                      <a:pt x="52778" y="196132"/>
                      <a:pt x="54366" y="202482"/>
                    </a:cubicBezTo>
                    <a:cubicBezTo>
                      <a:pt x="55160" y="205657"/>
                      <a:pt x="55712" y="208902"/>
                      <a:pt x="56747" y="212007"/>
                    </a:cubicBezTo>
                    <a:lnTo>
                      <a:pt x="61509" y="226294"/>
                    </a:lnTo>
                    <a:cubicBezTo>
                      <a:pt x="62303" y="228675"/>
                      <a:pt x="63282" y="231003"/>
                      <a:pt x="63891" y="233438"/>
                    </a:cubicBezTo>
                    <a:cubicBezTo>
                      <a:pt x="67443" y="247647"/>
                      <a:pt x="65734" y="239735"/>
                      <a:pt x="68653" y="257250"/>
                    </a:cubicBezTo>
                    <a:cubicBezTo>
                      <a:pt x="69447" y="281063"/>
                      <a:pt x="67665" y="305102"/>
                      <a:pt x="71034" y="328688"/>
                    </a:cubicBezTo>
                    <a:cubicBezTo>
                      <a:pt x="71439" y="331521"/>
                      <a:pt x="75547" y="325052"/>
                      <a:pt x="78178" y="323925"/>
                    </a:cubicBezTo>
                    <a:cubicBezTo>
                      <a:pt x="81186" y="322636"/>
                      <a:pt x="84639" y="322693"/>
                      <a:pt x="87703" y="321544"/>
                    </a:cubicBezTo>
                    <a:cubicBezTo>
                      <a:pt x="91027" y="320298"/>
                      <a:pt x="93932" y="318100"/>
                      <a:pt x="97228" y="316782"/>
                    </a:cubicBezTo>
                    <a:cubicBezTo>
                      <a:pt x="111758" y="310970"/>
                      <a:pt x="112228" y="311917"/>
                      <a:pt x="128184" y="309638"/>
                    </a:cubicBezTo>
                    <a:cubicBezTo>
                      <a:pt x="130565" y="308844"/>
                      <a:pt x="132893" y="307866"/>
                      <a:pt x="135328" y="307257"/>
                    </a:cubicBezTo>
                    <a:cubicBezTo>
                      <a:pt x="140758" y="305899"/>
                      <a:pt x="148937" y="305214"/>
                      <a:pt x="154378" y="302494"/>
                    </a:cubicBezTo>
                    <a:cubicBezTo>
                      <a:pt x="156938" y="301214"/>
                      <a:pt x="158892" y="298859"/>
                      <a:pt x="161522" y="297732"/>
                    </a:cubicBezTo>
                    <a:cubicBezTo>
                      <a:pt x="164530" y="296443"/>
                      <a:pt x="167900" y="296249"/>
                      <a:pt x="171047" y="295350"/>
                    </a:cubicBezTo>
                    <a:cubicBezTo>
                      <a:pt x="173461" y="294660"/>
                      <a:pt x="175810" y="293763"/>
                      <a:pt x="178191" y="292969"/>
                    </a:cubicBezTo>
                    <a:cubicBezTo>
                      <a:pt x="190839" y="284537"/>
                      <a:pt x="179767" y="291210"/>
                      <a:pt x="197241" y="283444"/>
                    </a:cubicBezTo>
                    <a:cubicBezTo>
                      <a:pt x="203568" y="280632"/>
                      <a:pt x="207247" y="277633"/>
                      <a:pt x="213909" y="276300"/>
                    </a:cubicBezTo>
                    <a:cubicBezTo>
                      <a:pt x="219413" y="275199"/>
                      <a:pt x="225022" y="274713"/>
                      <a:pt x="230578" y="273919"/>
                    </a:cubicBezTo>
                    <a:cubicBezTo>
                      <a:pt x="225816" y="270744"/>
                      <a:pt x="218101" y="269824"/>
                      <a:pt x="216291" y="264394"/>
                    </a:cubicBezTo>
                    <a:cubicBezTo>
                      <a:pt x="215497" y="262013"/>
                      <a:pt x="215032" y="259495"/>
                      <a:pt x="213909" y="257250"/>
                    </a:cubicBezTo>
                    <a:cubicBezTo>
                      <a:pt x="212167" y="253767"/>
                      <a:pt x="203622" y="242740"/>
                      <a:pt x="202003" y="240582"/>
                    </a:cubicBezTo>
                    <a:cubicBezTo>
                      <a:pt x="201209" y="238201"/>
                      <a:pt x="200611" y="235745"/>
                      <a:pt x="199622" y="233438"/>
                    </a:cubicBezTo>
                    <a:cubicBezTo>
                      <a:pt x="198224" y="230175"/>
                      <a:pt x="195982" y="227281"/>
                      <a:pt x="194859" y="223913"/>
                    </a:cubicBezTo>
                    <a:cubicBezTo>
                      <a:pt x="192789" y="217703"/>
                      <a:pt x="190097" y="204863"/>
                      <a:pt x="190097" y="204863"/>
                    </a:cubicBezTo>
                    <a:cubicBezTo>
                      <a:pt x="189303" y="197719"/>
                      <a:pt x="188898" y="190522"/>
                      <a:pt x="187716" y="183432"/>
                    </a:cubicBezTo>
                    <a:cubicBezTo>
                      <a:pt x="187303" y="180956"/>
                      <a:pt x="186024" y="178702"/>
                      <a:pt x="185334" y="176288"/>
                    </a:cubicBezTo>
                    <a:cubicBezTo>
                      <a:pt x="179346" y="155331"/>
                      <a:pt x="186288" y="176768"/>
                      <a:pt x="180572" y="159619"/>
                    </a:cubicBezTo>
                    <a:cubicBezTo>
                      <a:pt x="179778" y="162794"/>
                      <a:pt x="181464" y="169144"/>
                      <a:pt x="178191" y="169144"/>
                    </a:cubicBezTo>
                    <a:cubicBezTo>
                      <a:pt x="167912" y="169144"/>
                      <a:pt x="168618" y="155346"/>
                      <a:pt x="166284" y="150094"/>
                    </a:cubicBezTo>
                    <a:cubicBezTo>
                      <a:pt x="164404" y="145865"/>
                      <a:pt x="161522" y="142157"/>
                      <a:pt x="159141" y="138188"/>
                    </a:cubicBezTo>
                    <a:cubicBezTo>
                      <a:pt x="158347" y="135013"/>
                      <a:pt x="158223" y="131590"/>
                      <a:pt x="156759" y="128663"/>
                    </a:cubicBezTo>
                    <a:cubicBezTo>
                      <a:pt x="154984" y="125113"/>
                      <a:pt x="151923" y="122367"/>
                      <a:pt x="149616" y="119138"/>
                    </a:cubicBezTo>
                    <a:cubicBezTo>
                      <a:pt x="147952" y="116809"/>
                      <a:pt x="146441" y="114375"/>
                      <a:pt x="144853" y="111994"/>
                    </a:cubicBezTo>
                    <a:cubicBezTo>
                      <a:pt x="141487" y="95164"/>
                      <a:pt x="143752" y="103929"/>
                      <a:pt x="137709" y="85800"/>
                    </a:cubicBezTo>
                    <a:lnTo>
                      <a:pt x="135328" y="78657"/>
                    </a:lnTo>
                    <a:cubicBezTo>
                      <a:pt x="134534" y="76276"/>
                      <a:pt x="134070" y="73758"/>
                      <a:pt x="132947" y="71513"/>
                    </a:cubicBezTo>
                    <a:cubicBezTo>
                      <a:pt x="131359" y="68338"/>
                      <a:pt x="129945" y="65070"/>
                      <a:pt x="128184" y="61988"/>
                    </a:cubicBezTo>
                    <a:cubicBezTo>
                      <a:pt x="126764" y="59503"/>
                      <a:pt x="124702" y="57404"/>
                      <a:pt x="123422" y="54844"/>
                    </a:cubicBezTo>
                    <a:cubicBezTo>
                      <a:pt x="113553" y="35106"/>
                      <a:pt x="122462" y="50224"/>
                      <a:pt x="116278" y="35794"/>
                    </a:cubicBezTo>
                    <a:cubicBezTo>
                      <a:pt x="114880" y="32531"/>
                      <a:pt x="113277" y="29351"/>
                      <a:pt x="111516" y="26269"/>
                    </a:cubicBezTo>
                    <a:cubicBezTo>
                      <a:pt x="110096" y="23784"/>
                      <a:pt x="108777" y="21149"/>
                      <a:pt x="106753" y="19125"/>
                    </a:cubicBezTo>
                    <a:cubicBezTo>
                      <a:pt x="104729" y="17101"/>
                      <a:pt x="101990" y="15950"/>
                      <a:pt x="99609" y="14363"/>
                    </a:cubicBezTo>
                    <a:cubicBezTo>
                      <a:pt x="92736" y="-6260"/>
                      <a:pt x="99540" y="-906"/>
                      <a:pt x="85322" y="7219"/>
                    </a:cubicBezTo>
                    <a:cubicBezTo>
                      <a:pt x="83143" y="8464"/>
                      <a:pt x="80559" y="8806"/>
                      <a:pt x="78178" y="9600"/>
                    </a:cubicBezTo>
                    <a:cubicBezTo>
                      <a:pt x="55386" y="32392"/>
                      <a:pt x="84568" y="5340"/>
                      <a:pt x="63891" y="19125"/>
                    </a:cubicBezTo>
                    <a:cubicBezTo>
                      <a:pt x="46056" y="31016"/>
                      <a:pt x="66588" y="22989"/>
                      <a:pt x="49603" y="28650"/>
                    </a:cubicBezTo>
                    <a:cubicBezTo>
                      <a:pt x="20973" y="57280"/>
                      <a:pt x="54701" y="24797"/>
                      <a:pt x="32934" y="42938"/>
                    </a:cubicBezTo>
                    <a:cubicBezTo>
                      <a:pt x="30347" y="45094"/>
                      <a:pt x="28593" y="48214"/>
                      <a:pt x="25791" y="50082"/>
                    </a:cubicBezTo>
                    <a:cubicBezTo>
                      <a:pt x="23702" y="51474"/>
                      <a:pt x="20954" y="51474"/>
                      <a:pt x="18647" y="52463"/>
                    </a:cubicBezTo>
                    <a:cubicBezTo>
                      <a:pt x="15384" y="53861"/>
                      <a:pt x="12204" y="55464"/>
                      <a:pt x="9122" y="57225"/>
                    </a:cubicBezTo>
                    <a:cubicBezTo>
                      <a:pt x="-11001" y="68724"/>
                      <a:pt x="8328" y="58813"/>
                      <a:pt x="9122" y="619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5091069" y="2375703"/>
                <a:ext cx="928731" cy="767547"/>
              </a:xfrm>
              <a:custGeom>
                <a:avLst/>
                <a:gdLst>
                  <a:gd name="connsiteX0" fmla="*/ 44 w 928731"/>
                  <a:gd name="connsiteY0" fmla="*/ 524660 h 767547"/>
                  <a:gd name="connsiteX1" fmla="*/ 16712 w 928731"/>
                  <a:gd name="connsiteY1" fmla="*/ 515135 h 767547"/>
                  <a:gd name="connsiteX2" fmla="*/ 31000 w 928731"/>
                  <a:gd name="connsiteY2" fmla="*/ 510372 h 767547"/>
                  <a:gd name="connsiteX3" fmla="*/ 38144 w 928731"/>
                  <a:gd name="connsiteY3" fmla="*/ 505610 h 767547"/>
                  <a:gd name="connsiteX4" fmla="*/ 52431 w 928731"/>
                  <a:gd name="connsiteY4" fmla="*/ 500847 h 767547"/>
                  <a:gd name="connsiteX5" fmla="*/ 66719 w 928731"/>
                  <a:gd name="connsiteY5" fmla="*/ 491322 h 767547"/>
                  <a:gd name="connsiteX6" fmla="*/ 81006 w 928731"/>
                  <a:gd name="connsiteY6" fmla="*/ 481797 h 767547"/>
                  <a:gd name="connsiteX7" fmla="*/ 88150 w 928731"/>
                  <a:gd name="connsiteY7" fmla="*/ 477035 h 767547"/>
                  <a:gd name="connsiteX8" fmla="*/ 102437 w 928731"/>
                  <a:gd name="connsiteY8" fmla="*/ 472272 h 767547"/>
                  <a:gd name="connsiteX9" fmla="*/ 121487 w 928731"/>
                  <a:gd name="connsiteY9" fmla="*/ 457985 h 767547"/>
                  <a:gd name="connsiteX10" fmla="*/ 131012 w 928731"/>
                  <a:gd name="connsiteY10" fmla="*/ 450841 h 767547"/>
                  <a:gd name="connsiteX11" fmla="*/ 140537 w 928731"/>
                  <a:gd name="connsiteY11" fmla="*/ 441316 h 767547"/>
                  <a:gd name="connsiteX12" fmla="*/ 152444 w 928731"/>
                  <a:gd name="connsiteY12" fmla="*/ 434172 h 767547"/>
                  <a:gd name="connsiteX13" fmla="*/ 185781 w 928731"/>
                  <a:gd name="connsiteY13" fmla="*/ 410360 h 767547"/>
                  <a:gd name="connsiteX14" fmla="*/ 195306 w 928731"/>
                  <a:gd name="connsiteY14" fmla="*/ 405597 h 767547"/>
                  <a:gd name="connsiteX15" fmla="*/ 207212 w 928731"/>
                  <a:gd name="connsiteY15" fmla="*/ 400835 h 767547"/>
                  <a:gd name="connsiteX16" fmla="*/ 228644 w 928731"/>
                  <a:gd name="connsiteY16" fmla="*/ 388928 h 767547"/>
                  <a:gd name="connsiteX17" fmla="*/ 240550 w 928731"/>
                  <a:gd name="connsiteY17" fmla="*/ 386547 h 767547"/>
                  <a:gd name="connsiteX18" fmla="*/ 247694 w 928731"/>
                  <a:gd name="connsiteY18" fmla="*/ 384166 h 767547"/>
                  <a:gd name="connsiteX19" fmla="*/ 259600 w 928731"/>
                  <a:gd name="connsiteY19" fmla="*/ 372260 h 767547"/>
                  <a:gd name="connsiteX20" fmla="*/ 273887 w 928731"/>
                  <a:gd name="connsiteY20" fmla="*/ 365116 h 767547"/>
                  <a:gd name="connsiteX21" fmla="*/ 281031 w 928731"/>
                  <a:gd name="connsiteY21" fmla="*/ 381785 h 767547"/>
                  <a:gd name="connsiteX22" fmla="*/ 283412 w 928731"/>
                  <a:gd name="connsiteY22" fmla="*/ 391310 h 767547"/>
                  <a:gd name="connsiteX23" fmla="*/ 290556 w 928731"/>
                  <a:gd name="connsiteY23" fmla="*/ 398453 h 767547"/>
                  <a:gd name="connsiteX24" fmla="*/ 309606 w 928731"/>
                  <a:gd name="connsiteY24" fmla="*/ 419885 h 767547"/>
                  <a:gd name="connsiteX25" fmla="*/ 311987 w 928731"/>
                  <a:gd name="connsiteY25" fmla="*/ 427028 h 767547"/>
                  <a:gd name="connsiteX26" fmla="*/ 319131 w 928731"/>
                  <a:gd name="connsiteY26" fmla="*/ 436553 h 767547"/>
                  <a:gd name="connsiteX27" fmla="*/ 331037 w 928731"/>
                  <a:gd name="connsiteY27" fmla="*/ 450841 h 767547"/>
                  <a:gd name="connsiteX28" fmla="*/ 338181 w 928731"/>
                  <a:gd name="connsiteY28" fmla="*/ 465128 h 767547"/>
                  <a:gd name="connsiteX29" fmla="*/ 347706 w 928731"/>
                  <a:gd name="connsiteY29" fmla="*/ 481797 h 767547"/>
                  <a:gd name="connsiteX30" fmla="*/ 352469 w 928731"/>
                  <a:gd name="connsiteY30" fmla="*/ 503228 h 767547"/>
                  <a:gd name="connsiteX31" fmla="*/ 361994 w 928731"/>
                  <a:gd name="connsiteY31" fmla="*/ 522278 h 767547"/>
                  <a:gd name="connsiteX32" fmla="*/ 371519 w 928731"/>
                  <a:gd name="connsiteY32" fmla="*/ 536566 h 767547"/>
                  <a:gd name="connsiteX33" fmla="*/ 378662 w 928731"/>
                  <a:gd name="connsiteY33" fmla="*/ 550853 h 767547"/>
                  <a:gd name="connsiteX34" fmla="*/ 383425 w 928731"/>
                  <a:gd name="connsiteY34" fmla="*/ 560378 h 767547"/>
                  <a:gd name="connsiteX35" fmla="*/ 390569 w 928731"/>
                  <a:gd name="connsiteY35" fmla="*/ 565141 h 767547"/>
                  <a:gd name="connsiteX36" fmla="*/ 404856 w 928731"/>
                  <a:gd name="connsiteY36" fmla="*/ 560378 h 767547"/>
                  <a:gd name="connsiteX37" fmla="*/ 412000 w 928731"/>
                  <a:gd name="connsiteY37" fmla="*/ 555616 h 767547"/>
                  <a:gd name="connsiteX38" fmla="*/ 421525 w 928731"/>
                  <a:gd name="connsiteY38" fmla="*/ 553235 h 767547"/>
                  <a:gd name="connsiteX39" fmla="*/ 428669 w 928731"/>
                  <a:gd name="connsiteY39" fmla="*/ 550853 h 767547"/>
                  <a:gd name="connsiteX40" fmla="*/ 433431 w 928731"/>
                  <a:gd name="connsiteY40" fmla="*/ 543710 h 767547"/>
                  <a:gd name="connsiteX41" fmla="*/ 421525 w 928731"/>
                  <a:gd name="connsiteY41" fmla="*/ 517516 h 767547"/>
                  <a:gd name="connsiteX42" fmla="*/ 419144 w 928731"/>
                  <a:gd name="connsiteY42" fmla="*/ 510372 h 767547"/>
                  <a:gd name="connsiteX43" fmla="*/ 414381 w 928731"/>
                  <a:gd name="connsiteY43" fmla="*/ 503228 h 767547"/>
                  <a:gd name="connsiteX44" fmla="*/ 402475 w 928731"/>
                  <a:gd name="connsiteY44" fmla="*/ 486560 h 767547"/>
                  <a:gd name="connsiteX45" fmla="*/ 392950 w 928731"/>
                  <a:gd name="connsiteY45" fmla="*/ 457985 h 767547"/>
                  <a:gd name="connsiteX46" fmla="*/ 388187 w 928731"/>
                  <a:gd name="connsiteY46" fmla="*/ 443697 h 767547"/>
                  <a:gd name="connsiteX47" fmla="*/ 381044 w 928731"/>
                  <a:gd name="connsiteY47" fmla="*/ 436553 h 767547"/>
                  <a:gd name="connsiteX48" fmla="*/ 373900 w 928731"/>
                  <a:gd name="connsiteY48" fmla="*/ 424647 h 767547"/>
                  <a:gd name="connsiteX49" fmla="*/ 369137 w 928731"/>
                  <a:gd name="connsiteY49" fmla="*/ 415122 h 767547"/>
                  <a:gd name="connsiteX50" fmla="*/ 361994 w 928731"/>
                  <a:gd name="connsiteY50" fmla="*/ 407978 h 767547"/>
                  <a:gd name="connsiteX51" fmla="*/ 357231 w 928731"/>
                  <a:gd name="connsiteY51" fmla="*/ 400835 h 767547"/>
                  <a:gd name="connsiteX52" fmla="*/ 354850 w 928731"/>
                  <a:gd name="connsiteY52" fmla="*/ 393691 h 767547"/>
                  <a:gd name="connsiteX53" fmla="*/ 345325 w 928731"/>
                  <a:gd name="connsiteY53" fmla="*/ 379403 h 767547"/>
                  <a:gd name="connsiteX54" fmla="*/ 338181 w 928731"/>
                  <a:gd name="connsiteY54" fmla="*/ 357972 h 767547"/>
                  <a:gd name="connsiteX55" fmla="*/ 335800 w 928731"/>
                  <a:gd name="connsiteY55" fmla="*/ 350828 h 767547"/>
                  <a:gd name="connsiteX56" fmla="*/ 331037 w 928731"/>
                  <a:gd name="connsiteY56" fmla="*/ 334160 h 767547"/>
                  <a:gd name="connsiteX57" fmla="*/ 328656 w 928731"/>
                  <a:gd name="connsiteY57" fmla="*/ 317491 h 767547"/>
                  <a:gd name="connsiteX58" fmla="*/ 342944 w 928731"/>
                  <a:gd name="connsiteY58" fmla="*/ 312728 h 767547"/>
                  <a:gd name="connsiteX59" fmla="*/ 381044 w 928731"/>
                  <a:gd name="connsiteY59" fmla="*/ 277010 h 767547"/>
                  <a:gd name="connsiteX60" fmla="*/ 397712 w 928731"/>
                  <a:gd name="connsiteY60" fmla="*/ 265103 h 767547"/>
                  <a:gd name="connsiteX61" fmla="*/ 412000 w 928731"/>
                  <a:gd name="connsiteY61" fmla="*/ 260341 h 767547"/>
                  <a:gd name="connsiteX62" fmla="*/ 426287 w 928731"/>
                  <a:gd name="connsiteY62" fmla="*/ 250816 h 767547"/>
                  <a:gd name="connsiteX63" fmla="*/ 433431 w 928731"/>
                  <a:gd name="connsiteY63" fmla="*/ 243672 h 767547"/>
                  <a:gd name="connsiteX64" fmla="*/ 454862 w 928731"/>
                  <a:gd name="connsiteY64" fmla="*/ 227003 h 767547"/>
                  <a:gd name="connsiteX65" fmla="*/ 466769 w 928731"/>
                  <a:gd name="connsiteY65" fmla="*/ 215097 h 767547"/>
                  <a:gd name="connsiteX66" fmla="*/ 478675 w 928731"/>
                  <a:gd name="connsiteY66" fmla="*/ 203191 h 767547"/>
                  <a:gd name="connsiteX67" fmla="*/ 481056 w 928731"/>
                  <a:gd name="connsiteY67" fmla="*/ 196047 h 767547"/>
                  <a:gd name="connsiteX68" fmla="*/ 488200 w 928731"/>
                  <a:gd name="connsiteY68" fmla="*/ 198428 h 767547"/>
                  <a:gd name="connsiteX69" fmla="*/ 507250 w 928731"/>
                  <a:gd name="connsiteY69" fmla="*/ 193666 h 767547"/>
                  <a:gd name="connsiteX70" fmla="*/ 516775 w 928731"/>
                  <a:gd name="connsiteY70" fmla="*/ 188903 h 767547"/>
                  <a:gd name="connsiteX71" fmla="*/ 528681 w 928731"/>
                  <a:gd name="connsiteY71" fmla="*/ 184141 h 767547"/>
                  <a:gd name="connsiteX72" fmla="*/ 535825 w 928731"/>
                  <a:gd name="connsiteY72" fmla="*/ 179378 h 767547"/>
                  <a:gd name="connsiteX73" fmla="*/ 562019 w 928731"/>
                  <a:gd name="connsiteY73" fmla="*/ 167472 h 767547"/>
                  <a:gd name="connsiteX74" fmla="*/ 571544 w 928731"/>
                  <a:gd name="connsiteY74" fmla="*/ 160328 h 767547"/>
                  <a:gd name="connsiteX75" fmla="*/ 595356 w 928731"/>
                  <a:gd name="connsiteY75" fmla="*/ 150803 h 767547"/>
                  <a:gd name="connsiteX76" fmla="*/ 614406 w 928731"/>
                  <a:gd name="connsiteY76" fmla="*/ 141278 h 767547"/>
                  <a:gd name="connsiteX77" fmla="*/ 621550 w 928731"/>
                  <a:gd name="connsiteY77" fmla="*/ 136516 h 767547"/>
                  <a:gd name="connsiteX78" fmla="*/ 628694 w 928731"/>
                  <a:gd name="connsiteY78" fmla="*/ 134135 h 767547"/>
                  <a:gd name="connsiteX79" fmla="*/ 638219 w 928731"/>
                  <a:gd name="connsiteY79" fmla="*/ 129372 h 767547"/>
                  <a:gd name="connsiteX80" fmla="*/ 650125 w 928731"/>
                  <a:gd name="connsiteY80" fmla="*/ 124610 h 767547"/>
                  <a:gd name="connsiteX81" fmla="*/ 657269 w 928731"/>
                  <a:gd name="connsiteY81" fmla="*/ 122228 h 767547"/>
                  <a:gd name="connsiteX82" fmla="*/ 673937 w 928731"/>
                  <a:gd name="connsiteY82" fmla="*/ 115085 h 767547"/>
                  <a:gd name="connsiteX83" fmla="*/ 683462 w 928731"/>
                  <a:gd name="connsiteY83" fmla="*/ 93653 h 767547"/>
                  <a:gd name="connsiteX84" fmla="*/ 690606 w 928731"/>
                  <a:gd name="connsiteY84" fmla="*/ 76985 h 767547"/>
                  <a:gd name="connsiteX85" fmla="*/ 723944 w 928731"/>
                  <a:gd name="connsiteY85" fmla="*/ 31741 h 767547"/>
                  <a:gd name="connsiteX86" fmla="*/ 731087 w 928731"/>
                  <a:gd name="connsiteY86" fmla="*/ 24597 h 767547"/>
                  <a:gd name="connsiteX87" fmla="*/ 745375 w 928731"/>
                  <a:gd name="connsiteY87" fmla="*/ 12691 h 767547"/>
                  <a:gd name="connsiteX88" fmla="*/ 759662 w 928731"/>
                  <a:gd name="connsiteY88" fmla="*/ 785 h 767547"/>
                  <a:gd name="connsiteX89" fmla="*/ 762044 w 928731"/>
                  <a:gd name="connsiteY89" fmla="*/ 7928 h 767547"/>
                  <a:gd name="connsiteX90" fmla="*/ 769187 w 928731"/>
                  <a:gd name="connsiteY90" fmla="*/ 38885 h 767547"/>
                  <a:gd name="connsiteX91" fmla="*/ 773950 w 928731"/>
                  <a:gd name="connsiteY91" fmla="*/ 46028 h 767547"/>
                  <a:gd name="connsiteX92" fmla="*/ 781094 w 928731"/>
                  <a:gd name="connsiteY92" fmla="*/ 65078 h 767547"/>
                  <a:gd name="connsiteX93" fmla="*/ 783475 w 928731"/>
                  <a:gd name="connsiteY93" fmla="*/ 72222 h 767547"/>
                  <a:gd name="connsiteX94" fmla="*/ 790619 w 928731"/>
                  <a:gd name="connsiteY94" fmla="*/ 81747 h 767547"/>
                  <a:gd name="connsiteX95" fmla="*/ 797762 w 928731"/>
                  <a:gd name="connsiteY95" fmla="*/ 110322 h 767547"/>
                  <a:gd name="connsiteX96" fmla="*/ 802525 w 928731"/>
                  <a:gd name="connsiteY96" fmla="*/ 134135 h 767547"/>
                  <a:gd name="connsiteX97" fmla="*/ 804906 w 928731"/>
                  <a:gd name="connsiteY97" fmla="*/ 150803 h 767547"/>
                  <a:gd name="connsiteX98" fmla="*/ 807287 w 928731"/>
                  <a:gd name="connsiteY98" fmla="*/ 160328 h 767547"/>
                  <a:gd name="connsiteX99" fmla="*/ 814431 w 928731"/>
                  <a:gd name="connsiteY99" fmla="*/ 196047 h 767547"/>
                  <a:gd name="connsiteX100" fmla="*/ 823956 w 928731"/>
                  <a:gd name="connsiteY100" fmla="*/ 212716 h 767547"/>
                  <a:gd name="connsiteX101" fmla="*/ 826337 w 928731"/>
                  <a:gd name="connsiteY101" fmla="*/ 222241 h 767547"/>
                  <a:gd name="connsiteX102" fmla="*/ 840625 w 928731"/>
                  <a:gd name="connsiteY102" fmla="*/ 238910 h 767547"/>
                  <a:gd name="connsiteX103" fmla="*/ 845387 w 928731"/>
                  <a:gd name="connsiteY103" fmla="*/ 255578 h 767547"/>
                  <a:gd name="connsiteX104" fmla="*/ 850150 w 928731"/>
                  <a:gd name="connsiteY104" fmla="*/ 262722 h 767547"/>
                  <a:gd name="connsiteX105" fmla="*/ 864437 w 928731"/>
                  <a:gd name="connsiteY105" fmla="*/ 272247 h 767547"/>
                  <a:gd name="connsiteX106" fmla="*/ 869200 w 928731"/>
                  <a:gd name="connsiteY106" fmla="*/ 281772 h 767547"/>
                  <a:gd name="connsiteX107" fmla="*/ 871581 w 928731"/>
                  <a:gd name="connsiteY107" fmla="*/ 288916 h 767547"/>
                  <a:gd name="connsiteX108" fmla="*/ 878725 w 928731"/>
                  <a:gd name="connsiteY108" fmla="*/ 298441 h 767547"/>
                  <a:gd name="connsiteX109" fmla="*/ 883487 w 928731"/>
                  <a:gd name="connsiteY109" fmla="*/ 307966 h 767547"/>
                  <a:gd name="connsiteX110" fmla="*/ 885869 w 928731"/>
                  <a:gd name="connsiteY110" fmla="*/ 317491 h 767547"/>
                  <a:gd name="connsiteX111" fmla="*/ 893012 w 928731"/>
                  <a:gd name="connsiteY111" fmla="*/ 322253 h 767547"/>
                  <a:gd name="connsiteX112" fmla="*/ 897775 w 928731"/>
                  <a:gd name="connsiteY112" fmla="*/ 329397 h 767547"/>
                  <a:gd name="connsiteX113" fmla="*/ 914444 w 928731"/>
                  <a:gd name="connsiteY113" fmla="*/ 341303 h 767547"/>
                  <a:gd name="connsiteX114" fmla="*/ 919206 w 928731"/>
                  <a:gd name="connsiteY114" fmla="*/ 348447 h 767547"/>
                  <a:gd name="connsiteX115" fmla="*/ 921587 w 928731"/>
                  <a:gd name="connsiteY115" fmla="*/ 355591 h 767547"/>
                  <a:gd name="connsiteX116" fmla="*/ 928731 w 928731"/>
                  <a:gd name="connsiteY116" fmla="*/ 362735 h 767547"/>
                  <a:gd name="connsiteX117" fmla="*/ 923969 w 928731"/>
                  <a:gd name="connsiteY117" fmla="*/ 379403 h 767547"/>
                  <a:gd name="connsiteX118" fmla="*/ 914444 w 928731"/>
                  <a:gd name="connsiteY118" fmla="*/ 388928 h 767547"/>
                  <a:gd name="connsiteX119" fmla="*/ 881106 w 928731"/>
                  <a:gd name="connsiteY119" fmla="*/ 412741 h 767547"/>
                  <a:gd name="connsiteX120" fmla="*/ 852531 w 928731"/>
                  <a:gd name="connsiteY120" fmla="*/ 417503 h 767547"/>
                  <a:gd name="connsiteX121" fmla="*/ 826337 w 928731"/>
                  <a:gd name="connsiteY121" fmla="*/ 424647 h 767547"/>
                  <a:gd name="connsiteX122" fmla="*/ 795381 w 928731"/>
                  <a:gd name="connsiteY122" fmla="*/ 438935 h 767547"/>
                  <a:gd name="connsiteX123" fmla="*/ 783475 w 928731"/>
                  <a:gd name="connsiteY123" fmla="*/ 446078 h 767547"/>
                  <a:gd name="connsiteX124" fmla="*/ 769187 w 928731"/>
                  <a:gd name="connsiteY124" fmla="*/ 457985 h 767547"/>
                  <a:gd name="connsiteX125" fmla="*/ 735850 w 928731"/>
                  <a:gd name="connsiteY125" fmla="*/ 472272 h 767547"/>
                  <a:gd name="connsiteX126" fmla="*/ 709656 w 928731"/>
                  <a:gd name="connsiteY126" fmla="*/ 484178 h 767547"/>
                  <a:gd name="connsiteX127" fmla="*/ 702512 w 928731"/>
                  <a:gd name="connsiteY127" fmla="*/ 491322 h 767547"/>
                  <a:gd name="connsiteX128" fmla="*/ 695369 w 928731"/>
                  <a:gd name="connsiteY128" fmla="*/ 493703 h 767547"/>
                  <a:gd name="connsiteX129" fmla="*/ 688225 w 928731"/>
                  <a:gd name="connsiteY129" fmla="*/ 498466 h 767547"/>
                  <a:gd name="connsiteX130" fmla="*/ 671556 w 928731"/>
                  <a:gd name="connsiteY130" fmla="*/ 505610 h 767547"/>
                  <a:gd name="connsiteX131" fmla="*/ 650125 w 928731"/>
                  <a:gd name="connsiteY131" fmla="*/ 522278 h 767547"/>
                  <a:gd name="connsiteX132" fmla="*/ 635837 w 928731"/>
                  <a:gd name="connsiteY132" fmla="*/ 531803 h 767547"/>
                  <a:gd name="connsiteX133" fmla="*/ 619169 w 928731"/>
                  <a:gd name="connsiteY133" fmla="*/ 541328 h 767547"/>
                  <a:gd name="connsiteX134" fmla="*/ 609644 w 928731"/>
                  <a:gd name="connsiteY134" fmla="*/ 543710 h 767547"/>
                  <a:gd name="connsiteX135" fmla="*/ 583450 w 928731"/>
                  <a:gd name="connsiteY135" fmla="*/ 557997 h 767547"/>
                  <a:gd name="connsiteX136" fmla="*/ 573925 w 928731"/>
                  <a:gd name="connsiteY136" fmla="*/ 560378 h 767547"/>
                  <a:gd name="connsiteX137" fmla="*/ 552494 w 928731"/>
                  <a:gd name="connsiteY137" fmla="*/ 574666 h 767547"/>
                  <a:gd name="connsiteX138" fmla="*/ 542969 w 928731"/>
                  <a:gd name="connsiteY138" fmla="*/ 579428 h 767547"/>
                  <a:gd name="connsiteX139" fmla="*/ 516775 w 928731"/>
                  <a:gd name="connsiteY139" fmla="*/ 593716 h 767547"/>
                  <a:gd name="connsiteX140" fmla="*/ 507250 w 928731"/>
                  <a:gd name="connsiteY140" fmla="*/ 596097 h 767547"/>
                  <a:gd name="connsiteX141" fmla="*/ 492962 w 928731"/>
                  <a:gd name="connsiteY141" fmla="*/ 605622 h 767547"/>
                  <a:gd name="connsiteX142" fmla="*/ 466769 w 928731"/>
                  <a:gd name="connsiteY142" fmla="*/ 612766 h 767547"/>
                  <a:gd name="connsiteX143" fmla="*/ 459625 w 928731"/>
                  <a:gd name="connsiteY143" fmla="*/ 617528 h 767547"/>
                  <a:gd name="connsiteX144" fmla="*/ 445337 w 928731"/>
                  <a:gd name="connsiteY144" fmla="*/ 622291 h 767547"/>
                  <a:gd name="connsiteX145" fmla="*/ 431050 w 928731"/>
                  <a:gd name="connsiteY145" fmla="*/ 631816 h 767547"/>
                  <a:gd name="connsiteX146" fmla="*/ 416762 w 928731"/>
                  <a:gd name="connsiteY146" fmla="*/ 641341 h 767547"/>
                  <a:gd name="connsiteX147" fmla="*/ 395331 w 928731"/>
                  <a:gd name="connsiteY147" fmla="*/ 653247 h 767547"/>
                  <a:gd name="connsiteX148" fmla="*/ 381044 w 928731"/>
                  <a:gd name="connsiteY148" fmla="*/ 662772 h 767547"/>
                  <a:gd name="connsiteX149" fmla="*/ 371519 w 928731"/>
                  <a:gd name="connsiteY149" fmla="*/ 672297 h 767547"/>
                  <a:gd name="connsiteX150" fmla="*/ 361994 w 928731"/>
                  <a:gd name="connsiteY150" fmla="*/ 674678 h 767547"/>
                  <a:gd name="connsiteX151" fmla="*/ 354850 w 928731"/>
                  <a:gd name="connsiteY151" fmla="*/ 679441 h 767547"/>
                  <a:gd name="connsiteX152" fmla="*/ 345325 w 928731"/>
                  <a:gd name="connsiteY152" fmla="*/ 684203 h 767547"/>
                  <a:gd name="connsiteX153" fmla="*/ 335800 w 928731"/>
                  <a:gd name="connsiteY153" fmla="*/ 691347 h 767547"/>
                  <a:gd name="connsiteX154" fmla="*/ 323894 w 928731"/>
                  <a:gd name="connsiteY154" fmla="*/ 696110 h 767547"/>
                  <a:gd name="connsiteX155" fmla="*/ 309606 w 928731"/>
                  <a:gd name="connsiteY155" fmla="*/ 703253 h 767547"/>
                  <a:gd name="connsiteX156" fmla="*/ 281031 w 928731"/>
                  <a:gd name="connsiteY156" fmla="*/ 719922 h 767547"/>
                  <a:gd name="connsiteX157" fmla="*/ 273887 w 928731"/>
                  <a:gd name="connsiteY157" fmla="*/ 722303 h 767547"/>
                  <a:gd name="connsiteX158" fmla="*/ 264362 w 928731"/>
                  <a:gd name="connsiteY158" fmla="*/ 724685 h 767547"/>
                  <a:gd name="connsiteX159" fmla="*/ 254837 w 928731"/>
                  <a:gd name="connsiteY159" fmla="*/ 729447 h 767547"/>
                  <a:gd name="connsiteX160" fmla="*/ 247694 w 928731"/>
                  <a:gd name="connsiteY160" fmla="*/ 734210 h 767547"/>
                  <a:gd name="connsiteX161" fmla="*/ 228644 w 928731"/>
                  <a:gd name="connsiteY161" fmla="*/ 738972 h 767547"/>
                  <a:gd name="connsiteX162" fmla="*/ 211975 w 928731"/>
                  <a:gd name="connsiteY162" fmla="*/ 743735 h 767547"/>
                  <a:gd name="connsiteX163" fmla="*/ 197687 w 928731"/>
                  <a:gd name="connsiteY163" fmla="*/ 748497 h 767547"/>
                  <a:gd name="connsiteX164" fmla="*/ 192925 w 928731"/>
                  <a:gd name="connsiteY164" fmla="*/ 755641 h 767547"/>
                  <a:gd name="connsiteX165" fmla="*/ 171494 w 928731"/>
                  <a:gd name="connsiteY165" fmla="*/ 765166 h 767547"/>
                  <a:gd name="connsiteX166" fmla="*/ 164350 w 928731"/>
                  <a:gd name="connsiteY166" fmla="*/ 767547 h 767547"/>
                  <a:gd name="connsiteX167" fmla="*/ 152444 w 928731"/>
                  <a:gd name="connsiteY167" fmla="*/ 765166 h 767547"/>
                  <a:gd name="connsiteX168" fmla="*/ 138156 w 928731"/>
                  <a:gd name="connsiteY168" fmla="*/ 755641 h 767547"/>
                  <a:gd name="connsiteX169" fmla="*/ 133394 w 928731"/>
                  <a:gd name="connsiteY169" fmla="*/ 748497 h 767547"/>
                  <a:gd name="connsiteX170" fmla="*/ 126250 w 928731"/>
                  <a:gd name="connsiteY170" fmla="*/ 738972 h 767547"/>
                  <a:gd name="connsiteX171" fmla="*/ 123869 w 928731"/>
                  <a:gd name="connsiteY171" fmla="*/ 731828 h 767547"/>
                  <a:gd name="connsiteX172" fmla="*/ 119106 w 928731"/>
                  <a:gd name="connsiteY172" fmla="*/ 722303 h 767547"/>
                  <a:gd name="connsiteX173" fmla="*/ 114344 w 928731"/>
                  <a:gd name="connsiteY173" fmla="*/ 715160 h 767547"/>
                  <a:gd name="connsiteX174" fmla="*/ 111962 w 928731"/>
                  <a:gd name="connsiteY174" fmla="*/ 708016 h 767547"/>
                  <a:gd name="connsiteX175" fmla="*/ 107200 w 928731"/>
                  <a:gd name="connsiteY175" fmla="*/ 700872 h 767547"/>
                  <a:gd name="connsiteX176" fmla="*/ 104819 w 928731"/>
                  <a:gd name="connsiteY176" fmla="*/ 693728 h 767547"/>
                  <a:gd name="connsiteX177" fmla="*/ 97675 w 928731"/>
                  <a:gd name="connsiteY177" fmla="*/ 669916 h 767547"/>
                  <a:gd name="connsiteX178" fmla="*/ 92912 w 928731"/>
                  <a:gd name="connsiteY178" fmla="*/ 660391 h 767547"/>
                  <a:gd name="connsiteX179" fmla="*/ 85769 w 928731"/>
                  <a:gd name="connsiteY179" fmla="*/ 650866 h 767547"/>
                  <a:gd name="connsiteX180" fmla="*/ 81006 w 928731"/>
                  <a:gd name="connsiteY180" fmla="*/ 643722 h 767547"/>
                  <a:gd name="connsiteX181" fmla="*/ 78625 w 928731"/>
                  <a:gd name="connsiteY181" fmla="*/ 636578 h 767547"/>
                  <a:gd name="connsiteX182" fmla="*/ 64337 w 928731"/>
                  <a:gd name="connsiteY182" fmla="*/ 615147 h 767547"/>
                  <a:gd name="connsiteX183" fmla="*/ 54812 w 928731"/>
                  <a:gd name="connsiteY183" fmla="*/ 600860 h 767547"/>
                  <a:gd name="connsiteX184" fmla="*/ 50050 w 928731"/>
                  <a:gd name="connsiteY184" fmla="*/ 593716 h 767547"/>
                  <a:gd name="connsiteX185" fmla="*/ 42906 w 928731"/>
                  <a:gd name="connsiteY185" fmla="*/ 588953 h 767547"/>
                  <a:gd name="connsiteX186" fmla="*/ 33381 w 928731"/>
                  <a:gd name="connsiteY186" fmla="*/ 574666 h 767547"/>
                  <a:gd name="connsiteX187" fmla="*/ 28619 w 928731"/>
                  <a:gd name="connsiteY187" fmla="*/ 567522 h 767547"/>
                  <a:gd name="connsiteX188" fmla="*/ 21475 w 928731"/>
                  <a:gd name="connsiteY188" fmla="*/ 553235 h 767547"/>
                  <a:gd name="connsiteX189" fmla="*/ 14331 w 928731"/>
                  <a:gd name="connsiteY189" fmla="*/ 531803 h 767547"/>
                  <a:gd name="connsiteX190" fmla="*/ 11950 w 928731"/>
                  <a:gd name="connsiteY190" fmla="*/ 524660 h 767547"/>
                  <a:gd name="connsiteX191" fmla="*/ 44 w 928731"/>
                  <a:gd name="connsiteY191" fmla="*/ 524660 h 76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928731" h="767547">
                    <a:moveTo>
                      <a:pt x="44" y="524660"/>
                    </a:moveTo>
                    <a:cubicBezTo>
                      <a:pt x="838" y="523072"/>
                      <a:pt x="10902" y="517817"/>
                      <a:pt x="16712" y="515135"/>
                    </a:cubicBezTo>
                    <a:cubicBezTo>
                      <a:pt x="21270" y="513031"/>
                      <a:pt x="26823" y="513157"/>
                      <a:pt x="31000" y="510372"/>
                    </a:cubicBezTo>
                    <a:cubicBezTo>
                      <a:pt x="33381" y="508785"/>
                      <a:pt x="35529" y="506772"/>
                      <a:pt x="38144" y="505610"/>
                    </a:cubicBezTo>
                    <a:cubicBezTo>
                      <a:pt x="42731" y="503571"/>
                      <a:pt x="48254" y="503632"/>
                      <a:pt x="52431" y="500847"/>
                    </a:cubicBezTo>
                    <a:lnTo>
                      <a:pt x="66719" y="491322"/>
                    </a:lnTo>
                    <a:lnTo>
                      <a:pt x="81006" y="481797"/>
                    </a:lnTo>
                    <a:cubicBezTo>
                      <a:pt x="83387" y="480210"/>
                      <a:pt x="85435" y="477940"/>
                      <a:pt x="88150" y="477035"/>
                    </a:cubicBezTo>
                    <a:lnTo>
                      <a:pt x="102437" y="472272"/>
                    </a:lnTo>
                    <a:lnTo>
                      <a:pt x="121487" y="457985"/>
                    </a:lnTo>
                    <a:cubicBezTo>
                      <a:pt x="124662" y="455604"/>
                      <a:pt x="128206" y="453647"/>
                      <a:pt x="131012" y="450841"/>
                    </a:cubicBezTo>
                    <a:cubicBezTo>
                      <a:pt x="134187" y="447666"/>
                      <a:pt x="136993" y="444073"/>
                      <a:pt x="140537" y="441316"/>
                    </a:cubicBezTo>
                    <a:cubicBezTo>
                      <a:pt x="144191" y="438474"/>
                      <a:pt x="148638" y="436807"/>
                      <a:pt x="152444" y="434172"/>
                    </a:cubicBezTo>
                    <a:cubicBezTo>
                      <a:pt x="158050" y="430291"/>
                      <a:pt x="177886" y="414308"/>
                      <a:pt x="185781" y="410360"/>
                    </a:cubicBezTo>
                    <a:cubicBezTo>
                      <a:pt x="188956" y="408772"/>
                      <a:pt x="192062" y="407039"/>
                      <a:pt x="195306" y="405597"/>
                    </a:cubicBezTo>
                    <a:cubicBezTo>
                      <a:pt x="199212" y="403861"/>
                      <a:pt x="203389" y="402746"/>
                      <a:pt x="207212" y="400835"/>
                    </a:cubicBezTo>
                    <a:cubicBezTo>
                      <a:pt x="213311" y="397786"/>
                      <a:pt x="221768" y="391220"/>
                      <a:pt x="228644" y="388928"/>
                    </a:cubicBezTo>
                    <a:cubicBezTo>
                      <a:pt x="232484" y="387648"/>
                      <a:pt x="236624" y="387529"/>
                      <a:pt x="240550" y="386547"/>
                    </a:cubicBezTo>
                    <a:cubicBezTo>
                      <a:pt x="242985" y="385938"/>
                      <a:pt x="245313" y="384960"/>
                      <a:pt x="247694" y="384166"/>
                    </a:cubicBezTo>
                    <a:cubicBezTo>
                      <a:pt x="266746" y="371462"/>
                      <a:pt x="243721" y="388137"/>
                      <a:pt x="259600" y="372260"/>
                    </a:cubicBezTo>
                    <a:cubicBezTo>
                      <a:pt x="264217" y="367643"/>
                      <a:pt x="268076" y="367053"/>
                      <a:pt x="273887" y="365116"/>
                    </a:cubicBezTo>
                    <a:cubicBezTo>
                      <a:pt x="278122" y="373585"/>
                      <a:pt x="278695" y="373608"/>
                      <a:pt x="281031" y="381785"/>
                    </a:cubicBezTo>
                    <a:cubicBezTo>
                      <a:pt x="281930" y="384932"/>
                      <a:pt x="281788" y="388469"/>
                      <a:pt x="283412" y="391310"/>
                    </a:cubicBezTo>
                    <a:cubicBezTo>
                      <a:pt x="285083" y="394234"/>
                      <a:pt x="288489" y="395795"/>
                      <a:pt x="290556" y="398453"/>
                    </a:cubicBezTo>
                    <a:cubicBezTo>
                      <a:pt x="306975" y="419563"/>
                      <a:pt x="292248" y="406866"/>
                      <a:pt x="309606" y="419885"/>
                    </a:cubicBezTo>
                    <a:cubicBezTo>
                      <a:pt x="310400" y="422266"/>
                      <a:pt x="310742" y="424849"/>
                      <a:pt x="311987" y="427028"/>
                    </a:cubicBezTo>
                    <a:cubicBezTo>
                      <a:pt x="313956" y="430474"/>
                      <a:pt x="316824" y="433324"/>
                      <a:pt x="319131" y="436553"/>
                    </a:cubicBezTo>
                    <a:cubicBezTo>
                      <a:pt x="327420" y="448157"/>
                      <a:pt x="319920" y="439722"/>
                      <a:pt x="331037" y="450841"/>
                    </a:cubicBezTo>
                    <a:cubicBezTo>
                      <a:pt x="335404" y="463939"/>
                      <a:pt x="330795" y="452204"/>
                      <a:pt x="338181" y="465128"/>
                    </a:cubicBezTo>
                    <a:cubicBezTo>
                      <a:pt x="350271" y="486284"/>
                      <a:pt x="336100" y="464386"/>
                      <a:pt x="347706" y="481797"/>
                    </a:cubicBezTo>
                    <a:cubicBezTo>
                      <a:pt x="348171" y="484123"/>
                      <a:pt x="351173" y="500119"/>
                      <a:pt x="352469" y="503228"/>
                    </a:cubicBezTo>
                    <a:cubicBezTo>
                      <a:pt x="355200" y="509781"/>
                      <a:pt x="358056" y="516371"/>
                      <a:pt x="361994" y="522278"/>
                    </a:cubicBezTo>
                    <a:lnTo>
                      <a:pt x="371519" y="536566"/>
                    </a:lnTo>
                    <a:cubicBezTo>
                      <a:pt x="375884" y="549662"/>
                      <a:pt x="371278" y="537931"/>
                      <a:pt x="378662" y="550853"/>
                    </a:cubicBezTo>
                    <a:cubicBezTo>
                      <a:pt x="380423" y="553935"/>
                      <a:pt x="381152" y="557651"/>
                      <a:pt x="383425" y="560378"/>
                    </a:cubicBezTo>
                    <a:cubicBezTo>
                      <a:pt x="385257" y="562577"/>
                      <a:pt x="388188" y="563553"/>
                      <a:pt x="390569" y="565141"/>
                    </a:cubicBezTo>
                    <a:cubicBezTo>
                      <a:pt x="395331" y="563553"/>
                      <a:pt x="400679" y="563162"/>
                      <a:pt x="404856" y="560378"/>
                    </a:cubicBezTo>
                    <a:cubicBezTo>
                      <a:pt x="407237" y="558791"/>
                      <a:pt x="409369" y="556743"/>
                      <a:pt x="412000" y="555616"/>
                    </a:cubicBezTo>
                    <a:cubicBezTo>
                      <a:pt x="415008" y="554327"/>
                      <a:pt x="418378" y="554134"/>
                      <a:pt x="421525" y="553235"/>
                    </a:cubicBezTo>
                    <a:cubicBezTo>
                      <a:pt x="423939" y="552545"/>
                      <a:pt x="426288" y="551647"/>
                      <a:pt x="428669" y="550853"/>
                    </a:cubicBezTo>
                    <a:cubicBezTo>
                      <a:pt x="430256" y="548472"/>
                      <a:pt x="433076" y="546550"/>
                      <a:pt x="433431" y="543710"/>
                    </a:cubicBezTo>
                    <a:cubicBezTo>
                      <a:pt x="435203" y="529530"/>
                      <a:pt x="425835" y="530448"/>
                      <a:pt x="421525" y="517516"/>
                    </a:cubicBezTo>
                    <a:cubicBezTo>
                      <a:pt x="420731" y="515135"/>
                      <a:pt x="420267" y="512617"/>
                      <a:pt x="419144" y="510372"/>
                    </a:cubicBezTo>
                    <a:cubicBezTo>
                      <a:pt x="417864" y="507812"/>
                      <a:pt x="416045" y="505557"/>
                      <a:pt x="414381" y="503228"/>
                    </a:cubicBezTo>
                    <a:cubicBezTo>
                      <a:pt x="399618" y="482561"/>
                      <a:pt x="413694" y="503388"/>
                      <a:pt x="402475" y="486560"/>
                    </a:cubicBezTo>
                    <a:lnTo>
                      <a:pt x="392950" y="457985"/>
                    </a:lnTo>
                    <a:cubicBezTo>
                      <a:pt x="391362" y="453222"/>
                      <a:pt x="391737" y="447247"/>
                      <a:pt x="388187" y="443697"/>
                    </a:cubicBezTo>
                    <a:cubicBezTo>
                      <a:pt x="385806" y="441316"/>
                      <a:pt x="383064" y="439247"/>
                      <a:pt x="381044" y="436553"/>
                    </a:cubicBezTo>
                    <a:cubicBezTo>
                      <a:pt x="378267" y="432850"/>
                      <a:pt x="376148" y="428693"/>
                      <a:pt x="373900" y="424647"/>
                    </a:cubicBezTo>
                    <a:cubicBezTo>
                      <a:pt x="372176" y="421544"/>
                      <a:pt x="371200" y="418011"/>
                      <a:pt x="369137" y="415122"/>
                    </a:cubicBezTo>
                    <a:cubicBezTo>
                      <a:pt x="367180" y="412382"/>
                      <a:pt x="364150" y="410565"/>
                      <a:pt x="361994" y="407978"/>
                    </a:cubicBezTo>
                    <a:cubicBezTo>
                      <a:pt x="360162" y="405780"/>
                      <a:pt x="358819" y="403216"/>
                      <a:pt x="357231" y="400835"/>
                    </a:cubicBezTo>
                    <a:cubicBezTo>
                      <a:pt x="356437" y="398454"/>
                      <a:pt x="356069" y="395885"/>
                      <a:pt x="354850" y="393691"/>
                    </a:cubicBezTo>
                    <a:cubicBezTo>
                      <a:pt x="352070" y="388687"/>
                      <a:pt x="347135" y="384833"/>
                      <a:pt x="345325" y="379403"/>
                    </a:cubicBezTo>
                    <a:lnTo>
                      <a:pt x="338181" y="357972"/>
                    </a:lnTo>
                    <a:cubicBezTo>
                      <a:pt x="337387" y="355591"/>
                      <a:pt x="336409" y="353263"/>
                      <a:pt x="335800" y="350828"/>
                    </a:cubicBezTo>
                    <a:cubicBezTo>
                      <a:pt x="332810" y="338868"/>
                      <a:pt x="334454" y="344408"/>
                      <a:pt x="331037" y="334160"/>
                    </a:cubicBezTo>
                    <a:cubicBezTo>
                      <a:pt x="330243" y="328604"/>
                      <a:pt x="325930" y="322397"/>
                      <a:pt x="328656" y="317491"/>
                    </a:cubicBezTo>
                    <a:cubicBezTo>
                      <a:pt x="331094" y="313102"/>
                      <a:pt x="338608" y="315258"/>
                      <a:pt x="342944" y="312728"/>
                    </a:cubicBezTo>
                    <a:cubicBezTo>
                      <a:pt x="352106" y="307383"/>
                      <a:pt x="377742" y="280312"/>
                      <a:pt x="381044" y="277010"/>
                    </a:cubicBezTo>
                    <a:cubicBezTo>
                      <a:pt x="388716" y="269338"/>
                      <a:pt x="387263" y="269282"/>
                      <a:pt x="397712" y="265103"/>
                    </a:cubicBezTo>
                    <a:cubicBezTo>
                      <a:pt x="402373" y="263239"/>
                      <a:pt x="412000" y="260341"/>
                      <a:pt x="412000" y="260341"/>
                    </a:cubicBezTo>
                    <a:cubicBezTo>
                      <a:pt x="434792" y="237549"/>
                      <a:pt x="405610" y="264601"/>
                      <a:pt x="426287" y="250816"/>
                    </a:cubicBezTo>
                    <a:cubicBezTo>
                      <a:pt x="429089" y="248948"/>
                      <a:pt x="430844" y="245828"/>
                      <a:pt x="433431" y="243672"/>
                    </a:cubicBezTo>
                    <a:cubicBezTo>
                      <a:pt x="440383" y="237878"/>
                      <a:pt x="448462" y="233402"/>
                      <a:pt x="454862" y="227003"/>
                    </a:cubicBezTo>
                    <a:cubicBezTo>
                      <a:pt x="458831" y="223034"/>
                      <a:pt x="463073" y="219321"/>
                      <a:pt x="466769" y="215097"/>
                    </a:cubicBezTo>
                    <a:cubicBezTo>
                      <a:pt x="477883" y="202396"/>
                      <a:pt x="464385" y="212716"/>
                      <a:pt x="478675" y="203191"/>
                    </a:cubicBezTo>
                    <a:cubicBezTo>
                      <a:pt x="479469" y="200810"/>
                      <a:pt x="478811" y="197170"/>
                      <a:pt x="481056" y="196047"/>
                    </a:cubicBezTo>
                    <a:cubicBezTo>
                      <a:pt x="483301" y="194924"/>
                      <a:pt x="485700" y="198655"/>
                      <a:pt x="488200" y="198428"/>
                    </a:cubicBezTo>
                    <a:cubicBezTo>
                      <a:pt x="494719" y="197835"/>
                      <a:pt x="500900" y="195253"/>
                      <a:pt x="507250" y="193666"/>
                    </a:cubicBezTo>
                    <a:cubicBezTo>
                      <a:pt x="510425" y="192078"/>
                      <a:pt x="513531" y="190345"/>
                      <a:pt x="516775" y="188903"/>
                    </a:cubicBezTo>
                    <a:cubicBezTo>
                      <a:pt x="520681" y="187167"/>
                      <a:pt x="524858" y="186053"/>
                      <a:pt x="528681" y="184141"/>
                    </a:cubicBezTo>
                    <a:cubicBezTo>
                      <a:pt x="531241" y="182861"/>
                      <a:pt x="533265" y="180658"/>
                      <a:pt x="535825" y="179378"/>
                    </a:cubicBezTo>
                    <a:cubicBezTo>
                      <a:pt x="554991" y="169795"/>
                      <a:pt x="541023" y="180070"/>
                      <a:pt x="562019" y="167472"/>
                    </a:cubicBezTo>
                    <a:cubicBezTo>
                      <a:pt x="565422" y="165430"/>
                      <a:pt x="567994" y="162103"/>
                      <a:pt x="571544" y="160328"/>
                    </a:cubicBezTo>
                    <a:cubicBezTo>
                      <a:pt x="579190" y="156505"/>
                      <a:pt x="587710" y="154626"/>
                      <a:pt x="595356" y="150803"/>
                    </a:cubicBezTo>
                    <a:cubicBezTo>
                      <a:pt x="601706" y="147628"/>
                      <a:pt x="608499" y="145216"/>
                      <a:pt x="614406" y="141278"/>
                    </a:cubicBezTo>
                    <a:cubicBezTo>
                      <a:pt x="616787" y="139691"/>
                      <a:pt x="618990" y="137796"/>
                      <a:pt x="621550" y="136516"/>
                    </a:cubicBezTo>
                    <a:cubicBezTo>
                      <a:pt x="623795" y="135394"/>
                      <a:pt x="626387" y="135124"/>
                      <a:pt x="628694" y="134135"/>
                    </a:cubicBezTo>
                    <a:cubicBezTo>
                      <a:pt x="631957" y="132737"/>
                      <a:pt x="634975" y="130814"/>
                      <a:pt x="638219" y="129372"/>
                    </a:cubicBezTo>
                    <a:cubicBezTo>
                      <a:pt x="642125" y="127636"/>
                      <a:pt x="646123" y="126111"/>
                      <a:pt x="650125" y="124610"/>
                    </a:cubicBezTo>
                    <a:cubicBezTo>
                      <a:pt x="652475" y="123729"/>
                      <a:pt x="654962" y="123217"/>
                      <a:pt x="657269" y="122228"/>
                    </a:cubicBezTo>
                    <a:cubicBezTo>
                      <a:pt x="677858" y="113404"/>
                      <a:pt x="657191" y="120667"/>
                      <a:pt x="673937" y="115085"/>
                    </a:cubicBezTo>
                    <a:cubicBezTo>
                      <a:pt x="678782" y="100553"/>
                      <a:pt x="673544" y="115143"/>
                      <a:pt x="683462" y="93653"/>
                    </a:cubicBezTo>
                    <a:cubicBezTo>
                      <a:pt x="685995" y="88165"/>
                      <a:pt x="687761" y="82319"/>
                      <a:pt x="690606" y="76985"/>
                    </a:cubicBezTo>
                    <a:cubicBezTo>
                      <a:pt x="698461" y="62258"/>
                      <a:pt x="712882" y="42805"/>
                      <a:pt x="723944" y="31741"/>
                    </a:cubicBezTo>
                    <a:cubicBezTo>
                      <a:pt x="726325" y="29360"/>
                      <a:pt x="728500" y="26753"/>
                      <a:pt x="731087" y="24597"/>
                    </a:cubicBezTo>
                    <a:cubicBezTo>
                      <a:pt x="750986" y="8014"/>
                      <a:pt x="724495" y="33571"/>
                      <a:pt x="745375" y="12691"/>
                    </a:cubicBezTo>
                    <a:cubicBezTo>
                      <a:pt x="747792" y="7857"/>
                      <a:pt x="750205" y="-2997"/>
                      <a:pt x="759662" y="785"/>
                    </a:cubicBezTo>
                    <a:cubicBezTo>
                      <a:pt x="761992" y="1717"/>
                      <a:pt x="761250" y="5547"/>
                      <a:pt x="762044" y="7928"/>
                    </a:cubicBezTo>
                    <a:cubicBezTo>
                      <a:pt x="763141" y="15609"/>
                      <a:pt x="764434" y="31756"/>
                      <a:pt x="769187" y="38885"/>
                    </a:cubicBezTo>
                    <a:lnTo>
                      <a:pt x="773950" y="46028"/>
                    </a:lnTo>
                    <a:cubicBezTo>
                      <a:pt x="778340" y="63591"/>
                      <a:pt x="773622" y="47643"/>
                      <a:pt x="781094" y="65078"/>
                    </a:cubicBezTo>
                    <a:cubicBezTo>
                      <a:pt x="782083" y="67385"/>
                      <a:pt x="782230" y="70043"/>
                      <a:pt x="783475" y="72222"/>
                    </a:cubicBezTo>
                    <a:cubicBezTo>
                      <a:pt x="785444" y="75668"/>
                      <a:pt x="788238" y="78572"/>
                      <a:pt x="790619" y="81747"/>
                    </a:cubicBezTo>
                    <a:cubicBezTo>
                      <a:pt x="798243" y="119872"/>
                      <a:pt x="786020" y="60417"/>
                      <a:pt x="797762" y="110322"/>
                    </a:cubicBezTo>
                    <a:cubicBezTo>
                      <a:pt x="799616" y="118202"/>
                      <a:pt x="801118" y="126163"/>
                      <a:pt x="802525" y="134135"/>
                    </a:cubicBezTo>
                    <a:cubicBezTo>
                      <a:pt x="803500" y="139662"/>
                      <a:pt x="803902" y="145281"/>
                      <a:pt x="804906" y="150803"/>
                    </a:cubicBezTo>
                    <a:cubicBezTo>
                      <a:pt x="805491" y="154023"/>
                      <a:pt x="806613" y="157126"/>
                      <a:pt x="807287" y="160328"/>
                    </a:cubicBezTo>
                    <a:cubicBezTo>
                      <a:pt x="809788" y="172210"/>
                      <a:pt x="809000" y="185187"/>
                      <a:pt x="814431" y="196047"/>
                    </a:cubicBezTo>
                    <a:cubicBezTo>
                      <a:pt x="820474" y="208132"/>
                      <a:pt x="817225" y="202618"/>
                      <a:pt x="823956" y="212716"/>
                    </a:cubicBezTo>
                    <a:cubicBezTo>
                      <a:pt x="824750" y="215891"/>
                      <a:pt x="824873" y="219314"/>
                      <a:pt x="826337" y="222241"/>
                    </a:cubicBezTo>
                    <a:cubicBezTo>
                      <a:pt x="829391" y="228350"/>
                      <a:pt x="835859" y="234144"/>
                      <a:pt x="840625" y="238910"/>
                    </a:cubicBezTo>
                    <a:cubicBezTo>
                      <a:pt x="841388" y="241962"/>
                      <a:pt x="843679" y="252162"/>
                      <a:pt x="845387" y="255578"/>
                    </a:cubicBezTo>
                    <a:cubicBezTo>
                      <a:pt x="846667" y="258138"/>
                      <a:pt x="847996" y="260837"/>
                      <a:pt x="850150" y="262722"/>
                    </a:cubicBezTo>
                    <a:cubicBezTo>
                      <a:pt x="854457" y="266491"/>
                      <a:pt x="864437" y="272247"/>
                      <a:pt x="864437" y="272247"/>
                    </a:cubicBezTo>
                    <a:cubicBezTo>
                      <a:pt x="866025" y="275422"/>
                      <a:pt x="867802" y="278509"/>
                      <a:pt x="869200" y="281772"/>
                    </a:cubicBezTo>
                    <a:cubicBezTo>
                      <a:pt x="870189" y="284079"/>
                      <a:pt x="870336" y="286737"/>
                      <a:pt x="871581" y="288916"/>
                    </a:cubicBezTo>
                    <a:cubicBezTo>
                      <a:pt x="873550" y="292362"/>
                      <a:pt x="876622" y="295075"/>
                      <a:pt x="878725" y="298441"/>
                    </a:cubicBezTo>
                    <a:cubicBezTo>
                      <a:pt x="880606" y="301451"/>
                      <a:pt x="882241" y="304642"/>
                      <a:pt x="883487" y="307966"/>
                    </a:cubicBezTo>
                    <a:cubicBezTo>
                      <a:pt x="884636" y="311030"/>
                      <a:pt x="884054" y="314768"/>
                      <a:pt x="885869" y="317491"/>
                    </a:cubicBezTo>
                    <a:cubicBezTo>
                      <a:pt x="887456" y="319872"/>
                      <a:pt x="890631" y="320666"/>
                      <a:pt x="893012" y="322253"/>
                    </a:cubicBezTo>
                    <a:cubicBezTo>
                      <a:pt x="894600" y="324634"/>
                      <a:pt x="895751" y="327373"/>
                      <a:pt x="897775" y="329397"/>
                    </a:cubicBezTo>
                    <a:cubicBezTo>
                      <a:pt x="900732" y="332354"/>
                      <a:pt x="910385" y="338597"/>
                      <a:pt x="914444" y="341303"/>
                    </a:cubicBezTo>
                    <a:cubicBezTo>
                      <a:pt x="916031" y="343684"/>
                      <a:pt x="917926" y="345887"/>
                      <a:pt x="919206" y="348447"/>
                    </a:cubicBezTo>
                    <a:cubicBezTo>
                      <a:pt x="920328" y="350692"/>
                      <a:pt x="920195" y="353502"/>
                      <a:pt x="921587" y="355591"/>
                    </a:cubicBezTo>
                    <a:cubicBezTo>
                      <a:pt x="923455" y="358393"/>
                      <a:pt x="926350" y="360354"/>
                      <a:pt x="928731" y="362735"/>
                    </a:cubicBezTo>
                    <a:cubicBezTo>
                      <a:pt x="927144" y="368291"/>
                      <a:pt x="926736" y="374330"/>
                      <a:pt x="923969" y="379403"/>
                    </a:cubicBezTo>
                    <a:cubicBezTo>
                      <a:pt x="921819" y="383345"/>
                      <a:pt x="917872" y="386028"/>
                      <a:pt x="914444" y="388928"/>
                    </a:cubicBezTo>
                    <a:cubicBezTo>
                      <a:pt x="913778" y="389492"/>
                      <a:pt x="888285" y="410630"/>
                      <a:pt x="881106" y="412741"/>
                    </a:cubicBezTo>
                    <a:cubicBezTo>
                      <a:pt x="871842" y="415466"/>
                      <a:pt x="862056" y="415916"/>
                      <a:pt x="852531" y="417503"/>
                    </a:cubicBezTo>
                    <a:cubicBezTo>
                      <a:pt x="834404" y="423546"/>
                      <a:pt x="843167" y="421282"/>
                      <a:pt x="826337" y="424647"/>
                    </a:cubicBezTo>
                    <a:cubicBezTo>
                      <a:pt x="814725" y="429292"/>
                      <a:pt x="806818" y="432074"/>
                      <a:pt x="795381" y="438935"/>
                    </a:cubicBezTo>
                    <a:cubicBezTo>
                      <a:pt x="791412" y="441316"/>
                      <a:pt x="787178" y="443301"/>
                      <a:pt x="783475" y="446078"/>
                    </a:cubicBezTo>
                    <a:cubicBezTo>
                      <a:pt x="770037" y="456156"/>
                      <a:pt x="782762" y="450580"/>
                      <a:pt x="769187" y="457985"/>
                    </a:cubicBezTo>
                    <a:cubicBezTo>
                      <a:pt x="730578" y="479045"/>
                      <a:pt x="767527" y="458696"/>
                      <a:pt x="735850" y="472272"/>
                    </a:cubicBezTo>
                    <a:cubicBezTo>
                      <a:pt x="698588" y="488241"/>
                      <a:pt x="729181" y="477671"/>
                      <a:pt x="709656" y="484178"/>
                    </a:cubicBezTo>
                    <a:cubicBezTo>
                      <a:pt x="707275" y="486559"/>
                      <a:pt x="705314" y="489454"/>
                      <a:pt x="702512" y="491322"/>
                    </a:cubicBezTo>
                    <a:cubicBezTo>
                      <a:pt x="700424" y="492714"/>
                      <a:pt x="697614" y="492581"/>
                      <a:pt x="695369" y="493703"/>
                    </a:cubicBezTo>
                    <a:cubicBezTo>
                      <a:pt x="692809" y="494983"/>
                      <a:pt x="690785" y="497186"/>
                      <a:pt x="688225" y="498466"/>
                    </a:cubicBezTo>
                    <a:cubicBezTo>
                      <a:pt x="668513" y="508322"/>
                      <a:pt x="696337" y="490740"/>
                      <a:pt x="671556" y="505610"/>
                    </a:cubicBezTo>
                    <a:cubicBezTo>
                      <a:pt x="637096" y="526287"/>
                      <a:pt x="671537" y="505626"/>
                      <a:pt x="650125" y="522278"/>
                    </a:cubicBezTo>
                    <a:cubicBezTo>
                      <a:pt x="645607" y="525792"/>
                      <a:pt x="640600" y="528628"/>
                      <a:pt x="635837" y="531803"/>
                    </a:cubicBezTo>
                    <a:cubicBezTo>
                      <a:pt x="629910" y="535755"/>
                      <a:pt x="626082" y="538735"/>
                      <a:pt x="619169" y="541328"/>
                    </a:cubicBezTo>
                    <a:cubicBezTo>
                      <a:pt x="616105" y="542477"/>
                      <a:pt x="612819" y="542916"/>
                      <a:pt x="609644" y="543710"/>
                    </a:cubicBezTo>
                    <a:cubicBezTo>
                      <a:pt x="601186" y="548784"/>
                      <a:pt x="592656" y="554315"/>
                      <a:pt x="583450" y="557997"/>
                    </a:cubicBezTo>
                    <a:cubicBezTo>
                      <a:pt x="580411" y="559212"/>
                      <a:pt x="577100" y="559584"/>
                      <a:pt x="573925" y="560378"/>
                    </a:cubicBezTo>
                    <a:cubicBezTo>
                      <a:pt x="551647" y="571518"/>
                      <a:pt x="578922" y="557048"/>
                      <a:pt x="552494" y="574666"/>
                    </a:cubicBezTo>
                    <a:cubicBezTo>
                      <a:pt x="549540" y="576635"/>
                      <a:pt x="546051" y="577667"/>
                      <a:pt x="542969" y="579428"/>
                    </a:cubicBezTo>
                    <a:cubicBezTo>
                      <a:pt x="532825" y="585224"/>
                      <a:pt x="531174" y="590117"/>
                      <a:pt x="516775" y="593716"/>
                    </a:cubicBezTo>
                    <a:lnTo>
                      <a:pt x="507250" y="596097"/>
                    </a:lnTo>
                    <a:cubicBezTo>
                      <a:pt x="502487" y="599272"/>
                      <a:pt x="498466" y="604049"/>
                      <a:pt x="492962" y="605622"/>
                    </a:cubicBezTo>
                    <a:cubicBezTo>
                      <a:pt x="473147" y="611284"/>
                      <a:pt x="481900" y="608984"/>
                      <a:pt x="466769" y="612766"/>
                    </a:cubicBezTo>
                    <a:cubicBezTo>
                      <a:pt x="464388" y="614353"/>
                      <a:pt x="462240" y="616366"/>
                      <a:pt x="459625" y="617528"/>
                    </a:cubicBezTo>
                    <a:cubicBezTo>
                      <a:pt x="455037" y="619567"/>
                      <a:pt x="445337" y="622291"/>
                      <a:pt x="445337" y="622291"/>
                    </a:cubicBezTo>
                    <a:cubicBezTo>
                      <a:pt x="422555" y="645076"/>
                      <a:pt x="451723" y="618034"/>
                      <a:pt x="431050" y="631816"/>
                    </a:cubicBezTo>
                    <a:cubicBezTo>
                      <a:pt x="413212" y="643707"/>
                      <a:pt x="433749" y="635680"/>
                      <a:pt x="416762" y="641341"/>
                    </a:cubicBezTo>
                    <a:cubicBezTo>
                      <a:pt x="400386" y="652258"/>
                      <a:pt x="407905" y="649056"/>
                      <a:pt x="395331" y="653247"/>
                    </a:cubicBezTo>
                    <a:cubicBezTo>
                      <a:pt x="390569" y="656422"/>
                      <a:pt x="385091" y="658725"/>
                      <a:pt x="381044" y="662772"/>
                    </a:cubicBezTo>
                    <a:cubicBezTo>
                      <a:pt x="377869" y="665947"/>
                      <a:pt x="375327" y="669917"/>
                      <a:pt x="371519" y="672297"/>
                    </a:cubicBezTo>
                    <a:cubicBezTo>
                      <a:pt x="368744" y="674031"/>
                      <a:pt x="365169" y="673884"/>
                      <a:pt x="361994" y="674678"/>
                    </a:cubicBezTo>
                    <a:cubicBezTo>
                      <a:pt x="359613" y="676266"/>
                      <a:pt x="357335" y="678021"/>
                      <a:pt x="354850" y="679441"/>
                    </a:cubicBezTo>
                    <a:cubicBezTo>
                      <a:pt x="351768" y="681202"/>
                      <a:pt x="348335" y="682322"/>
                      <a:pt x="345325" y="684203"/>
                    </a:cubicBezTo>
                    <a:cubicBezTo>
                      <a:pt x="341959" y="686306"/>
                      <a:pt x="339269" y="689419"/>
                      <a:pt x="335800" y="691347"/>
                    </a:cubicBezTo>
                    <a:cubicBezTo>
                      <a:pt x="332064" y="693423"/>
                      <a:pt x="327717" y="694198"/>
                      <a:pt x="323894" y="696110"/>
                    </a:cubicBezTo>
                    <a:cubicBezTo>
                      <a:pt x="305436" y="705339"/>
                      <a:pt x="327556" y="697270"/>
                      <a:pt x="309606" y="703253"/>
                    </a:cubicBezTo>
                    <a:cubicBezTo>
                      <a:pt x="299456" y="710866"/>
                      <a:pt x="294590" y="715403"/>
                      <a:pt x="281031" y="719922"/>
                    </a:cubicBezTo>
                    <a:cubicBezTo>
                      <a:pt x="278650" y="720716"/>
                      <a:pt x="276301" y="721613"/>
                      <a:pt x="273887" y="722303"/>
                    </a:cubicBezTo>
                    <a:cubicBezTo>
                      <a:pt x="270740" y="723202"/>
                      <a:pt x="267426" y="723536"/>
                      <a:pt x="264362" y="724685"/>
                    </a:cubicBezTo>
                    <a:cubicBezTo>
                      <a:pt x="261038" y="725931"/>
                      <a:pt x="257919" y="727686"/>
                      <a:pt x="254837" y="729447"/>
                    </a:cubicBezTo>
                    <a:cubicBezTo>
                      <a:pt x="252352" y="730867"/>
                      <a:pt x="250383" y="733232"/>
                      <a:pt x="247694" y="734210"/>
                    </a:cubicBezTo>
                    <a:cubicBezTo>
                      <a:pt x="241543" y="736447"/>
                      <a:pt x="234854" y="736902"/>
                      <a:pt x="228644" y="738972"/>
                    </a:cubicBezTo>
                    <a:cubicBezTo>
                      <a:pt x="204635" y="746974"/>
                      <a:pt x="241876" y="734765"/>
                      <a:pt x="211975" y="743735"/>
                    </a:cubicBezTo>
                    <a:cubicBezTo>
                      <a:pt x="207167" y="745178"/>
                      <a:pt x="197687" y="748497"/>
                      <a:pt x="197687" y="748497"/>
                    </a:cubicBezTo>
                    <a:cubicBezTo>
                      <a:pt x="196100" y="750878"/>
                      <a:pt x="194949" y="753617"/>
                      <a:pt x="192925" y="755641"/>
                    </a:cubicBezTo>
                    <a:cubicBezTo>
                      <a:pt x="187267" y="761299"/>
                      <a:pt x="178563" y="762810"/>
                      <a:pt x="171494" y="765166"/>
                    </a:cubicBezTo>
                    <a:lnTo>
                      <a:pt x="164350" y="767547"/>
                    </a:lnTo>
                    <a:cubicBezTo>
                      <a:pt x="160381" y="766753"/>
                      <a:pt x="156128" y="766841"/>
                      <a:pt x="152444" y="765166"/>
                    </a:cubicBezTo>
                    <a:cubicBezTo>
                      <a:pt x="147233" y="762797"/>
                      <a:pt x="138156" y="755641"/>
                      <a:pt x="138156" y="755641"/>
                    </a:cubicBezTo>
                    <a:cubicBezTo>
                      <a:pt x="136569" y="753260"/>
                      <a:pt x="135057" y="750826"/>
                      <a:pt x="133394" y="748497"/>
                    </a:cubicBezTo>
                    <a:cubicBezTo>
                      <a:pt x="131087" y="745267"/>
                      <a:pt x="128219" y="742418"/>
                      <a:pt x="126250" y="738972"/>
                    </a:cubicBezTo>
                    <a:cubicBezTo>
                      <a:pt x="125005" y="736793"/>
                      <a:pt x="124858" y="734135"/>
                      <a:pt x="123869" y="731828"/>
                    </a:cubicBezTo>
                    <a:cubicBezTo>
                      <a:pt x="122471" y="728565"/>
                      <a:pt x="120867" y="725385"/>
                      <a:pt x="119106" y="722303"/>
                    </a:cubicBezTo>
                    <a:cubicBezTo>
                      <a:pt x="117686" y="719818"/>
                      <a:pt x="115624" y="717719"/>
                      <a:pt x="114344" y="715160"/>
                    </a:cubicBezTo>
                    <a:cubicBezTo>
                      <a:pt x="113221" y="712915"/>
                      <a:pt x="113085" y="710261"/>
                      <a:pt x="111962" y="708016"/>
                    </a:cubicBezTo>
                    <a:cubicBezTo>
                      <a:pt x="110682" y="705456"/>
                      <a:pt x="108480" y="703432"/>
                      <a:pt x="107200" y="700872"/>
                    </a:cubicBezTo>
                    <a:cubicBezTo>
                      <a:pt x="106078" y="698627"/>
                      <a:pt x="105509" y="696142"/>
                      <a:pt x="104819" y="693728"/>
                    </a:cubicBezTo>
                    <a:cubicBezTo>
                      <a:pt x="102542" y="685760"/>
                      <a:pt x="101443" y="677450"/>
                      <a:pt x="97675" y="669916"/>
                    </a:cubicBezTo>
                    <a:cubicBezTo>
                      <a:pt x="96087" y="666741"/>
                      <a:pt x="94793" y="663401"/>
                      <a:pt x="92912" y="660391"/>
                    </a:cubicBezTo>
                    <a:cubicBezTo>
                      <a:pt x="90809" y="657026"/>
                      <a:pt x="88076" y="654095"/>
                      <a:pt x="85769" y="650866"/>
                    </a:cubicBezTo>
                    <a:cubicBezTo>
                      <a:pt x="84105" y="648537"/>
                      <a:pt x="82594" y="646103"/>
                      <a:pt x="81006" y="643722"/>
                    </a:cubicBezTo>
                    <a:cubicBezTo>
                      <a:pt x="80212" y="641341"/>
                      <a:pt x="79844" y="638772"/>
                      <a:pt x="78625" y="636578"/>
                    </a:cubicBezTo>
                    <a:cubicBezTo>
                      <a:pt x="78621" y="636570"/>
                      <a:pt x="66721" y="618722"/>
                      <a:pt x="64337" y="615147"/>
                    </a:cubicBezTo>
                    <a:lnTo>
                      <a:pt x="54812" y="600860"/>
                    </a:lnTo>
                    <a:cubicBezTo>
                      <a:pt x="53224" y="598479"/>
                      <a:pt x="52431" y="595304"/>
                      <a:pt x="50050" y="593716"/>
                    </a:cubicBezTo>
                    <a:lnTo>
                      <a:pt x="42906" y="588953"/>
                    </a:lnTo>
                    <a:lnTo>
                      <a:pt x="33381" y="574666"/>
                    </a:lnTo>
                    <a:cubicBezTo>
                      <a:pt x="31794" y="572285"/>
                      <a:pt x="29524" y="570237"/>
                      <a:pt x="28619" y="567522"/>
                    </a:cubicBezTo>
                    <a:cubicBezTo>
                      <a:pt x="25332" y="557663"/>
                      <a:pt x="27629" y="562467"/>
                      <a:pt x="21475" y="553235"/>
                    </a:cubicBezTo>
                    <a:lnTo>
                      <a:pt x="14331" y="531803"/>
                    </a:lnTo>
                    <a:lnTo>
                      <a:pt x="11950" y="524660"/>
                    </a:lnTo>
                    <a:cubicBezTo>
                      <a:pt x="9318" y="516764"/>
                      <a:pt x="-750" y="526248"/>
                      <a:pt x="44" y="5246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Freeform 34"/>
              <p:cNvSpPr/>
              <p:nvPr/>
            </p:nvSpPr>
            <p:spPr>
              <a:xfrm>
                <a:off x="4972050" y="2526425"/>
                <a:ext cx="366713" cy="331075"/>
              </a:xfrm>
              <a:custGeom>
                <a:avLst/>
                <a:gdLst>
                  <a:gd name="connsiteX0" fmla="*/ 264319 w 366713"/>
                  <a:gd name="connsiteY0" fmla="*/ 81 h 331075"/>
                  <a:gd name="connsiteX1" fmla="*/ 271463 w 366713"/>
                  <a:gd name="connsiteY1" fmla="*/ 16750 h 331075"/>
                  <a:gd name="connsiteX2" fmla="*/ 278606 w 366713"/>
                  <a:gd name="connsiteY2" fmla="*/ 33419 h 331075"/>
                  <a:gd name="connsiteX3" fmla="*/ 292894 w 366713"/>
                  <a:gd name="connsiteY3" fmla="*/ 47706 h 331075"/>
                  <a:gd name="connsiteX4" fmla="*/ 304800 w 366713"/>
                  <a:gd name="connsiteY4" fmla="*/ 61994 h 331075"/>
                  <a:gd name="connsiteX5" fmla="*/ 309563 w 366713"/>
                  <a:gd name="connsiteY5" fmla="*/ 76281 h 331075"/>
                  <a:gd name="connsiteX6" fmla="*/ 311944 w 366713"/>
                  <a:gd name="connsiteY6" fmla="*/ 83425 h 331075"/>
                  <a:gd name="connsiteX7" fmla="*/ 316706 w 366713"/>
                  <a:gd name="connsiteY7" fmla="*/ 90569 h 331075"/>
                  <a:gd name="connsiteX8" fmla="*/ 319088 w 366713"/>
                  <a:gd name="connsiteY8" fmla="*/ 97713 h 331075"/>
                  <a:gd name="connsiteX9" fmla="*/ 326231 w 366713"/>
                  <a:gd name="connsiteY9" fmla="*/ 102475 h 331075"/>
                  <a:gd name="connsiteX10" fmla="*/ 330994 w 366713"/>
                  <a:gd name="connsiteY10" fmla="*/ 114381 h 331075"/>
                  <a:gd name="connsiteX11" fmla="*/ 333375 w 366713"/>
                  <a:gd name="connsiteY11" fmla="*/ 123906 h 331075"/>
                  <a:gd name="connsiteX12" fmla="*/ 345281 w 366713"/>
                  <a:gd name="connsiteY12" fmla="*/ 135813 h 331075"/>
                  <a:gd name="connsiteX13" fmla="*/ 352425 w 366713"/>
                  <a:gd name="connsiteY13" fmla="*/ 145338 h 331075"/>
                  <a:gd name="connsiteX14" fmla="*/ 359569 w 366713"/>
                  <a:gd name="connsiteY14" fmla="*/ 152481 h 331075"/>
                  <a:gd name="connsiteX15" fmla="*/ 364331 w 366713"/>
                  <a:gd name="connsiteY15" fmla="*/ 166769 h 331075"/>
                  <a:gd name="connsiteX16" fmla="*/ 366713 w 366713"/>
                  <a:gd name="connsiteY16" fmla="*/ 173913 h 331075"/>
                  <a:gd name="connsiteX17" fmla="*/ 352425 w 366713"/>
                  <a:gd name="connsiteY17" fmla="*/ 185819 h 331075"/>
                  <a:gd name="connsiteX18" fmla="*/ 342900 w 366713"/>
                  <a:gd name="connsiteY18" fmla="*/ 188200 h 331075"/>
                  <a:gd name="connsiteX19" fmla="*/ 321469 w 366713"/>
                  <a:gd name="connsiteY19" fmla="*/ 204869 h 331075"/>
                  <a:gd name="connsiteX20" fmla="*/ 311944 w 366713"/>
                  <a:gd name="connsiteY20" fmla="*/ 212013 h 331075"/>
                  <a:gd name="connsiteX21" fmla="*/ 304800 w 366713"/>
                  <a:gd name="connsiteY21" fmla="*/ 216775 h 331075"/>
                  <a:gd name="connsiteX22" fmla="*/ 290513 w 366713"/>
                  <a:gd name="connsiteY22" fmla="*/ 226300 h 331075"/>
                  <a:gd name="connsiteX23" fmla="*/ 283369 w 366713"/>
                  <a:gd name="connsiteY23" fmla="*/ 231063 h 331075"/>
                  <a:gd name="connsiteX24" fmla="*/ 264319 w 366713"/>
                  <a:gd name="connsiteY24" fmla="*/ 235825 h 331075"/>
                  <a:gd name="connsiteX25" fmla="*/ 245269 w 366713"/>
                  <a:gd name="connsiteY25" fmla="*/ 250113 h 331075"/>
                  <a:gd name="connsiteX26" fmla="*/ 238125 w 366713"/>
                  <a:gd name="connsiteY26" fmla="*/ 252494 h 331075"/>
                  <a:gd name="connsiteX27" fmla="*/ 230981 w 366713"/>
                  <a:gd name="connsiteY27" fmla="*/ 257256 h 331075"/>
                  <a:gd name="connsiteX28" fmla="*/ 216694 w 366713"/>
                  <a:gd name="connsiteY28" fmla="*/ 262019 h 331075"/>
                  <a:gd name="connsiteX29" fmla="*/ 200025 w 366713"/>
                  <a:gd name="connsiteY29" fmla="*/ 271544 h 331075"/>
                  <a:gd name="connsiteX30" fmla="*/ 185738 w 366713"/>
                  <a:gd name="connsiteY30" fmla="*/ 281069 h 331075"/>
                  <a:gd name="connsiteX31" fmla="*/ 178594 w 366713"/>
                  <a:gd name="connsiteY31" fmla="*/ 285831 h 331075"/>
                  <a:gd name="connsiteX32" fmla="*/ 169069 w 366713"/>
                  <a:gd name="connsiteY32" fmla="*/ 290594 h 331075"/>
                  <a:gd name="connsiteX33" fmla="*/ 157163 w 366713"/>
                  <a:gd name="connsiteY33" fmla="*/ 300119 h 331075"/>
                  <a:gd name="connsiteX34" fmla="*/ 147638 w 366713"/>
                  <a:gd name="connsiteY34" fmla="*/ 304881 h 331075"/>
                  <a:gd name="connsiteX35" fmla="*/ 123825 w 366713"/>
                  <a:gd name="connsiteY35" fmla="*/ 316788 h 331075"/>
                  <a:gd name="connsiteX36" fmla="*/ 109538 w 366713"/>
                  <a:gd name="connsiteY36" fmla="*/ 323931 h 331075"/>
                  <a:gd name="connsiteX37" fmla="*/ 95250 w 366713"/>
                  <a:gd name="connsiteY37" fmla="*/ 331075 h 331075"/>
                  <a:gd name="connsiteX38" fmla="*/ 88106 w 366713"/>
                  <a:gd name="connsiteY38" fmla="*/ 323931 h 331075"/>
                  <a:gd name="connsiteX39" fmla="*/ 85725 w 366713"/>
                  <a:gd name="connsiteY39" fmla="*/ 316788 h 331075"/>
                  <a:gd name="connsiteX40" fmla="*/ 80963 w 366713"/>
                  <a:gd name="connsiteY40" fmla="*/ 309644 h 331075"/>
                  <a:gd name="connsiteX41" fmla="*/ 69056 w 366713"/>
                  <a:gd name="connsiteY41" fmla="*/ 292975 h 331075"/>
                  <a:gd name="connsiteX42" fmla="*/ 61913 w 366713"/>
                  <a:gd name="connsiteY42" fmla="*/ 278688 h 331075"/>
                  <a:gd name="connsiteX43" fmla="*/ 59531 w 366713"/>
                  <a:gd name="connsiteY43" fmla="*/ 271544 h 331075"/>
                  <a:gd name="connsiteX44" fmla="*/ 54769 w 366713"/>
                  <a:gd name="connsiteY44" fmla="*/ 264400 h 331075"/>
                  <a:gd name="connsiteX45" fmla="*/ 52388 w 366713"/>
                  <a:gd name="connsiteY45" fmla="*/ 257256 h 331075"/>
                  <a:gd name="connsiteX46" fmla="*/ 47625 w 366713"/>
                  <a:gd name="connsiteY46" fmla="*/ 247731 h 331075"/>
                  <a:gd name="connsiteX47" fmla="*/ 40481 w 366713"/>
                  <a:gd name="connsiteY47" fmla="*/ 226300 h 331075"/>
                  <a:gd name="connsiteX48" fmla="*/ 33338 w 366713"/>
                  <a:gd name="connsiteY48" fmla="*/ 223919 h 331075"/>
                  <a:gd name="connsiteX49" fmla="*/ 21431 w 366713"/>
                  <a:gd name="connsiteY49" fmla="*/ 207250 h 331075"/>
                  <a:gd name="connsiteX50" fmla="*/ 19050 w 366713"/>
                  <a:gd name="connsiteY50" fmla="*/ 197725 h 331075"/>
                  <a:gd name="connsiteX51" fmla="*/ 11906 w 366713"/>
                  <a:gd name="connsiteY51" fmla="*/ 190581 h 331075"/>
                  <a:gd name="connsiteX52" fmla="*/ 9525 w 366713"/>
                  <a:gd name="connsiteY52" fmla="*/ 183438 h 331075"/>
                  <a:gd name="connsiteX53" fmla="*/ 0 w 366713"/>
                  <a:gd name="connsiteY53" fmla="*/ 169150 h 331075"/>
                  <a:gd name="connsiteX54" fmla="*/ 4763 w 366713"/>
                  <a:gd name="connsiteY54" fmla="*/ 162006 h 331075"/>
                  <a:gd name="connsiteX55" fmla="*/ 19050 w 366713"/>
                  <a:gd name="connsiteY55" fmla="*/ 157244 h 331075"/>
                  <a:gd name="connsiteX56" fmla="*/ 28575 w 366713"/>
                  <a:gd name="connsiteY56" fmla="*/ 147719 h 331075"/>
                  <a:gd name="connsiteX57" fmla="*/ 35719 w 366713"/>
                  <a:gd name="connsiteY57" fmla="*/ 142956 h 331075"/>
                  <a:gd name="connsiteX58" fmla="*/ 45244 w 366713"/>
                  <a:gd name="connsiteY58" fmla="*/ 135813 h 331075"/>
                  <a:gd name="connsiteX59" fmla="*/ 59531 w 366713"/>
                  <a:gd name="connsiteY59" fmla="*/ 126288 h 331075"/>
                  <a:gd name="connsiteX60" fmla="*/ 66675 w 366713"/>
                  <a:gd name="connsiteY60" fmla="*/ 121525 h 331075"/>
                  <a:gd name="connsiteX61" fmla="*/ 78581 w 366713"/>
                  <a:gd name="connsiteY61" fmla="*/ 114381 h 331075"/>
                  <a:gd name="connsiteX62" fmla="*/ 90488 w 366713"/>
                  <a:gd name="connsiteY62" fmla="*/ 104856 h 331075"/>
                  <a:gd name="connsiteX63" fmla="*/ 116681 w 366713"/>
                  <a:gd name="connsiteY63" fmla="*/ 97713 h 331075"/>
                  <a:gd name="connsiteX64" fmla="*/ 147638 w 366713"/>
                  <a:gd name="connsiteY64" fmla="*/ 71519 h 331075"/>
                  <a:gd name="connsiteX65" fmla="*/ 164306 w 366713"/>
                  <a:gd name="connsiteY65" fmla="*/ 66756 h 331075"/>
                  <a:gd name="connsiteX66" fmla="*/ 195263 w 366713"/>
                  <a:gd name="connsiteY66" fmla="*/ 45325 h 331075"/>
                  <a:gd name="connsiteX67" fmla="*/ 202406 w 366713"/>
                  <a:gd name="connsiteY67" fmla="*/ 40563 h 331075"/>
                  <a:gd name="connsiteX68" fmla="*/ 214313 w 366713"/>
                  <a:gd name="connsiteY68" fmla="*/ 38181 h 331075"/>
                  <a:gd name="connsiteX69" fmla="*/ 221456 w 366713"/>
                  <a:gd name="connsiteY69" fmla="*/ 33419 h 331075"/>
                  <a:gd name="connsiteX70" fmla="*/ 240506 w 366713"/>
                  <a:gd name="connsiteY70" fmla="*/ 28656 h 331075"/>
                  <a:gd name="connsiteX71" fmla="*/ 254794 w 366713"/>
                  <a:gd name="connsiteY71" fmla="*/ 23894 h 331075"/>
                  <a:gd name="connsiteX72" fmla="*/ 264319 w 366713"/>
                  <a:gd name="connsiteY72" fmla="*/ 81 h 33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66713" h="331075">
                    <a:moveTo>
                      <a:pt x="264319" y="81"/>
                    </a:moveTo>
                    <a:cubicBezTo>
                      <a:pt x="267097" y="-1110"/>
                      <a:pt x="269397" y="11069"/>
                      <a:pt x="271463" y="16750"/>
                    </a:cubicBezTo>
                    <a:cubicBezTo>
                      <a:pt x="275167" y="26937"/>
                      <a:pt x="271478" y="25401"/>
                      <a:pt x="278606" y="33419"/>
                    </a:cubicBezTo>
                    <a:cubicBezTo>
                      <a:pt x="283081" y="38453"/>
                      <a:pt x="288131" y="42944"/>
                      <a:pt x="292894" y="47706"/>
                    </a:cubicBezTo>
                    <a:cubicBezTo>
                      <a:pt x="297382" y="52194"/>
                      <a:pt x="302147" y="56025"/>
                      <a:pt x="304800" y="61994"/>
                    </a:cubicBezTo>
                    <a:cubicBezTo>
                      <a:pt x="306839" y="66581"/>
                      <a:pt x="307975" y="71519"/>
                      <a:pt x="309563" y="76281"/>
                    </a:cubicBezTo>
                    <a:cubicBezTo>
                      <a:pt x="310357" y="78662"/>
                      <a:pt x="310552" y="81336"/>
                      <a:pt x="311944" y="83425"/>
                    </a:cubicBezTo>
                    <a:cubicBezTo>
                      <a:pt x="313531" y="85806"/>
                      <a:pt x="315426" y="88009"/>
                      <a:pt x="316706" y="90569"/>
                    </a:cubicBezTo>
                    <a:cubicBezTo>
                      <a:pt x="317829" y="92814"/>
                      <a:pt x="317520" y="95753"/>
                      <a:pt x="319088" y="97713"/>
                    </a:cubicBezTo>
                    <a:cubicBezTo>
                      <a:pt x="320876" y="99948"/>
                      <a:pt x="323850" y="100888"/>
                      <a:pt x="326231" y="102475"/>
                    </a:cubicBezTo>
                    <a:cubicBezTo>
                      <a:pt x="327819" y="106444"/>
                      <a:pt x="329642" y="110326"/>
                      <a:pt x="330994" y="114381"/>
                    </a:cubicBezTo>
                    <a:cubicBezTo>
                      <a:pt x="332029" y="117486"/>
                      <a:pt x="332086" y="120898"/>
                      <a:pt x="333375" y="123906"/>
                    </a:cubicBezTo>
                    <a:cubicBezTo>
                      <a:pt x="338137" y="135017"/>
                      <a:pt x="337345" y="127877"/>
                      <a:pt x="345281" y="135813"/>
                    </a:cubicBezTo>
                    <a:cubicBezTo>
                      <a:pt x="348087" y="138619"/>
                      <a:pt x="349842" y="142325"/>
                      <a:pt x="352425" y="145338"/>
                    </a:cubicBezTo>
                    <a:cubicBezTo>
                      <a:pt x="354617" y="147895"/>
                      <a:pt x="357188" y="150100"/>
                      <a:pt x="359569" y="152481"/>
                    </a:cubicBezTo>
                    <a:lnTo>
                      <a:pt x="364331" y="166769"/>
                    </a:lnTo>
                    <a:lnTo>
                      <a:pt x="366713" y="173913"/>
                    </a:lnTo>
                    <a:cubicBezTo>
                      <a:pt x="361950" y="177882"/>
                      <a:pt x="357741" y="182630"/>
                      <a:pt x="352425" y="185819"/>
                    </a:cubicBezTo>
                    <a:cubicBezTo>
                      <a:pt x="349619" y="187503"/>
                      <a:pt x="345581" y="186323"/>
                      <a:pt x="342900" y="188200"/>
                    </a:cubicBezTo>
                    <a:cubicBezTo>
                      <a:pt x="313697" y="208643"/>
                      <a:pt x="339900" y="198726"/>
                      <a:pt x="321469" y="204869"/>
                    </a:cubicBezTo>
                    <a:cubicBezTo>
                      <a:pt x="318294" y="207250"/>
                      <a:pt x="315174" y="209706"/>
                      <a:pt x="311944" y="212013"/>
                    </a:cubicBezTo>
                    <a:cubicBezTo>
                      <a:pt x="309615" y="213676"/>
                      <a:pt x="306999" y="214943"/>
                      <a:pt x="304800" y="216775"/>
                    </a:cubicBezTo>
                    <a:cubicBezTo>
                      <a:pt x="292907" y="226685"/>
                      <a:pt x="303067" y="222115"/>
                      <a:pt x="290513" y="226300"/>
                    </a:cubicBezTo>
                    <a:cubicBezTo>
                      <a:pt x="288132" y="227888"/>
                      <a:pt x="286059" y="230085"/>
                      <a:pt x="283369" y="231063"/>
                    </a:cubicBezTo>
                    <a:cubicBezTo>
                      <a:pt x="277218" y="233300"/>
                      <a:pt x="264319" y="235825"/>
                      <a:pt x="264319" y="235825"/>
                    </a:cubicBezTo>
                    <a:cubicBezTo>
                      <a:pt x="257969" y="240588"/>
                      <a:pt x="252799" y="247603"/>
                      <a:pt x="245269" y="250113"/>
                    </a:cubicBezTo>
                    <a:cubicBezTo>
                      <a:pt x="242888" y="250907"/>
                      <a:pt x="240370" y="251372"/>
                      <a:pt x="238125" y="252494"/>
                    </a:cubicBezTo>
                    <a:cubicBezTo>
                      <a:pt x="235565" y="253774"/>
                      <a:pt x="233596" y="256094"/>
                      <a:pt x="230981" y="257256"/>
                    </a:cubicBezTo>
                    <a:cubicBezTo>
                      <a:pt x="226394" y="259295"/>
                      <a:pt x="216694" y="262019"/>
                      <a:pt x="216694" y="262019"/>
                    </a:cubicBezTo>
                    <a:cubicBezTo>
                      <a:pt x="185448" y="285455"/>
                      <a:pt x="223402" y="258557"/>
                      <a:pt x="200025" y="271544"/>
                    </a:cubicBezTo>
                    <a:cubicBezTo>
                      <a:pt x="195022" y="274324"/>
                      <a:pt x="190500" y="277894"/>
                      <a:pt x="185738" y="281069"/>
                    </a:cubicBezTo>
                    <a:cubicBezTo>
                      <a:pt x="183357" y="282656"/>
                      <a:pt x="181154" y="284551"/>
                      <a:pt x="178594" y="285831"/>
                    </a:cubicBezTo>
                    <a:cubicBezTo>
                      <a:pt x="175419" y="287419"/>
                      <a:pt x="172023" y="288625"/>
                      <a:pt x="169069" y="290594"/>
                    </a:cubicBezTo>
                    <a:cubicBezTo>
                      <a:pt x="164840" y="293413"/>
                      <a:pt x="161392" y="297300"/>
                      <a:pt x="157163" y="300119"/>
                    </a:cubicBezTo>
                    <a:cubicBezTo>
                      <a:pt x="154209" y="302088"/>
                      <a:pt x="150682" y="303055"/>
                      <a:pt x="147638" y="304881"/>
                    </a:cubicBezTo>
                    <a:cubicBezTo>
                      <a:pt x="127385" y="317032"/>
                      <a:pt x="140756" y="312554"/>
                      <a:pt x="123825" y="316788"/>
                    </a:cubicBezTo>
                    <a:cubicBezTo>
                      <a:pt x="103341" y="330442"/>
                      <a:pt x="129264" y="314067"/>
                      <a:pt x="109538" y="323931"/>
                    </a:cubicBezTo>
                    <a:cubicBezTo>
                      <a:pt x="91077" y="333162"/>
                      <a:pt x="113203" y="325092"/>
                      <a:pt x="95250" y="331075"/>
                    </a:cubicBezTo>
                    <a:cubicBezTo>
                      <a:pt x="92869" y="328694"/>
                      <a:pt x="89974" y="326733"/>
                      <a:pt x="88106" y="323931"/>
                    </a:cubicBezTo>
                    <a:cubicBezTo>
                      <a:pt x="86714" y="321843"/>
                      <a:pt x="86847" y="319033"/>
                      <a:pt x="85725" y="316788"/>
                    </a:cubicBezTo>
                    <a:cubicBezTo>
                      <a:pt x="84445" y="314228"/>
                      <a:pt x="82383" y="312129"/>
                      <a:pt x="80963" y="309644"/>
                    </a:cubicBezTo>
                    <a:cubicBezTo>
                      <a:pt x="72606" y="295019"/>
                      <a:pt x="80691" y="304610"/>
                      <a:pt x="69056" y="292975"/>
                    </a:cubicBezTo>
                    <a:cubicBezTo>
                      <a:pt x="63073" y="275024"/>
                      <a:pt x="71142" y="297145"/>
                      <a:pt x="61913" y="278688"/>
                    </a:cubicBezTo>
                    <a:cubicBezTo>
                      <a:pt x="60790" y="276443"/>
                      <a:pt x="60654" y="273789"/>
                      <a:pt x="59531" y="271544"/>
                    </a:cubicBezTo>
                    <a:cubicBezTo>
                      <a:pt x="58251" y="268984"/>
                      <a:pt x="56049" y="266960"/>
                      <a:pt x="54769" y="264400"/>
                    </a:cubicBezTo>
                    <a:cubicBezTo>
                      <a:pt x="53647" y="262155"/>
                      <a:pt x="53377" y="259563"/>
                      <a:pt x="52388" y="257256"/>
                    </a:cubicBezTo>
                    <a:cubicBezTo>
                      <a:pt x="50990" y="253993"/>
                      <a:pt x="49213" y="250906"/>
                      <a:pt x="47625" y="247731"/>
                    </a:cubicBezTo>
                    <a:cubicBezTo>
                      <a:pt x="46332" y="242558"/>
                      <a:pt x="43685" y="230145"/>
                      <a:pt x="40481" y="226300"/>
                    </a:cubicBezTo>
                    <a:cubicBezTo>
                      <a:pt x="38874" y="224372"/>
                      <a:pt x="35719" y="224713"/>
                      <a:pt x="33338" y="223919"/>
                    </a:cubicBezTo>
                    <a:cubicBezTo>
                      <a:pt x="26063" y="216644"/>
                      <a:pt x="25192" y="217279"/>
                      <a:pt x="21431" y="207250"/>
                    </a:cubicBezTo>
                    <a:cubicBezTo>
                      <a:pt x="20282" y="204186"/>
                      <a:pt x="20674" y="200567"/>
                      <a:pt x="19050" y="197725"/>
                    </a:cubicBezTo>
                    <a:cubicBezTo>
                      <a:pt x="17379" y="194801"/>
                      <a:pt x="14287" y="192962"/>
                      <a:pt x="11906" y="190581"/>
                    </a:cubicBezTo>
                    <a:cubicBezTo>
                      <a:pt x="11112" y="188200"/>
                      <a:pt x="10744" y="185632"/>
                      <a:pt x="9525" y="183438"/>
                    </a:cubicBezTo>
                    <a:cubicBezTo>
                      <a:pt x="6745" y="178434"/>
                      <a:pt x="0" y="169150"/>
                      <a:pt x="0" y="169150"/>
                    </a:cubicBezTo>
                    <a:cubicBezTo>
                      <a:pt x="1588" y="166769"/>
                      <a:pt x="2336" y="163523"/>
                      <a:pt x="4763" y="162006"/>
                    </a:cubicBezTo>
                    <a:cubicBezTo>
                      <a:pt x="9020" y="159345"/>
                      <a:pt x="19050" y="157244"/>
                      <a:pt x="19050" y="157244"/>
                    </a:cubicBezTo>
                    <a:cubicBezTo>
                      <a:pt x="22225" y="154069"/>
                      <a:pt x="25166" y="150641"/>
                      <a:pt x="28575" y="147719"/>
                    </a:cubicBezTo>
                    <a:cubicBezTo>
                      <a:pt x="30748" y="145856"/>
                      <a:pt x="33390" y="144620"/>
                      <a:pt x="35719" y="142956"/>
                    </a:cubicBezTo>
                    <a:cubicBezTo>
                      <a:pt x="38948" y="140649"/>
                      <a:pt x="42231" y="138396"/>
                      <a:pt x="45244" y="135813"/>
                    </a:cubicBezTo>
                    <a:cubicBezTo>
                      <a:pt x="56596" y="126083"/>
                      <a:pt x="47380" y="130338"/>
                      <a:pt x="59531" y="126288"/>
                    </a:cubicBezTo>
                    <a:cubicBezTo>
                      <a:pt x="61912" y="124700"/>
                      <a:pt x="64248" y="123042"/>
                      <a:pt x="66675" y="121525"/>
                    </a:cubicBezTo>
                    <a:cubicBezTo>
                      <a:pt x="70600" y="119072"/>
                      <a:pt x="74789" y="117035"/>
                      <a:pt x="78581" y="114381"/>
                    </a:cubicBezTo>
                    <a:cubicBezTo>
                      <a:pt x="82745" y="111466"/>
                      <a:pt x="86026" y="107290"/>
                      <a:pt x="90488" y="104856"/>
                    </a:cubicBezTo>
                    <a:cubicBezTo>
                      <a:pt x="97484" y="101040"/>
                      <a:pt x="108826" y="99284"/>
                      <a:pt x="116681" y="97713"/>
                    </a:cubicBezTo>
                    <a:cubicBezTo>
                      <a:pt x="122151" y="92243"/>
                      <a:pt x="137918" y="74297"/>
                      <a:pt x="147638" y="71519"/>
                    </a:cubicBezTo>
                    <a:lnTo>
                      <a:pt x="164306" y="66756"/>
                    </a:lnTo>
                    <a:cubicBezTo>
                      <a:pt x="204090" y="35815"/>
                      <a:pt x="171544" y="58879"/>
                      <a:pt x="195263" y="45325"/>
                    </a:cubicBezTo>
                    <a:cubicBezTo>
                      <a:pt x="197748" y="43905"/>
                      <a:pt x="199727" y="41568"/>
                      <a:pt x="202406" y="40563"/>
                    </a:cubicBezTo>
                    <a:cubicBezTo>
                      <a:pt x="206196" y="39142"/>
                      <a:pt x="210344" y="38975"/>
                      <a:pt x="214313" y="38181"/>
                    </a:cubicBezTo>
                    <a:cubicBezTo>
                      <a:pt x="216694" y="36594"/>
                      <a:pt x="218896" y="34699"/>
                      <a:pt x="221456" y="33419"/>
                    </a:cubicBezTo>
                    <a:cubicBezTo>
                      <a:pt x="227232" y="30531"/>
                      <a:pt x="234535" y="30285"/>
                      <a:pt x="240506" y="28656"/>
                    </a:cubicBezTo>
                    <a:cubicBezTo>
                      <a:pt x="245349" y="27335"/>
                      <a:pt x="254794" y="23894"/>
                      <a:pt x="254794" y="23894"/>
                    </a:cubicBezTo>
                    <a:cubicBezTo>
                      <a:pt x="263806" y="17886"/>
                      <a:pt x="261541" y="1272"/>
                      <a:pt x="264319" y="8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6" name="Freeform 35"/>
              <p:cNvSpPr/>
              <p:nvPr/>
            </p:nvSpPr>
            <p:spPr>
              <a:xfrm>
                <a:off x="5293436" y="2250281"/>
                <a:ext cx="512052" cy="392907"/>
              </a:xfrm>
              <a:custGeom>
                <a:avLst/>
                <a:gdLst>
                  <a:gd name="connsiteX0" fmla="*/ 83 w 512052"/>
                  <a:gd name="connsiteY0" fmla="*/ 245269 h 392907"/>
                  <a:gd name="connsiteX1" fmla="*/ 11989 w 512052"/>
                  <a:gd name="connsiteY1" fmla="*/ 257175 h 392907"/>
                  <a:gd name="connsiteX2" fmla="*/ 16752 w 512052"/>
                  <a:gd name="connsiteY2" fmla="*/ 266700 h 392907"/>
                  <a:gd name="connsiteX3" fmla="*/ 23895 w 512052"/>
                  <a:gd name="connsiteY3" fmla="*/ 273844 h 392907"/>
                  <a:gd name="connsiteX4" fmla="*/ 28658 w 512052"/>
                  <a:gd name="connsiteY4" fmla="*/ 280988 h 392907"/>
                  <a:gd name="connsiteX5" fmla="*/ 35802 w 512052"/>
                  <a:gd name="connsiteY5" fmla="*/ 285750 h 392907"/>
                  <a:gd name="connsiteX6" fmla="*/ 45327 w 512052"/>
                  <a:gd name="connsiteY6" fmla="*/ 292894 h 392907"/>
                  <a:gd name="connsiteX7" fmla="*/ 47708 w 512052"/>
                  <a:gd name="connsiteY7" fmla="*/ 300038 h 392907"/>
                  <a:gd name="connsiteX8" fmla="*/ 50089 w 512052"/>
                  <a:gd name="connsiteY8" fmla="*/ 309563 h 392907"/>
                  <a:gd name="connsiteX9" fmla="*/ 54852 w 512052"/>
                  <a:gd name="connsiteY9" fmla="*/ 316707 h 392907"/>
                  <a:gd name="connsiteX10" fmla="*/ 59614 w 512052"/>
                  <a:gd name="connsiteY10" fmla="*/ 326232 h 392907"/>
                  <a:gd name="connsiteX11" fmla="*/ 61995 w 512052"/>
                  <a:gd name="connsiteY11" fmla="*/ 333375 h 392907"/>
                  <a:gd name="connsiteX12" fmla="*/ 69139 w 512052"/>
                  <a:gd name="connsiteY12" fmla="*/ 335757 h 392907"/>
                  <a:gd name="connsiteX13" fmla="*/ 85808 w 512052"/>
                  <a:gd name="connsiteY13" fmla="*/ 357188 h 392907"/>
                  <a:gd name="connsiteX14" fmla="*/ 92952 w 512052"/>
                  <a:gd name="connsiteY14" fmla="*/ 371475 h 392907"/>
                  <a:gd name="connsiteX15" fmla="*/ 100095 w 512052"/>
                  <a:gd name="connsiteY15" fmla="*/ 376238 h 392907"/>
                  <a:gd name="connsiteX16" fmla="*/ 116764 w 512052"/>
                  <a:gd name="connsiteY16" fmla="*/ 392907 h 392907"/>
                  <a:gd name="connsiteX17" fmla="*/ 142958 w 512052"/>
                  <a:gd name="connsiteY17" fmla="*/ 381000 h 392907"/>
                  <a:gd name="connsiteX18" fmla="*/ 157245 w 512052"/>
                  <a:gd name="connsiteY18" fmla="*/ 371475 h 392907"/>
                  <a:gd name="connsiteX19" fmla="*/ 171533 w 512052"/>
                  <a:gd name="connsiteY19" fmla="*/ 366713 h 392907"/>
                  <a:gd name="connsiteX20" fmla="*/ 188202 w 512052"/>
                  <a:gd name="connsiteY20" fmla="*/ 350044 h 392907"/>
                  <a:gd name="connsiteX21" fmla="*/ 192964 w 512052"/>
                  <a:gd name="connsiteY21" fmla="*/ 342900 h 392907"/>
                  <a:gd name="connsiteX22" fmla="*/ 200108 w 512052"/>
                  <a:gd name="connsiteY22" fmla="*/ 338138 h 392907"/>
                  <a:gd name="connsiteX23" fmla="*/ 216777 w 512052"/>
                  <a:gd name="connsiteY23" fmla="*/ 326232 h 392907"/>
                  <a:gd name="connsiteX24" fmla="*/ 233445 w 512052"/>
                  <a:gd name="connsiteY24" fmla="*/ 314325 h 392907"/>
                  <a:gd name="connsiteX25" fmla="*/ 242970 w 512052"/>
                  <a:gd name="connsiteY25" fmla="*/ 307182 h 392907"/>
                  <a:gd name="connsiteX26" fmla="*/ 254877 w 512052"/>
                  <a:gd name="connsiteY26" fmla="*/ 300038 h 392907"/>
                  <a:gd name="connsiteX27" fmla="*/ 262020 w 512052"/>
                  <a:gd name="connsiteY27" fmla="*/ 292894 h 392907"/>
                  <a:gd name="connsiteX28" fmla="*/ 269164 w 512052"/>
                  <a:gd name="connsiteY28" fmla="*/ 288132 h 392907"/>
                  <a:gd name="connsiteX29" fmla="*/ 290595 w 512052"/>
                  <a:gd name="connsiteY29" fmla="*/ 266700 h 392907"/>
                  <a:gd name="connsiteX30" fmla="*/ 300120 w 512052"/>
                  <a:gd name="connsiteY30" fmla="*/ 259557 h 392907"/>
                  <a:gd name="connsiteX31" fmla="*/ 309645 w 512052"/>
                  <a:gd name="connsiteY31" fmla="*/ 250032 h 392907"/>
                  <a:gd name="connsiteX32" fmla="*/ 316789 w 512052"/>
                  <a:gd name="connsiteY32" fmla="*/ 247650 h 392907"/>
                  <a:gd name="connsiteX33" fmla="*/ 335839 w 512052"/>
                  <a:gd name="connsiteY33" fmla="*/ 238125 h 392907"/>
                  <a:gd name="connsiteX34" fmla="*/ 359652 w 512052"/>
                  <a:gd name="connsiteY34" fmla="*/ 221457 h 392907"/>
                  <a:gd name="connsiteX35" fmla="*/ 369177 w 512052"/>
                  <a:gd name="connsiteY35" fmla="*/ 219075 h 392907"/>
                  <a:gd name="connsiteX36" fmla="*/ 381083 w 512052"/>
                  <a:gd name="connsiteY36" fmla="*/ 211932 h 392907"/>
                  <a:gd name="connsiteX37" fmla="*/ 388227 w 512052"/>
                  <a:gd name="connsiteY37" fmla="*/ 204788 h 392907"/>
                  <a:gd name="connsiteX38" fmla="*/ 409658 w 512052"/>
                  <a:gd name="connsiteY38" fmla="*/ 192882 h 392907"/>
                  <a:gd name="connsiteX39" fmla="*/ 426327 w 512052"/>
                  <a:gd name="connsiteY39" fmla="*/ 178594 h 392907"/>
                  <a:gd name="connsiteX40" fmla="*/ 433470 w 512052"/>
                  <a:gd name="connsiteY40" fmla="*/ 169069 h 392907"/>
                  <a:gd name="connsiteX41" fmla="*/ 450139 w 512052"/>
                  <a:gd name="connsiteY41" fmla="*/ 152400 h 392907"/>
                  <a:gd name="connsiteX42" fmla="*/ 457283 w 512052"/>
                  <a:gd name="connsiteY42" fmla="*/ 145257 h 392907"/>
                  <a:gd name="connsiteX43" fmla="*/ 473952 w 512052"/>
                  <a:gd name="connsiteY43" fmla="*/ 138113 h 392907"/>
                  <a:gd name="connsiteX44" fmla="*/ 495383 w 512052"/>
                  <a:gd name="connsiteY44" fmla="*/ 126207 h 392907"/>
                  <a:gd name="connsiteX45" fmla="*/ 504908 w 512052"/>
                  <a:gd name="connsiteY45" fmla="*/ 119063 h 392907"/>
                  <a:gd name="connsiteX46" fmla="*/ 512052 w 512052"/>
                  <a:gd name="connsiteY46" fmla="*/ 104775 h 392907"/>
                  <a:gd name="connsiteX47" fmla="*/ 504908 w 512052"/>
                  <a:gd name="connsiteY47" fmla="*/ 102394 h 392907"/>
                  <a:gd name="connsiteX48" fmla="*/ 495383 w 512052"/>
                  <a:gd name="connsiteY48" fmla="*/ 100013 h 392907"/>
                  <a:gd name="connsiteX49" fmla="*/ 485858 w 512052"/>
                  <a:gd name="connsiteY49" fmla="*/ 92869 h 392907"/>
                  <a:gd name="connsiteX50" fmla="*/ 478714 w 512052"/>
                  <a:gd name="connsiteY50" fmla="*/ 88107 h 392907"/>
                  <a:gd name="connsiteX51" fmla="*/ 466808 w 512052"/>
                  <a:gd name="connsiteY51" fmla="*/ 83344 h 392907"/>
                  <a:gd name="connsiteX52" fmla="*/ 459664 w 512052"/>
                  <a:gd name="connsiteY52" fmla="*/ 78582 h 392907"/>
                  <a:gd name="connsiteX53" fmla="*/ 450139 w 512052"/>
                  <a:gd name="connsiteY53" fmla="*/ 73819 h 392907"/>
                  <a:gd name="connsiteX54" fmla="*/ 442995 w 512052"/>
                  <a:gd name="connsiteY54" fmla="*/ 66675 h 392907"/>
                  <a:gd name="connsiteX55" fmla="*/ 433470 w 512052"/>
                  <a:gd name="connsiteY55" fmla="*/ 59532 h 392907"/>
                  <a:gd name="connsiteX56" fmla="*/ 423945 w 512052"/>
                  <a:gd name="connsiteY56" fmla="*/ 42863 h 392907"/>
                  <a:gd name="connsiteX57" fmla="*/ 419183 w 512052"/>
                  <a:gd name="connsiteY57" fmla="*/ 30957 h 392907"/>
                  <a:gd name="connsiteX58" fmla="*/ 416802 w 512052"/>
                  <a:gd name="connsiteY58" fmla="*/ 21432 h 392907"/>
                  <a:gd name="connsiteX59" fmla="*/ 409658 w 512052"/>
                  <a:gd name="connsiteY59" fmla="*/ 16669 h 392907"/>
                  <a:gd name="connsiteX60" fmla="*/ 397752 w 512052"/>
                  <a:gd name="connsiteY60" fmla="*/ 2382 h 392907"/>
                  <a:gd name="connsiteX61" fmla="*/ 390608 w 512052"/>
                  <a:gd name="connsiteY61" fmla="*/ 0 h 392907"/>
                  <a:gd name="connsiteX62" fmla="*/ 359652 w 512052"/>
                  <a:gd name="connsiteY62" fmla="*/ 7144 h 392907"/>
                  <a:gd name="connsiteX63" fmla="*/ 340602 w 512052"/>
                  <a:gd name="connsiteY63" fmla="*/ 19050 h 392907"/>
                  <a:gd name="connsiteX64" fmla="*/ 321552 w 512052"/>
                  <a:gd name="connsiteY64" fmla="*/ 33338 h 392907"/>
                  <a:gd name="connsiteX65" fmla="*/ 312027 w 512052"/>
                  <a:gd name="connsiteY65" fmla="*/ 47625 h 392907"/>
                  <a:gd name="connsiteX66" fmla="*/ 307264 w 512052"/>
                  <a:gd name="connsiteY66" fmla="*/ 54769 h 392907"/>
                  <a:gd name="connsiteX67" fmla="*/ 297739 w 512052"/>
                  <a:gd name="connsiteY67" fmla="*/ 61913 h 392907"/>
                  <a:gd name="connsiteX68" fmla="*/ 281070 w 512052"/>
                  <a:gd name="connsiteY68" fmla="*/ 66675 h 392907"/>
                  <a:gd name="connsiteX69" fmla="*/ 266783 w 512052"/>
                  <a:gd name="connsiteY69" fmla="*/ 71438 h 392907"/>
                  <a:gd name="connsiteX70" fmla="*/ 240589 w 512052"/>
                  <a:gd name="connsiteY70" fmla="*/ 90488 h 392907"/>
                  <a:gd name="connsiteX71" fmla="*/ 231064 w 512052"/>
                  <a:gd name="connsiteY71" fmla="*/ 95250 h 392907"/>
                  <a:gd name="connsiteX72" fmla="*/ 204870 w 512052"/>
                  <a:gd name="connsiteY72" fmla="*/ 116682 h 392907"/>
                  <a:gd name="connsiteX73" fmla="*/ 190583 w 512052"/>
                  <a:gd name="connsiteY73" fmla="*/ 126207 h 392907"/>
                  <a:gd name="connsiteX74" fmla="*/ 169152 w 512052"/>
                  <a:gd name="connsiteY74" fmla="*/ 133350 h 392907"/>
                  <a:gd name="connsiteX75" fmla="*/ 162008 w 512052"/>
                  <a:gd name="connsiteY75" fmla="*/ 135732 h 392907"/>
                  <a:gd name="connsiteX76" fmla="*/ 152483 w 512052"/>
                  <a:gd name="connsiteY76" fmla="*/ 142875 h 392907"/>
                  <a:gd name="connsiteX77" fmla="*/ 142958 w 512052"/>
                  <a:gd name="connsiteY77" fmla="*/ 157163 h 392907"/>
                  <a:gd name="connsiteX78" fmla="*/ 119145 w 512052"/>
                  <a:gd name="connsiteY78" fmla="*/ 171450 h 392907"/>
                  <a:gd name="connsiteX79" fmla="*/ 112002 w 512052"/>
                  <a:gd name="connsiteY79" fmla="*/ 178594 h 392907"/>
                  <a:gd name="connsiteX80" fmla="*/ 102477 w 512052"/>
                  <a:gd name="connsiteY80" fmla="*/ 183357 h 392907"/>
                  <a:gd name="connsiteX81" fmla="*/ 90570 w 512052"/>
                  <a:gd name="connsiteY81" fmla="*/ 188119 h 392907"/>
                  <a:gd name="connsiteX82" fmla="*/ 81045 w 512052"/>
                  <a:gd name="connsiteY82" fmla="*/ 190500 h 392907"/>
                  <a:gd name="connsiteX83" fmla="*/ 73902 w 512052"/>
                  <a:gd name="connsiteY83" fmla="*/ 192882 h 392907"/>
                  <a:gd name="connsiteX84" fmla="*/ 64377 w 512052"/>
                  <a:gd name="connsiteY84" fmla="*/ 200025 h 392907"/>
                  <a:gd name="connsiteX85" fmla="*/ 50089 w 512052"/>
                  <a:gd name="connsiteY85" fmla="*/ 209550 h 392907"/>
                  <a:gd name="connsiteX86" fmla="*/ 33420 w 512052"/>
                  <a:gd name="connsiteY86" fmla="*/ 219075 h 392907"/>
                  <a:gd name="connsiteX87" fmla="*/ 26277 w 512052"/>
                  <a:gd name="connsiteY87" fmla="*/ 226219 h 392907"/>
                  <a:gd name="connsiteX88" fmla="*/ 11989 w 512052"/>
                  <a:gd name="connsiteY88" fmla="*/ 235744 h 392907"/>
                  <a:gd name="connsiteX89" fmla="*/ 7227 w 512052"/>
                  <a:gd name="connsiteY89" fmla="*/ 242888 h 392907"/>
                  <a:gd name="connsiteX90" fmla="*/ 83 w 512052"/>
                  <a:gd name="connsiteY90" fmla="*/ 245269 h 39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512052" h="392907">
                    <a:moveTo>
                      <a:pt x="83" y="245269"/>
                    </a:moveTo>
                    <a:cubicBezTo>
                      <a:pt x="877" y="247650"/>
                      <a:pt x="8543" y="252745"/>
                      <a:pt x="11989" y="257175"/>
                    </a:cubicBezTo>
                    <a:cubicBezTo>
                      <a:pt x="14168" y="259977"/>
                      <a:pt x="14689" y="263811"/>
                      <a:pt x="16752" y="266700"/>
                    </a:cubicBezTo>
                    <a:cubicBezTo>
                      <a:pt x="18709" y="269440"/>
                      <a:pt x="21739" y="271257"/>
                      <a:pt x="23895" y="273844"/>
                    </a:cubicBezTo>
                    <a:cubicBezTo>
                      <a:pt x="25727" y="276043"/>
                      <a:pt x="26634" y="278964"/>
                      <a:pt x="28658" y="280988"/>
                    </a:cubicBezTo>
                    <a:cubicBezTo>
                      <a:pt x="30682" y="283012"/>
                      <a:pt x="33473" y="284087"/>
                      <a:pt x="35802" y="285750"/>
                    </a:cubicBezTo>
                    <a:cubicBezTo>
                      <a:pt x="39032" y="288057"/>
                      <a:pt x="42152" y="290513"/>
                      <a:pt x="45327" y="292894"/>
                    </a:cubicBezTo>
                    <a:cubicBezTo>
                      <a:pt x="46121" y="295275"/>
                      <a:pt x="47018" y="297624"/>
                      <a:pt x="47708" y="300038"/>
                    </a:cubicBezTo>
                    <a:cubicBezTo>
                      <a:pt x="48607" y="303185"/>
                      <a:pt x="48800" y="306555"/>
                      <a:pt x="50089" y="309563"/>
                    </a:cubicBezTo>
                    <a:cubicBezTo>
                      <a:pt x="51216" y="312194"/>
                      <a:pt x="53432" y="314222"/>
                      <a:pt x="54852" y="316707"/>
                    </a:cubicBezTo>
                    <a:cubicBezTo>
                      <a:pt x="56613" y="319789"/>
                      <a:pt x="58216" y="322969"/>
                      <a:pt x="59614" y="326232"/>
                    </a:cubicBezTo>
                    <a:cubicBezTo>
                      <a:pt x="60603" y="328539"/>
                      <a:pt x="60220" y="331600"/>
                      <a:pt x="61995" y="333375"/>
                    </a:cubicBezTo>
                    <a:cubicBezTo>
                      <a:pt x="63770" y="335150"/>
                      <a:pt x="66758" y="334963"/>
                      <a:pt x="69139" y="335757"/>
                    </a:cubicBezTo>
                    <a:cubicBezTo>
                      <a:pt x="80532" y="352846"/>
                      <a:pt x="74617" y="345997"/>
                      <a:pt x="85808" y="357188"/>
                    </a:cubicBezTo>
                    <a:cubicBezTo>
                      <a:pt x="87745" y="363000"/>
                      <a:pt x="88334" y="366857"/>
                      <a:pt x="92952" y="371475"/>
                    </a:cubicBezTo>
                    <a:cubicBezTo>
                      <a:pt x="94976" y="373499"/>
                      <a:pt x="97714" y="374650"/>
                      <a:pt x="100095" y="376238"/>
                    </a:cubicBezTo>
                    <a:cubicBezTo>
                      <a:pt x="111012" y="392614"/>
                      <a:pt x="104190" y="388715"/>
                      <a:pt x="116764" y="392907"/>
                    </a:cubicBezTo>
                    <a:cubicBezTo>
                      <a:pt x="126877" y="389535"/>
                      <a:pt x="132314" y="388096"/>
                      <a:pt x="142958" y="381000"/>
                    </a:cubicBezTo>
                    <a:cubicBezTo>
                      <a:pt x="147720" y="377825"/>
                      <a:pt x="151815" y="373285"/>
                      <a:pt x="157245" y="371475"/>
                    </a:cubicBezTo>
                    <a:lnTo>
                      <a:pt x="171533" y="366713"/>
                    </a:lnTo>
                    <a:cubicBezTo>
                      <a:pt x="187632" y="339883"/>
                      <a:pt x="169070" y="365989"/>
                      <a:pt x="188202" y="350044"/>
                    </a:cubicBezTo>
                    <a:cubicBezTo>
                      <a:pt x="190400" y="348212"/>
                      <a:pt x="190940" y="344924"/>
                      <a:pt x="192964" y="342900"/>
                    </a:cubicBezTo>
                    <a:cubicBezTo>
                      <a:pt x="194988" y="340876"/>
                      <a:pt x="197909" y="339970"/>
                      <a:pt x="200108" y="338138"/>
                    </a:cubicBezTo>
                    <a:cubicBezTo>
                      <a:pt x="214590" y="326070"/>
                      <a:pt x="199151" y="335044"/>
                      <a:pt x="216777" y="326232"/>
                    </a:cubicBezTo>
                    <a:cubicBezTo>
                      <a:pt x="230391" y="312617"/>
                      <a:pt x="216733" y="324770"/>
                      <a:pt x="233445" y="314325"/>
                    </a:cubicBezTo>
                    <a:cubicBezTo>
                      <a:pt x="236810" y="312222"/>
                      <a:pt x="239668" y="309383"/>
                      <a:pt x="242970" y="307182"/>
                    </a:cubicBezTo>
                    <a:cubicBezTo>
                      <a:pt x="246821" y="304615"/>
                      <a:pt x="251174" y="302815"/>
                      <a:pt x="254877" y="300038"/>
                    </a:cubicBezTo>
                    <a:cubicBezTo>
                      <a:pt x="257571" y="298017"/>
                      <a:pt x="259433" y="295050"/>
                      <a:pt x="262020" y="292894"/>
                    </a:cubicBezTo>
                    <a:cubicBezTo>
                      <a:pt x="264219" y="291062"/>
                      <a:pt x="267054" y="290066"/>
                      <a:pt x="269164" y="288132"/>
                    </a:cubicBezTo>
                    <a:cubicBezTo>
                      <a:pt x="276611" y="281305"/>
                      <a:pt x="282512" y="272761"/>
                      <a:pt x="290595" y="266700"/>
                    </a:cubicBezTo>
                    <a:cubicBezTo>
                      <a:pt x="293770" y="264319"/>
                      <a:pt x="297133" y="262170"/>
                      <a:pt x="300120" y="259557"/>
                    </a:cubicBezTo>
                    <a:cubicBezTo>
                      <a:pt x="303499" y="256600"/>
                      <a:pt x="305991" y="252642"/>
                      <a:pt x="309645" y="250032"/>
                    </a:cubicBezTo>
                    <a:cubicBezTo>
                      <a:pt x="311688" y="248573"/>
                      <a:pt x="314504" y="248689"/>
                      <a:pt x="316789" y="247650"/>
                    </a:cubicBezTo>
                    <a:cubicBezTo>
                      <a:pt x="323252" y="244712"/>
                      <a:pt x="330159" y="242384"/>
                      <a:pt x="335839" y="238125"/>
                    </a:cubicBezTo>
                    <a:cubicBezTo>
                      <a:pt x="339779" y="235170"/>
                      <a:pt x="356721" y="222190"/>
                      <a:pt x="359652" y="221457"/>
                    </a:cubicBezTo>
                    <a:lnTo>
                      <a:pt x="369177" y="219075"/>
                    </a:lnTo>
                    <a:cubicBezTo>
                      <a:pt x="373146" y="216694"/>
                      <a:pt x="377380" y="214709"/>
                      <a:pt x="381083" y="211932"/>
                    </a:cubicBezTo>
                    <a:cubicBezTo>
                      <a:pt x="383777" y="209911"/>
                      <a:pt x="385569" y="206856"/>
                      <a:pt x="388227" y="204788"/>
                    </a:cubicBezTo>
                    <a:cubicBezTo>
                      <a:pt x="400509" y="195235"/>
                      <a:pt x="398879" y="196474"/>
                      <a:pt x="409658" y="192882"/>
                    </a:cubicBezTo>
                    <a:cubicBezTo>
                      <a:pt x="417185" y="187236"/>
                      <a:pt x="420358" y="185558"/>
                      <a:pt x="426327" y="178594"/>
                    </a:cubicBezTo>
                    <a:cubicBezTo>
                      <a:pt x="428910" y="175581"/>
                      <a:pt x="430800" y="172006"/>
                      <a:pt x="433470" y="169069"/>
                    </a:cubicBezTo>
                    <a:cubicBezTo>
                      <a:pt x="438756" y="163255"/>
                      <a:pt x="444583" y="157956"/>
                      <a:pt x="450139" y="152400"/>
                    </a:cubicBezTo>
                    <a:cubicBezTo>
                      <a:pt x="452520" y="150019"/>
                      <a:pt x="454271" y="146763"/>
                      <a:pt x="457283" y="145257"/>
                    </a:cubicBezTo>
                    <a:cubicBezTo>
                      <a:pt x="469053" y="139371"/>
                      <a:pt x="463440" y="141616"/>
                      <a:pt x="473952" y="138113"/>
                    </a:cubicBezTo>
                    <a:cubicBezTo>
                      <a:pt x="490328" y="127196"/>
                      <a:pt x="482809" y="130398"/>
                      <a:pt x="495383" y="126207"/>
                    </a:cubicBezTo>
                    <a:cubicBezTo>
                      <a:pt x="498558" y="123826"/>
                      <a:pt x="502102" y="121869"/>
                      <a:pt x="504908" y="119063"/>
                    </a:cubicBezTo>
                    <a:cubicBezTo>
                      <a:pt x="509523" y="114448"/>
                      <a:pt x="510115" y="110584"/>
                      <a:pt x="512052" y="104775"/>
                    </a:cubicBezTo>
                    <a:cubicBezTo>
                      <a:pt x="509671" y="103981"/>
                      <a:pt x="507322" y="103084"/>
                      <a:pt x="504908" y="102394"/>
                    </a:cubicBezTo>
                    <a:cubicBezTo>
                      <a:pt x="501761" y="101495"/>
                      <a:pt x="498310" y="101477"/>
                      <a:pt x="495383" y="100013"/>
                    </a:cubicBezTo>
                    <a:cubicBezTo>
                      <a:pt x="491833" y="98238"/>
                      <a:pt x="489088" y="95176"/>
                      <a:pt x="485858" y="92869"/>
                    </a:cubicBezTo>
                    <a:cubicBezTo>
                      <a:pt x="483529" y="91206"/>
                      <a:pt x="481274" y="89387"/>
                      <a:pt x="478714" y="88107"/>
                    </a:cubicBezTo>
                    <a:cubicBezTo>
                      <a:pt x="474891" y="86195"/>
                      <a:pt x="470631" y="85256"/>
                      <a:pt x="466808" y="83344"/>
                    </a:cubicBezTo>
                    <a:cubicBezTo>
                      <a:pt x="464248" y="82064"/>
                      <a:pt x="462149" y="80002"/>
                      <a:pt x="459664" y="78582"/>
                    </a:cubicBezTo>
                    <a:cubicBezTo>
                      <a:pt x="456582" y="76821"/>
                      <a:pt x="453028" y="75882"/>
                      <a:pt x="450139" y="73819"/>
                    </a:cubicBezTo>
                    <a:cubicBezTo>
                      <a:pt x="447399" y="71861"/>
                      <a:pt x="445552" y="68867"/>
                      <a:pt x="442995" y="66675"/>
                    </a:cubicBezTo>
                    <a:cubicBezTo>
                      <a:pt x="439982" y="64092"/>
                      <a:pt x="436645" y="61913"/>
                      <a:pt x="433470" y="59532"/>
                    </a:cubicBezTo>
                    <a:cubicBezTo>
                      <a:pt x="427707" y="42241"/>
                      <a:pt x="435958" y="64487"/>
                      <a:pt x="423945" y="42863"/>
                    </a:cubicBezTo>
                    <a:cubicBezTo>
                      <a:pt x="421869" y="39127"/>
                      <a:pt x="420535" y="35012"/>
                      <a:pt x="419183" y="30957"/>
                    </a:cubicBezTo>
                    <a:cubicBezTo>
                      <a:pt x="418148" y="27852"/>
                      <a:pt x="418617" y="24155"/>
                      <a:pt x="416802" y="21432"/>
                    </a:cubicBezTo>
                    <a:cubicBezTo>
                      <a:pt x="415214" y="19051"/>
                      <a:pt x="412039" y="18257"/>
                      <a:pt x="409658" y="16669"/>
                    </a:cubicBezTo>
                    <a:cubicBezTo>
                      <a:pt x="406144" y="11398"/>
                      <a:pt x="403252" y="6049"/>
                      <a:pt x="397752" y="2382"/>
                    </a:cubicBezTo>
                    <a:cubicBezTo>
                      <a:pt x="395663" y="990"/>
                      <a:pt x="392989" y="794"/>
                      <a:pt x="390608" y="0"/>
                    </a:cubicBezTo>
                    <a:cubicBezTo>
                      <a:pt x="380289" y="2381"/>
                      <a:pt x="369698" y="3795"/>
                      <a:pt x="359652" y="7144"/>
                    </a:cubicBezTo>
                    <a:cubicBezTo>
                      <a:pt x="357748" y="7779"/>
                      <a:pt x="343895" y="16655"/>
                      <a:pt x="340602" y="19050"/>
                    </a:cubicBezTo>
                    <a:cubicBezTo>
                      <a:pt x="334183" y="23719"/>
                      <a:pt x="325955" y="26734"/>
                      <a:pt x="321552" y="33338"/>
                    </a:cubicBezTo>
                    <a:lnTo>
                      <a:pt x="312027" y="47625"/>
                    </a:lnTo>
                    <a:cubicBezTo>
                      <a:pt x="310439" y="50006"/>
                      <a:pt x="309554" y="53052"/>
                      <a:pt x="307264" y="54769"/>
                    </a:cubicBezTo>
                    <a:cubicBezTo>
                      <a:pt x="304089" y="57150"/>
                      <a:pt x="301185" y="59944"/>
                      <a:pt x="297739" y="61913"/>
                    </a:cubicBezTo>
                    <a:cubicBezTo>
                      <a:pt x="294791" y="63597"/>
                      <a:pt x="283511" y="65943"/>
                      <a:pt x="281070" y="66675"/>
                    </a:cubicBezTo>
                    <a:cubicBezTo>
                      <a:pt x="276262" y="68118"/>
                      <a:pt x="266783" y="71438"/>
                      <a:pt x="266783" y="71438"/>
                    </a:cubicBezTo>
                    <a:cubicBezTo>
                      <a:pt x="265792" y="72181"/>
                      <a:pt x="247000" y="86825"/>
                      <a:pt x="240589" y="90488"/>
                    </a:cubicBezTo>
                    <a:cubicBezTo>
                      <a:pt x="237507" y="92249"/>
                      <a:pt x="234239" y="93663"/>
                      <a:pt x="231064" y="95250"/>
                    </a:cubicBezTo>
                    <a:cubicBezTo>
                      <a:pt x="220614" y="105700"/>
                      <a:pt x="221178" y="105810"/>
                      <a:pt x="204870" y="116682"/>
                    </a:cubicBezTo>
                    <a:cubicBezTo>
                      <a:pt x="200108" y="119857"/>
                      <a:pt x="196013" y="124397"/>
                      <a:pt x="190583" y="126207"/>
                    </a:cubicBezTo>
                    <a:lnTo>
                      <a:pt x="169152" y="133350"/>
                    </a:lnTo>
                    <a:lnTo>
                      <a:pt x="162008" y="135732"/>
                    </a:lnTo>
                    <a:cubicBezTo>
                      <a:pt x="158833" y="138113"/>
                      <a:pt x="155120" y="139909"/>
                      <a:pt x="152483" y="142875"/>
                    </a:cubicBezTo>
                    <a:cubicBezTo>
                      <a:pt x="148680" y="147153"/>
                      <a:pt x="147721" y="153988"/>
                      <a:pt x="142958" y="157163"/>
                    </a:cubicBezTo>
                    <a:cubicBezTo>
                      <a:pt x="125716" y="168657"/>
                      <a:pt x="133790" y="164128"/>
                      <a:pt x="119145" y="171450"/>
                    </a:cubicBezTo>
                    <a:cubicBezTo>
                      <a:pt x="116764" y="173831"/>
                      <a:pt x="114742" y="176637"/>
                      <a:pt x="112002" y="178594"/>
                    </a:cubicBezTo>
                    <a:cubicBezTo>
                      <a:pt x="109113" y="180657"/>
                      <a:pt x="105721" y="181915"/>
                      <a:pt x="102477" y="183357"/>
                    </a:cubicBezTo>
                    <a:cubicBezTo>
                      <a:pt x="98571" y="185093"/>
                      <a:pt x="94625" y="186767"/>
                      <a:pt x="90570" y="188119"/>
                    </a:cubicBezTo>
                    <a:cubicBezTo>
                      <a:pt x="87465" y="189154"/>
                      <a:pt x="84192" y="189601"/>
                      <a:pt x="81045" y="190500"/>
                    </a:cubicBezTo>
                    <a:cubicBezTo>
                      <a:pt x="78632" y="191190"/>
                      <a:pt x="76283" y="192088"/>
                      <a:pt x="73902" y="192882"/>
                    </a:cubicBezTo>
                    <a:cubicBezTo>
                      <a:pt x="70727" y="195263"/>
                      <a:pt x="67628" y="197749"/>
                      <a:pt x="64377" y="200025"/>
                    </a:cubicBezTo>
                    <a:cubicBezTo>
                      <a:pt x="59688" y="203307"/>
                      <a:pt x="54668" y="206116"/>
                      <a:pt x="50089" y="209550"/>
                    </a:cubicBezTo>
                    <a:cubicBezTo>
                      <a:pt x="38556" y="218200"/>
                      <a:pt x="44329" y="215439"/>
                      <a:pt x="33420" y="219075"/>
                    </a:cubicBezTo>
                    <a:cubicBezTo>
                      <a:pt x="31039" y="221456"/>
                      <a:pt x="28935" y="224152"/>
                      <a:pt x="26277" y="226219"/>
                    </a:cubicBezTo>
                    <a:cubicBezTo>
                      <a:pt x="21759" y="229733"/>
                      <a:pt x="11989" y="235744"/>
                      <a:pt x="11989" y="235744"/>
                    </a:cubicBezTo>
                    <a:cubicBezTo>
                      <a:pt x="10402" y="238125"/>
                      <a:pt x="9251" y="240864"/>
                      <a:pt x="7227" y="242888"/>
                    </a:cubicBezTo>
                    <a:cubicBezTo>
                      <a:pt x="4356" y="245759"/>
                      <a:pt x="-711" y="242888"/>
                      <a:pt x="83" y="24526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5455380" y="1423890"/>
                <a:ext cx="750822" cy="771623"/>
              </a:xfrm>
              <a:custGeom>
                <a:avLst/>
                <a:gdLst>
                  <a:gd name="connsiteX0" fmla="*/ 414401 w 750822"/>
                  <a:gd name="connsiteY0" fmla="*/ 98 h 771623"/>
                  <a:gd name="connsiteX1" fmla="*/ 397733 w 750822"/>
                  <a:gd name="connsiteY1" fmla="*/ 26291 h 771623"/>
                  <a:gd name="connsiteX2" fmla="*/ 383445 w 750822"/>
                  <a:gd name="connsiteY2" fmla="*/ 40579 h 771623"/>
                  <a:gd name="connsiteX3" fmla="*/ 373920 w 750822"/>
                  <a:gd name="connsiteY3" fmla="*/ 47723 h 771623"/>
                  <a:gd name="connsiteX4" fmla="*/ 354870 w 750822"/>
                  <a:gd name="connsiteY4" fmla="*/ 71535 h 771623"/>
                  <a:gd name="connsiteX5" fmla="*/ 345345 w 750822"/>
                  <a:gd name="connsiteY5" fmla="*/ 85823 h 771623"/>
                  <a:gd name="connsiteX6" fmla="*/ 338201 w 750822"/>
                  <a:gd name="connsiteY6" fmla="*/ 92966 h 771623"/>
                  <a:gd name="connsiteX7" fmla="*/ 331058 w 750822"/>
                  <a:gd name="connsiteY7" fmla="*/ 102491 h 771623"/>
                  <a:gd name="connsiteX8" fmla="*/ 326295 w 750822"/>
                  <a:gd name="connsiteY8" fmla="*/ 109635 h 771623"/>
                  <a:gd name="connsiteX9" fmla="*/ 316770 w 750822"/>
                  <a:gd name="connsiteY9" fmla="*/ 116779 h 771623"/>
                  <a:gd name="connsiteX10" fmla="*/ 312008 w 750822"/>
                  <a:gd name="connsiteY10" fmla="*/ 128685 h 771623"/>
                  <a:gd name="connsiteX11" fmla="*/ 302483 w 750822"/>
                  <a:gd name="connsiteY11" fmla="*/ 138210 h 771623"/>
                  <a:gd name="connsiteX12" fmla="*/ 295339 w 750822"/>
                  <a:gd name="connsiteY12" fmla="*/ 147735 h 771623"/>
                  <a:gd name="connsiteX13" fmla="*/ 278670 w 750822"/>
                  <a:gd name="connsiteY13" fmla="*/ 164404 h 771623"/>
                  <a:gd name="connsiteX14" fmla="*/ 264383 w 750822"/>
                  <a:gd name="connsiteY14" fmla="*/ 183454 h 771623"/>
                  <a:gd name="connsiteX15" fmla="*/ 262001 w 750822"/>
                  <a:gd name="connsiteY15" fmla="*/ 190598 h 771623"/>
                  <a:gd name="connsiteX16" fmla="*/ 252476 w 750822"/>
                  <a:gd name="connsiteY16" fmla="*/ 207266 h 771623"/>
                  <a:gd name="connsiteX17" fmla="*/ 250095 w 750822"/>
                  <a:gd name="connsiteY17" fmla="*/ 214410 h 771623"/>
                  <a:gd name="connsiteX18" fmla="*/ 235808 w 750822"/>
                  <a:gd name="connsiteY18" fmla="*/ 235841 h 771623"/>
                  <a:gd name="connsiteX19" fmla="*/ 228664 w 750822"/>
                  <a:gd name="connsiteY19" fmla="*/ 242985 h 771623"/>
                  <a:gd name="connsiteX20" fmla="*/ 219139 w 750822"/>
                  <a:gd name="connsiteY20" fmla="*/ 259654 h 771623"/>
                  <a:gd name="connsiteX21" fmla="*/ 211995 w 750822"/>
                  <a:gd name="connsiteY21" fmla="*/ 269179 h 771623"/>
                  <a:gd name="connsiteX22" fmla="*/ 207233 w 750822"/>
                  <a:gd name="connsiteY22" fmla="*/ 278704 h 771623"/>
                  <a:gd name="connsiteX23" fmla="*/ 200089 w 750822"/>
                  <a:gd name="connsiteY23" fmla="*/ 285848 h 771623"/>
                  <a:gd name="connsiteX24" fmla="*/ 188183 w 750822"/>
                  <a:gd name="connsiteY24" fmla="*/ 304898 h 771623"/>
                  <a:gd name="connsiteX25" fmla="*/ 183420 w 750822"/>
                  <a:gd name="connsiteY25" fmla="*/ 312041 h 771623"/>
                  <a:gd name="connsiteX26" fmla="*/ 181039 w 750822"/>
                  <a:gd name="connsiteY26" fmla="*/ 321566 h 771623"/>
                  <a:gd name="connsiteX27" fmla="*/ 159608 w 750822"/>
                  <a:gd name="connsiteY27" fmla="*/ 352523 h 771623"/>
                  <a:gd name="connsiteX28" fmla="*/ 152464 w 750822"/>
                  <a:gd name="connsiteY28" fmla="*/ 362048 h 771623"/>
                  <a:gd name="connsiteX29" fmla="*/ 145320 w 750822"/>
                  <a:gd name="connsiteY29" fmla="*/ 371573 h 771623"/>
                  <a:gd name="connsiteX30" fmla="*/ 128651 w 750822"/>
                  <a:gd name="connsiteY30" fmla="*/ 388241 h 771623"/>
                  <a:gd name="connsiteX31" fmla="*/ 123889 w 750822"/>
                  <a:gd name="connsiteY31" fmla="*/ 395385 h 771623"/>
                  <a:gd name="connsiteX32" fmla="*/ 114364 w 750822"/>
                  <a:gd name="connsiteY32" fmla="*/ 414435 h 771623"/>
                  <a:gd name="connsiteX33" fmla="*/ 97695 w 750822"/>
                  <a:gd name="connsiteY33" fmla="*/ 435866 h 771623"/>
                  <a:gd name="connsiteX34" fmla="*/ 92933 w 750822"/>
                  <a:gd name="connsiteY34" fmla="*/ 445391 h 771623"/>
                  <a:gd name="connsiteX35" fmla="*/ 90551 w 750822"/>
                  <a:gd name="connsiteY35" fmla="*/ 452535 h 771623"/>
                  <a:gd name="connsiteX36" fmla="*/ 83408 w 750822"/>
                  <a:gd name="connsiteY36" fmla="*/ 462060 h 771623"/>
                  <a:gd name="connsiteX37" fmla="*/ 66739 w 750822"/>
                  <a:gd name="connsiteY37" fmla="*/ 476348 h 771623"/>
                  <a:gd name="connsiteX38" fmla="*/ 57214 w 750822"/>
                  <a:gd name="connsiteY38" fmla="*/ 490635 h 771623"/>
                  <a:gd name="connsiteX39" fmla="*/ 50070 w 750822"/>
                  <a:gd name="connsiteY39" fmla="*/ 500160 h 771623"/>
                  <a:gd name="connsiteX40" fmla="*/ 40545 w 750822"/>
                  <a:gd name="connsiteY40" fmla="*/ 512066 h 771623"/>
                  <a:gd name="connsiteX41" fmla="*/ 28639 w 750822"/>
                  <a:gd name="connsiteY41" fmla="*/ 523973 h 771623"/>
                  <a:gd name="connsiteX42" fmla="*/ 23876 w 750822"/>
                  <a:gd name="connsiteY42" fmla="*/ 533498 h 771623"/>
                  <a:gd name="connsiteX43" fmla="*/ 9589 w 750822"/>
                  <a:gd name="connsiteY43" fmla="*/ 547785 h 771623"/>
                  <a:gd name="connsiteX44" fmla="*/ 4826 w 750822"/>
                  <a:gd name="connsiteY44" fmla="*/ 559691 h 771623"/>
                  <a:gd name="connsiteX45" fmla="*/ 64 w 750822"/>
                  <a:gd name="connsiteY45" fmla="*/ 566835 h 771623"/>
                  <a:gd name="connsiteX46" fmla="*/ 2445 w 750822"/>
                  <a:gd name="connsiteY46" fmla="*/ 573979 h 771623"/>
                  <a:gd name="connsiteX47" fmla="*/ 21495 w 750822"/>
                  <a:gd name="connsiteY47" fmla="*/ 595410 h 771623"/>
                  <a:gd name="connsiteX48" fmla="*/ 42926 w 750822"/>
                  <a:gd name="connsiteY48" fmla="*/ 612079 h 771623"/>
                  <a:gd name="connsiteX49" fmla="*/ 50070 w 750822"/>
                  <a:gd name="connsiteY49" fmla="*/ 614460 h 771623"/>
                  <a:gd name="connsiteX50" fmla="*/ 69120 w 750822"/>
                  <a:gd name="connsiteY50" fmla="*/ 619223 h 771623"/>
                  <a:gd name="connsiteX51" fmla="*/ 83408 w 750822"/>
                  <a:gd name="connsiteY51" fmla="*/ 626366 h 771623"/>
                  <a:gd name="connsiteX52" fmla="*/ 92933 w 750822"/>
                  <a:gd name="connsiteY52" fmla="*/ 640654 h 771623"/>
                  <a:gd name="connsiteX53" fmla="*/ 107220 w 750822"/>
                  <a:gd name="connsiteY53" fmla="*/ 645416 h 771623"/>
                  <a:gd name="connsiteX54" fmla="*/ 114364 w 750822"/>
                  <a:gd name="connsiteY54" fmla="*/ 643035 h 771623"/>
                  <a:gd name="connsiteX55" fmla="*/ 119126 w 750822"/>
                  <a:gd name="connsiteY55" fmla="*/ 626366 h 771623"/>
                  <a:gd name="connsiteX56" fmla="*/ 128651 w 750822"/>
                  <a:gd name="connsiteY56" fmla="*/ 612079 h 771623"/>
                  <a:gd name="connsiteX57" fmla="*/ 133414 w 750822"/>
                  <a:gd name="connsiteY57" fmla="*/ 602554 h 771623"/>
                  <a:gd name="connsiteX58" fmla="*/ 135795 w 750822"/>
                  <a:gd name="connsiteY58" fmla="*/ 595410 h 771623"/>
                  <a:gd name="connsiteX59" fmla="*/ 140558 w 750822"/>
                  <a:gd name="connsiteY59" fmla="*/ 588266 h 771623"/>
                  <a:gd name="connsiteX60" fmla="*/ 152464 w 750822"/>
                  <a:gd name="connsiteY60" fmla="*/ 566835 h 771623"/>
                  <a:gd name="connsiteX61" fmla="*/ 161989 w 750822"/>
                  <a:gd name="connsiteY61" fmla="*/ 547785 h 771623"/>
                  <a:gd name="connsiteX62" fmla="*/ 166751 w 750822"/>
                  <a:gd name="connsiteY62" fmla="*/ 526354 h 771623"/>
                  <a:gd name="connsiteX63" fmla="*/ 173895 w 750822"/>
                  <a:gd name="connsiteY63" fmla="*/ 521591 h 771623"/>
                  <a:gd name="connsiteX64" fmla="*/ 195326 w 750822"/>
                  <a:gd name="connsiteY64" fmla="*/ 526354 h 771623"/>
                  <a:gd name="connsiteX65" fmla="*/ 209614 w 750822"/>
                  <a:gd name="connsiteY65" fmla="*/ 540641 h 771623"/>
                  <a:gd name="connsiteX66" fmla="*/ 216758 w 750822"/>
                  <a:gd name="connsiteY66" fmla="*/ 545404 h 771623"/>
                  <a:gd name="connsiteX67" fmla="*/ 242951 w 750822"/>
                  <a:gd name="connsiteY67" fmla="*/ 562073 h 771623"/>
                  <a:gd name="connsiteX68" fmla="*/ 250095 w 750822"/>
                  <a:gd name="connsiteY68" fmla="*/ 571598 h 771623"/>
                  <a:gd name="connsiteX69" fmla="*/ 266764 w 750822"/>
                  <a:gd name="connsiteY69" fmla="*/ 578741 h 771623"/>
                  <a:gd name="connsiteX70" fmla="*/ 273908 w 750822"/>
                  <a:gd name="connsiteY70" fmla="*/ 583504 h 771623"/>
                  <a:gd name="connsiteX71" fmla="*/ 283433 w 750822"/>
                  <a:gd name="connsiteY71" fmla="*/ 585885 h 771623"/>
                  <a:gd name="connsiteX72" fmla="*/ 297720 w 750822"/>
                  <a:gd name="connsiteY72" fmla="*/ 595410 h 771623"/>
                  <a:gd name="connsiteX73" fmla="*/ 304864 w 750822"/>
                  <a:gd name="connsiteY73" fmla="*/ 600173 h 771623"/>
                  <a:gd name="connsiteX74" fmla="*/ 304864 w 750822"/>
                  <a:gd name="connsiteY74" fmla="*/ 616841 h 771623"/>
                  <a:gd name="connsiteX75" fmla="*/ 290576 w 750822"/>
                  <a:gd name="connsiteY75" fmla="*/ 643035 h 771623"/>
                  <a:gd name="connsiteX76" fmla="*/ 285814 w 750822"/>
                  <a:gd name="connsiteY76" fmla="*/ 652560 h 771623"/>
                  <a:gd name="connsiteX77" fmla="*/ 281051 w 750822"/>
                  <a:gd name="connsiteY77" fmla="*/ 669229 h 771623"/>
                  <a:gd name="connsiteX78" fmla="*/ 271526 w 750822"/>
                  <a:gd name="connsiteY78" fmla="*/ 685898 h 771623"/>
                  <a:gd name="connsiteX79" fmla="*/ 264383 w 750822"/>
                  <a:gd name="connsiteY79" fmla="*/ 702566 h 771623"/>
                  <a:gd name="connsiteX80" fmla="*/ 250095 w 750822"/>
                  <a:gd name="connsiteY80" fmla="*/ 716854 h 771623"/>
                  <a:gd name="connsiteX81" fmla="*/ 245333 w 750822"/>
                  <a:gd name="connsiteY81" fmla="*/ 723998 h 771623"/>
                  <a:gd name="connsiteX82" fmla="*/ 259620 w 750822"/>
                  <a:gd name="connsiteY82" fmla="*/ 733523 h 771623"/>
                  <a:gd name="connsiteX83" fmla="*/ 269145 w 750822"/>
                  <a:gd name="connsiteY83" fmla="*/ 740666 h 771623"/>
                  <a:gd name="connsiteX84" fmla="*/ 281051 w 750822"/>
                  <a:gd name="connsiteY84" fmla="*/ 745429 h 771623"/>
                  <a:gd name="connsiteX85" fmla="*/ 292958 w 750822"/>
                  <a:gd name="connsiteY85" fmla="*/ 754954 h 771623"/>
                  <a:gd name="connsiteX86" fmla="*/ 297720 w 750822"/>
                  <a:gd name="connsiteY86" fmla="*/ 762098 h 771623"/>
                  <a:gd name="connsiteX87" fmla="*/ 312008 w 750822"/>
                  <a:gd name="connsiteY87" fmla="*/ 766860 h 771623"/>
                  <a:gd name="connsiteX88" fmla="*/ 319151 w 750822"/>
                  <a:gd name="connsiteY88" fmla="*/ 771623 h 771623"/>
                  <a:gd name="connsiteX89" fmla="*/ 331058 w 750822"/>
                  <a:gd name="connsiteY89" fmla="*/ 759716 h 771623"/>
                  <a:gd name="connsiteX90" fmla="*/ 338201 w 750822"/>
                  <a:gd name="connsiteY90" fmla="*/ 750191 h 771623"/>
                  <a:gd name="connsiteX91" fmla="*/ 342964 w 750822"/>
                  <a:gd name="connsiteY91" fmla="*/ 743048 h 771623"/>
                  <a:gd name="connsiteX92" fmla="*/ 357251 w 750822"/>
                  <a:gd name="connsiteY92" fmla="*/ 726379 h 771623"/>
                  <a:gd name="connsiteX93" fmla="*/ 369158 w 750822"/>
                  <a:gd name="connsiteY93" fmla="*/ 707329 h 771623"/>
                  <a:gd name="connsiteX94" fmla="*/ 392970 w 750822"/>
                  <a:gd name="connsiteY94" fmla="*/ 678754 h 771623"/>
                  <a:gd name="connsiteX95" fmla="*/ 404876 w 750822"/>
                  <a:gd name="connsiteY95" fmla="*/ 659704 h 771623"/>
                  <a:gd name="connsiteX96" fmla="*/ 421545 w 750822"/>
                  <a:gd name="connsiteY96" fmla="*/ 638273 h 771623"/>
                  <a:gd name="connsiteX97" fmla="*/ 435833 w 750822"/>
                  <a:gd name="connsiteY97" fmla="*/ 616841 h 771623"/>
                  <a:gd name="connsiteX98" fmla="*/ 445358 w 750822"/>
                  <a:gd name="connsiteY98" fmla="*/ 602554 h 771623"/>
                  <a:gd name="connsiteX99" fmla="*/ 454883 w 750822"/>
                  <a:gd name="connsiteY99" fmla="*/ 585885 h 771623"/>
                  <a:gd name="connsiteX100" fmla="*/ 459645 w 750822"/>
                  <a:gd name="connsiteY100" fmla="*/ 576360 h 771623"/>
                  <a:gd name="connsiteX101" fmla="*/ 471551 w 750822"/>
                  <a:gd name="connsiteY101" fmla="*/ 559691 h 771623"/>
                  <a:gd name="connsiteX102" fmla="*/ 490601 w 750822"/>
                  <a:gd name="connsiteY102" fmla="*/ 531116 h 771623"/>
                  <a:gd name="connsiteX103" fmla="*/ 507270 w 750822"/>
                  <a:gd name="connsiteY103" fmla="*/ 512066 h 771623"/>
                  <a:gd name="connsiteX104" fmla="*/ 519176 w 750822"/>
                  <a:gd name="connsiteY104" fmla="*/ 493016 h 771623"/>
                  <a:gd name="connsiteX105" fmla="*/ 526320 w 750822"/>
                  <a:gd name="connsiteY105" fmla="*/ 483491 h 771623"/>
                  <a:gd name="connsiteX106" fmla="*/ 538226 w 750822"/>
                  <a:gd name="connsiteY106" fmla="*/ 466823 h 771623"/>
                  <a:gd name="connsiteX107" fmla="*/ 540608 w 750822"/>
                  <a:gd name="connsiteY107" fmla="*/ 459679 h 771623"/>
                  <a:gd name="connsiteX108" fmla="*/ 547751 w 750822"/>
                  <a:gd name="connsiteY108" fmla="*/ 447773 h 771623"/>
                  <a:gd name="connsiteX109" fmla="*/ 554895 w 750822"/>
                  <a:gd name="connsiteY109" fmla="*/ 433485 h 771623"/>
                  <a:gd name="connsiteX110" fmla="*/ 564420 w 750822"/>
                  <a:gd name="connsiteY110" fmla="*/ 419198 h 771623"/>
                  <a:gd name="connsiteX111" fmla="*/ 569183 w 750822"/>
                  <a:gd name="connsiteY111" fmla="*/ 412054 h 771623"/>
                  <a:gd name="connsiteX112" fmla="*/ 576326 w 750822"/>
                  <a:gd name="connsiteY112" fmla="*/ 407291 h 771623"/>
                  <a:gd name="connsiteX113" fmla="*/ 583470 w 750822"/>
                  <a:gd name="connsiteY113" fmla="*/ 397766 h 771623"/>
                  <a:gd name="connsiteX114" fmla="*/ 595376 w 750822"/>
                  <a:gd name="connsiteY114" fmla="*/ 378716 h 771623"/>
                  <a:gd name="connsiteX115" fmla="*/ 600139 w 750822"/>
                  <a:gd name="connsiteY115" fmla="*/ 371573 h 771623"/>
                  <a:gd name="connsiteX116" fmla="*/ 609664 w 750822"/>
                  <a:gd name="connsiteY116" fmla="*/ 362048 h 771623"/>
                  <a:gd name="connsiteX117" fmla="*/ 628714 w 750822"/>
                  <a:gd name="connsiteY117" fmla="*/ 338235 h 771623"/>
                  <a:gd name="connsiteX118" fmla="*/ 635858 w 750822"/>
                  <a:gd name="connsiteY118" fmla="*/ 328710 h 771623"/>
                  <a:gd name="connsiteX119" fmla="*/ 647764 w 750822"/>
                  <a:gd name="connsiteY119" fmla="*/ 312041 h 771623"/>
                  <a:gd name="connsiteX120" fmla="*/ 657289 w 750822"/>
                  <a:gd name="connsiteY120" fmla="*/ 292991 h 771623"/>
                  <a:gd name="connsiteX121" fmla="*/ 671576 w 750822"/>
                  <a:gd name="connsiteY121" fmla="*/ 278704 h 771623"/>
                  <a:gd name="connsiteX122" fmla="*/ 678720 w 750822"/>
                  <a:gd name="connsiteY122" fmla="*/ 266798 h 771623"/>
                  <a:gd name="connsiteX123" fmla="*/ 681101 w 750822"/>
                  <a:gd name="connsiteY123" fmla="*/ 259654 h 771623"/>
                  <a:gd name="connsiteX124" fmla="*/ 700151 w 750822"/>
                  <a:gd name="connsiteY124" fmla="*/ 228698 h 771623"/>
                  <a:gd name="connsiteX125" fmla="*/ 712058 w 750822"/>
                  <a:gd name="connsiteY125" fmla="*/ 212029 h 771623"/>
                  <a:gd name="connsiteX126" fmla="*/ 723964 w 750822"/>
                  <a:gd name="connsiteY126" fmla="*/ 207266 h 771623"/>
                  <a:gd name="connsiteX127" fmla="*/ 731108 w 750822"/>
                  <a:gd name="connsiteY127" fmla="*/ 202504 h 771623"/>
                  <a:gd name="connsiteX128" fmla="*/ 745395 w 750822"/>
                  <a:gd name="connsiteY128" fmla="*/ 188216 h 771623"/>
                  <a:gd name="connsiteX129" fmla="*/ 747776 w 750822"/>
                  <a:gd name="connsiteY129" fmla="*/ 178691 h 771623"/>
                  <a:gd name="connsiteX130" fmla="*/ 747776 w 750822"/>
                  <a:gd name="connsiteY130" fmla="*/ 159641 h 771623"/>
                  <a:gd name="connsiteX131" fmla="*/ 738251 w 750822"/>
                  <a:gd name="connsiteY131" fmla="*/ 157260 h 771623"/>
                  <a:gd name="connsiteX132" fmla="*/ 731108 w 750822"/>
                  <a:gd name="connsiteY132" fmla="*/ 152498 h 771623"/>
                  <a:gd name="connsiteX133" fmla="*/ 709676 w 750822"/>
                  <a:gd name="connsiteY133" fmla="*/ 128685 h 771623"/>
                  <a:gd name="connsiteX134" fmla="*/ 700151 w 750822"/>
                  <a:gd name="connsiteY134" fmla="*/ 123923 h 771623"/>
                  <a:gd name="connsiteX135" fmla="*/ 693008 w 750822"/>
                  <a:gd name="connsiteY135" fmla="*/ 119160 h 771623"/>
                  <a:gd name="connsiteX136" fmla="*/ 683483 w 750822"/>
                  <a:gd name="connsiteY136" fmla="*/ 116779 h 771623"/>
                  <a:gd name="connsiteX137" fmla="*/ 662051 w 750822"/>
                  <a:gd name="connsiteY137" fmla="*/ 112016 h 771623"/>
                  <a:gd name="connsiteX138" fmla="*/ 654908 w 750822"/>
                  <a:gd name="connsiteY138" fmla="*/ 114398 h 771623"/>
                  <a:gd name="connsiteX139" fmla="*/ 650145 w 750822"/>
                  <a:gd name="connsiteY139" fmla="*/ 123923 h 771623"/>
                  <a:gd name="connsiteX140" fmla="*/ 643001 w 750822"/>
                  <a:gd name="connsiteY140" fmla="*/ 131066 h 771623"/>
                  <a:gd name="connsiteX141" fmla="*/ 635858 w 750822"/>
                  <a:gd name="connsiteY141" fmla="*/ 147735 h 771623"/>
                  <a:gd name="connsiteX142" fmla="*/ 628714 w 750822"/>
                  <a:gd name="connsiteY142" fmla="*/ 154879 h 771623"/>
                  <a:gd name="connsiteX143" fmla="*/ 623951 w 750822"/>
                  <a:gd name="connsiteY143" fmla="*/ 162023 h 771623"/>
                  <a:gd name="connsiteX144" fmla="*/ 609664 w 750822"/>
                  <a:gd name="connsiteY144" fmla="*/ 173929 h 771623"/>
                  <a:gd name="connsiteX145" fmla="*/ 602520 w 750822"/>
                  <a:gd name="connsiteY145" fmla="*/ 171548 h 771623"/>
                  <a:gd name="connsiteX146" fmla="*/ 585851 w 750822"/>
                  <a:gd name="connsiteY146" fmla="*/ 164404 h 771623"/>
                  <a:gd name="connsiteX147" fmla="*/ 578708 w 750822"/>
                  <a:gd name="connsiteY147" fmla="*/ 157260 h 771623"/>
                  <a:gd name="connsiteX148" fmla="*/ 564420 w 750822"/>
                  <a:gd name="connsiteY148" fmla="*/ 147735 h 771623"/>
                  <a:gd name="connsiteX149" fmla="*/ 557276 w 750822"/>
                  <a:gd name="connsiteY149" fmla="*/ 138210 h 771623"/>
                  <a:gd name="connsiteX150" fmla="*/ 552514 w 750822"/>
                  <a:gd name="connsiteY150" fmla="*/ 131066 h 771623"/>
                  <a:gd name="connsiteX151" fmla="*/ 542989 w 750822"/>
                  <a:gd name="connsiteY151" fmla="*/ 123923 h 771623"/>
                  <a:gd name="connsiteX152" fmla="*/ 538226 w 750822"/>
                  <a:gd name="connsiteY152" fmla="*/ 116779 h 771623"/>
                  <a:gd name="connsiteX153" fmla="*/ 521558 w 750822"/>
                  <a:gd name="connsiteY153" fmla="*/ 104873 h 771623"/>
                  <a:gd name="connsiteX154" fmla="*/ 497745 w 750822"/>
                  <a:gd name="connsiteY154" fmla="*/ 90585 h 771623"/>
                  <a:gd name="connsiteX155" fmla="*/ 483458 w 750822"/>
                  <a:gd name="connsiteY155" fmla="*/ 76298 h 771623"/>
                  <a:gd name="connsiteX156" fmla="*/ 478695 w 750822"/>
                  <a:gd name="connsiteY156" fmla="*/ 69154 h 771623"/>
                  <a:gd name="connsiteX157" fmla="*/ 466789 w 750822"/>
                  <a:gd name="connsiteY157" fmla="*/ 62010 h 771623"/>
                  <a:gd name="connsiteX158" fmla="*/ 459645 w 750822"/>
                  <a:gd name="connsiteY158" fmla="*/ 54866 h 771623"/>
                  <a:gd name="connsiteX159" fmla="*/ 454883 w 750822"/>
                  <a:gd name="connsiteY159" fmla="*/ 47723 h 771623"/>
                  <a:gd name="connsiteX160" fmla="*/ 445358 w 750822"/>
                  <a:gd name="connsiteY160" fmla="*/ 42960 h 771623"/>
                  <a:gd name="connsiteX161" fmla="*/ 433451 w 750822"/>
                  <a:gd name="connsiteY161" fmla="*/ 26291 h 771623"/>
                  <a:gd name="connsiteX162" fmla="*/ 419164 w 750822"/>
                  <a:gd name="connsiteY162" fmla="*/ 16766 h 771623"/>
                  <a:gd name="connsiteX163" fmla="*/ 414401 w 750822"/>
                  <a:gd name="connsiteY163" fmla="*/ 98 h 77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750822" h="771623">
                    <a:moveTo>
                      <a:pt x="414401" y="98"/>
                    </a:moveTo>
                    <a:cubicBezTo>
                      <a:pt x="410829" y="1686"/>
                      <a:pt x="400759" y="23265"/>
                      <a:pt x="397733" y="26291"/>
                    </a:cubicBezTo>
                    <a:cubicBezTo>
                      <a:pt x="392970" y="31054"/>
                      <a:pt x="388833" y="36538"/>
                      <a:pt x="383445" y="40579"/>
                    </a:cubicBezTo>
                    <a:cubicBezTo>
                      <a:pt x="380270" y="42960"/>
                      <a:pt x="376612" y="44807"/>
                      <a:pt x="373920" y="47723"/>
                    </a:cubicBezTo>
                    <a:cubicBezTo>
                      <a:pt x="367025" y="55192"/>
                      <a:pt x="360508" y="63077"/>
                      <a:pt x="354870" y="71535"/>
                    </a:cubicBezTo>
                    <a:cubicBezTo>
                      <a:pt x="351695" y="76298"/>
                      <a:pt x="349393" y="81776"/>
                      <a:pt x="345345" y="85823"/>
                    </a:cubicBezTo>
                    <a:cubicBezTo>
                      <a:pt x="342964" y="88204"/>
                      <a:pt x="340393" y="90409"/>
                      <a:pt x="338201" y="92966"/>
                    </a:cubicBezTo>
                    <a:cubicBezTo>
                      <a:pt x="335618" y="95979"/>
                      <a:pt x="333365" y="99262"/>
                      <a:pt x="331058" y="102491"/>
                    </a:cubicBezTo>
                    <a:cubicBezTo>
                      <a:pt x="329394" y="104820"/>
                      <a:pt x="328319" y="107611"/>
                      <a:pt x="326295" y="109635"/>
                    </a:cubicBezTo>
                    <a:cubicBezTo>
                      <a:pt x="323489" y="112441"/>
                      <a:pt x="319945" y="114398"/>
                      <a:pt x="316770" y="116779"/>
                    </a:cubicBezTo>
                    <a:cubicBezTo>
                      <a:pt x="315183" y="120748"/>
                      <a:pt x="314379" y="125129"/>
                      <a:pt x="312008" y="128685"/>
                    </a:cubicBezTo>
                    <a:cubicBezTo>
                      <a:pt x="309517" y="132421"/>
                      <a:pt x="305440" y="134831"/>
                      <a:pt x="302483" y="138210"/>
                    </a:cubicBezTo>
                    <a:cubicBezTo>
                      <a:pt x="299870" y="141197"/>
                      <a:pt x="298009" y="144798"/>
                      <a:pt x="295339" y="147735"/>
                    </a:cubicBezTo>
                    <a:cubicBezTo>
                      <a:pt x="290053" y="153549"/>
                      <a:pt x="278670" y="164404"/>
                      <a:pt x="278670" y="164404"/>
                    </a:cubicBezTo>
                    <a:cubicBezTo>
                      <a:pt x="265561" y="190624"/>
                      <a:pt x="284436" y="155381"/>
                      <a:pt x="264383" y="183454"/>
                    </a:cubicBezTo>
                    <a:cubicBezTo>
                      <a:pt x="262924" y="185497"/>
                      <a:pt x="262990" y="188291"/>
                      <a:pt x="262001" y="190598"/>
                    </a:cubicBezTo>
                    <a:cubicBezTo>
                      <a:pt x="258373" y="199062"/>
                      <a:pt x="257262" y="200088"/>
                      <a:pt x="252476" y="207266"/>
                    </a:cubicBezTo>
                    <a:cubicBezTo>
                      <a:pt x="251682" y="209647"/>
                      <a:pt x="251218" y="212165"/>
                      <a:pt x="250095" y="214410"/>
                    </a:cubicBezTo>
                    <a:cubicBezTo>
                      <a:pt x="246900" y="220800"/>
                      <a:pt x="240591" y="230261"/>
                      <a:pt x="235808" y="235841"/>
                    </a:cubicBezTo>
                    <a:cubicBezTo>
                      <a:pt x="233616" y="238398"/>
                      <a:pt x="230820" y="240398"/>
                      <a:pt x="228664" y="242985"/>
                    </a:cubicBezTo>
                    <a:cubicBezTo>
                      <a:pt x="222106" y="250854"/>
                      <a:pt x="224965" y="250333"/>
                      <a:pt x="219139" y="259654"/>
                    </a:cubicBezTo>
                    <a:cubicBezTo>
                      <a:pt x="217036" y="263020"/>
                      <a:pt x="214098" y="265813"/>
                      <a:pt x="211995" y="269179"/>
                    </a:cubicBezTo>
                    <a:cubicBezTo>
                      <a:pt x="210114" y="272189"/>
                      <a:pt x="209296" y="275815"/>
                      <a:pt x="207233" y="278704"/>
                    </a:cubicBezTo>
                    <a:cubicBezTo>
                      <a:pt x="205276" y="281444"/>
                      <a:pt x="202070" y="283124"/>
                      <a:pt x="200089" y="285848"/>
                    </a:cubicBezTo>
                    <a:cubicBezTo>
                      <a:pt x="195685" y="291904"/>
                      <a:pt x="192203" y="298581"/>
                      <a:pt x="188183" y="304898"/>
                    </a:cubicBezTo>
                    <a:cubicBezTo>
                      <a:pt x="186647" y="307312"/>
                      <a:pt x="183420" y="312041"/>
                      <a:pt x="183420" y="312041"/>
                    </a:cubicBezTo>
                    <a:cubicBezTo>
                      <a:pt x="182626" y="315216"/>
                      <a:pt x="182368" y="318575"/>
                      <a:pt x="181039" y="321566"/>
                    </a:cubicBezTo>
                    <a:cubicBezTo>
                      <a:pt x="176956" y="330752"/>
                      <a:pt x="164419" y="346108"/>
                      <a:pt x="159608" y="352523"/>
                    </a:cubicBezTo>
                    <a:lnTo>
                      <a:pt x="152464" y="362048"/>
                    </a:lnTo>
                    <a:cubicBezTo>
                      <a:pt x="150083" y="365223"/>
                      <a:pt x="148495" y="369192"/>
                      <a:pt x="145320" y="371573"/>
                    </a:cubicBezTo>
                    <a:cubicBezTo>
                      <a:pt x="133598" y="380364"/>
                      <a:pt x="137198" y="376275"/>
                      <a:pt x="128651" y="388241"/>
                    </a:cubicBezTo>
                    <a:cubicBezTo>
                      <a:pt x="126988" y="390570"/>
                      <a:pt x="125259" y="392873"/>
                      <a:pt x="123889" y="395385"/>
                    </a:cubicBezTo>
                    <a:cubicBezTo>
                      <a:pt x="120489" y="401618"/>
                      <a:pt x="118302" y="408528"/>
                      <a:pt x="114364" y="414435"/>
                    </a:cubicBezTo>
                    <a:cubicBezTo>
                      <a:pt x="102971" y="431525"/>
                      <a:pt x="108887" y="424676"/>
                      <a:pt x="97695" y="435866"/>
                    </a:cubicBezTo>
                    <a:cubicBezTo>
                      <a:pt x="96108" y="439041"/>
                      <a:pt x="94331" y="442128"/>
                      <a:pt x="92933" y="445391"/>
                    </a:cubicBezTo>
                    <a:cubicBezTo>
                      <a:pt x="91944" y="447698"/>
                      <a:pt x="91796" y="450356"/>
                      <a:pt x="90551" y="452535"/>
                    </a:cubicBezTo>
                    <a:cubicBezTo>
                      <a:pt x="88582" y="455981"/>
                      <a:pt x="86214" y="459254"/>
                      <a:pt x="83408" y="462060"/>
                    </a:cubicBezTo>
                    <a:cubicBezTo>
                      <a:pt x="65378" y="480091"/>
                      <a:pt x="89505" y="447892"/>
                      <a:pt x="66739" y="476348"/>
                    </a:cubicBezTo>
                    <a:cubicBezTo>
                      <a:pt x="63163" y="480817"/>
                      <a:pt x="60648" y="486056"/>
                      <a:pt x="57214" y="490635"/>
                    </a:cubicBezTo>
                    <a:lnTo>
                      <a:pt x="50070" y="500160"/>
                    </a:lnTo>
                    <a:cubicBezTo>
                      <a:pt x="45434" y="514069"/>
                      <a:pt x="51317" y="501294"/>
                      <a:pt x="40545" y="512066"/>
                    </a:cubicBezTo>
                    <a:cubicBezTo>
                      <a:pt x="24666" y="527945"/>
                      <a:pt x="47694" y="511269"/>
                      <a:pt x="28639" y="523973"/>
                    </a:cubicBezTo>
                    <a:cubicBezTo>
                      <a:pt x="27051" y="527148"/>
                      <a:pt x="26094" y="530726"/>
                      <a:pt x="23876" y="533498"/>
                    </a:cubicBezTo>
                    <a:cubicBezTo>
                      <a:pt x="19669" y="538757"/>
                      <a:pt x="9589" y="547785"/>
                      <a:pt x="9589" y="547785"/>
                    </a:cubicBezTo>
                    <a:cubicBezTo>
                      <a:pt x="8001" y="551754"/>
                      <a:pt x="6738" y="555868"/>
                      <a:pt x="4826" y="559691"/>
                    </a:cubicBezTo>
                    <a:cubicBezTo>
                      <a:pt x="3546" y="562251"/>
                      <a:pt x="534" y="564012"/>
                      <a:pt x="64" y="566835"/>
                    </a:cubicBezTo>
                    <a:cubicBezTo>
                      <a:pt x="-349" y="569311"/>
                      <a:pt x="1322" y="571734"/>
                      <a:pt x="2445" y="573979"/>
                    </a:cubicBezTo>
                    <a:cubicBezTo>
                      <a:pt x="6694" y="582476"/>
                      <a:pt x="15186" y="589101"/>
                      <a:pt x="21495" y="595410"/>
                    </a:cubicBezTo>
                    <a:cubicBezTo>
                      <a:pt x="27658" y="601573"/>
                      <a:pt x="34383" y="609232"/>
                      <a:pt x="42926" y="612079"/>
                    </a:cubicBezTo>
                    <a:cubicBezTo>
                      <a:pt x="45307" y="612873"/>
                      <a:pt x="47635" y="613851"/>
                      <a:pt x="50070" y="614460"/>
                    </a:cubicBezTo>
                    <a:cubicBezTo>
                      <a:pt x="55512" y="615820"/>
                      <a:pt x="63672" y="616499"/>
                      <a:pt x="69120" y="619223"/>
                    </a:cubicBezTo>
                    <a:cubicBezTo>
                      <a:pt x="87578" y="628452"/>
                      <a:pt x="65458" y="620383"/>
                      <a:pt x="83408" y="626366"/>
                    </a:cubicBezTo>
                    <a:cubicBezTo>
                      <a:pt x="86583" y="631129"/>
                      <a:pt x="87503" y="638844"/>
                      <a:pt x="92933" y="640654"/>
                    </a:cubicBezTo>
                    <a:lnTo>
                      <a:pt x="107220" y="645416"/>
                    </a:lnTo>
                    <a:cubicBezTo>
                      <a:pt x="109601" y="644622"/>
                      <a:pt x="112589" y="644810"/>
                      <a:pt x="114364" y="643035"/>
                    </a:cubicBezTo>
                    <a:cubicBezTo>
                      <a:pt x="115534" y="641865"/>
                      <a:pt x="119064" y="626489"/>
                      <a:pt x="119126" y="626366"/>
                    </a:cubicBezTo>
                    <a:cubicBezTo>
                      <a:pt x="121686" y="621247"/>
                      <a:pt x="126091" y="617198"/>
                      <a:pt x="128651" y="612079"/>
                    </a:cubicBezTo>
                    <a:cubicBezTo>
                      <a:pt x="130239" y="608904"/>
                      <a:pt x="132016" y="605817"/>
                      <a:pt x="133414" y="602554"/>
                    </a:cubicBezTo>
                    <a:cubicBezTo>
                      <a:pt x="134403" y="600247"/>
                      <a:pt x="134672" y="597655"/>
                      <a:pt x="135795" y="595410"/>
                    </a:cubicBezTo>
                    <a:cubicBezTo>
                      <a:pt x="137075" y="592850"/>
                      <a:pt x="138970" y="590647"/>
                      <a:pt x="140558" y="588266"/>
                    </a:cubicBezTo>
                    <a:cubicBezTo>
                      <a:pt x="147142" y="568513"/>
                      <a:pt x="136089" y="599585"/>
                      <a:pt x="152464" y="566835"/>
                    </a:cubicBezTo>
                    <a:lnTo>
                      <a:pt x="161989" y="547785"/>
                    </a:lnTo>
                    <a:cubicBezTo>
                      <a:pt x="162013" y="547639"/>
                      <a:pt x="164283" y="529439"/>
                      <a:pt x="166751" y="526354"/>
                    </a:cubicBezTo>
                    <a:cubicBezTo>
                      <a:pt x="168539" y="524119"/>
                      <a:pt x="171514" y="523179"/>
                      <a:pt x="173895" y="521591"/>
                    </a:cubicBezTo>
                    <a:cubicBezTo>
                      <a:pt x="181039" y="523179"/>
                      <a:pt x="188496" y="523727"/>
                      <a:pt x="195326" y="526354"/>
                    </a:cubicBezTo>
                    <a:cubicBezTo>
                      <a:pt x="207970" y="531217"/>
                      <a:pt x="202051" y="533079"/>
                      <a:pt x="209614" y="540641"/>
                    </a:cubicBezTo>
                    <a:cubicBezTo>
                      <a:pt x="211638" y="542665"/>
                      <a:pt x="214443" y="543721"/>
                      <a:pt x="216758" y="545404"/>
                    </a:cubicBezTo>
                    <a:cubicBezTo>
                      <a:pt x="239030" y="561602"/>
                      <a:pt x="227894" y="557052"/>
                      <a:pt x="242951" y="562073"/>
                    </a:cubicBezTo>
                    <a:cubicBezTo>
                      <a:pt x="245332" y="565248"/>
                      <a:pt x="247082" y="569015"/>
                      <a:pt x="250095" y="571598"/>
                    </a:cubicBezTo>
                    <a:cubicBezTo>
                      <a:pt x="253840" y="574808"/>
                      <a:pt x="261927" y="577129"/>
                      <a:pt x="266764" y="578741"/>
                    </a:cubicBezTo>
                    <a:cubicBezTo>
                      <a:pt x="269145" y="580329"/>
                      <a:pt x="271277" y="582377"/>
                      <a:pt x="273908" y="583504"/>
                    </a:cubicBezTo>
                    <a:cubicBezTo>
                      <a:pt x="276916" y="584793"/>
                      <a:pt x="280592" y="584261"/>
                      <a:pt x="283433" y="585885"/>
                    </a:cubicBezTo>
                    <a:cubicBezTo>
                      <a:pt x="308402" y="600154"/>
                      <a:pt x="275417" y="587977"/>
                      <a:pt x="297720" y="595410"/>
                    </a:cubicBezTo>
                    <a:cubicBezTo>
                      <a:pt x="300101" y="596998"/>
                      <a:pt x="303276" y="597792"/>
                      <a:pt x="304864" y="600173"/>
                    </a:cubicBezTo>
                    <a:cubicBezTo>
                      <a:pt x="308956" y="606311"/>
                      <a:pt x="307434" y="611058"/>
                      <a:pt x="304864" y="616841"/>
                    </a:cubicBezTo>
                    <a:cubicBezTo>
                      <a:pt x="297397" y="633643"/>
                      <a:pt x="298942" y="627977"/>
                      <a:pt x="290576" y="643035"/>
                    </a:cubicBezTo>
                    <a:cubicBezTo>
                      <a:pt x="288852" y="646138"/>
                      <a:pt x="287060" y="649236"/>
                      <a:pt x="285814" y="652560"/>
                    </a:cubicBezTo>
                    <a:cubicBezTo>
                      <a:pt x="283521" y="658676"/>
                      <a:pt x="283934" y="663463"/>
                      <a:pt x="281051" y="669229"/>
                    </a:cubicBezTo>
                    <a:cubicBezTo>
                      <a:pt x="269097" y="693136"/>
                      <a:pt x="284047" y="656684"/>
                      <a:pt x="271526" y="685898"/>
                    </a:cubicBezTo>
                    <a:cubicBezTo>
                      <a:pt x="268747" y="692382"/>
                      <a:pt x="269243" y="696491"/>
                      <a:pt x="264383" y="702566"/>
                    </a:cubicBezTo>
                    <a:cubicBezTo>
                      <a:pt x="260175" y="707826"/>
                      <a:pt x="253831" y="711250"/>
                      <a:pt x="250095" y="716854"/>
                    </a:cubicBezTo>
                    <a:lnTo>
                      <a:pt x="245333" y="723998"/>
                    </a:lnTo>
                    <a:cubicBezTo>
                      <a:pt x="250095" y="727173"/>
                      <a:pt x="255041" y="730089"/>
                      <a:pt x="259620" y="733523"/>
                    </a:cubicBezTo>
                    <a:cubicBezTo>
                      <a:pt x="262795" y="735904"/>
                      <a:pt x="265676" y="738739"/>
                      <a:pt x="269145" y="740666"/>
                    </a:cubicBezTo>
                    <a:cubicBezTo>
                      <a:pt x="272882" y="742742"/>
                      <a:pt x="277082" y="743841"/>
                      <a:pt x="281051" y="745429"/>
                    </a:cubicBezTo>
                    <a:cubicBezTo>
                      <a:pt x="294703" y="765906"/>
                      <a:pt x="276524" y="741806"/>
                      <a:pt x="292958" y="754954"/>
                    </a:cubicBezTo>
                    <a:cubicBezTo>
                      <a:pt x="295193" y="756742"/>
                      <a:pt x="295293" y="760581"/>
                      <a:pt x="297720" y="762098"/>
                    </a:cubicBezTo>
                    <a:cubicBezTo>
                      <a:pt x="301977" y="764759"/>
                      <a:pt x="312008" y="766860"/>
                      <a:pt x="312008" y="766860"/>
                    </a:cubicBezTo>
                    <a:cubicBezTo>
                      <a:pt x="314389" y="768448"/>
                      <a:pt x="316289" y="771623"/>
                      <a:pt x="319151" y="771623"/>
                    </a:cubicBezTo>
                    <a:cubicBezTo>
                      <a:pt x="324593" y="771623"/>
                      <a:pt x="328790" y="762891"/>
                      <a:pt x="331058" y="759716"/>
                    </a:cubicBezTo>
                    <a:cubicBezTo>
                      <a:pt x="333365" y="756487"/>
                      <a:pt x="335894" y="753420"/>
                      <a:pt x="338201" y="750191"/>
                    </a:cubicBezTo>
                    <a:cubicBezTo>
                      <a:pt x="339864" y="747862"/>
                      <a:pt x="341132" y="745246"/>
                      <a:pt x="342964" y="743048"/>
                    </a:cubicBezTo>
                    <a:cubicBezTo>
                      <a:pt x="355225" y="728336"/>
                      <a:pt x="345364" y="744210"/>
                      <a:pt x="357251" y="726379"/>
                    </a:cubicBezTo>
                    <a:cubicBezTo>
                      <a:pt x="365505" y="713998"/>
                      <a:pt x="362052" y="717100"/>
                      <a:pt x="369158" y="707329"/>
                    </a:cubicBezTo>
                    <a:cubicBezTo>
                      <a:pt x="404147" y="659219"/>
                      <a:pt x="367645" y="708299"/>
                      <a:pt x="392970" y="678754"/>
                    </a:cubicBezTo>
                    <a:cubicBezTo>
                      <a:pt x="395924" y="675308"/>
                      <a:pt x="403338" y="661857"/>
                      <a:pt x="404876" y="659704"/>
                    </a:cubicBezTo>
                    <a:cubicBezTo>
                      <a:pt x="410136" y="652340"/>
                      <a:pt x="416525" y="645803"/>
                      <a:pt x="421545" y="638273"/>
                    </a:cubicBezTo>
                    <a:lnTo>
                      <a:pt x="435833" y="616841"/>
                    </a:lnTo>
                    <a:cubicBezTo>
                      <a:pt x="439008" y="612079"/>
                      <a:pt x="442799" y="607674"/>
                      <a:pt x="445358" y="602554"/>
                    </a:cubicBezTo>
                    <a:cubicBezTo>
                      <a:pt x="459748" y="573772"/>
                      <a:pt x="441420" y="609445"/>
                      <a:pt x="454883" y="585885"/>
                    </a:cubicBezTo>
                    <a:cubicBezTo>
                      <a:pt x="456644" y="582803"/>
                      <a:pt x="457884" y="579442"/>
                      <a:pt x="459645" y="576360"/>
                    </a:cubicBezTo>
                    <a:cubicBezTo>
                      <a:pt x="463898" y="568916"/>
                      <a:pt x="466450" y="567342"/>
                      <a:pt x="471551" y="559691"/>
                    </a:cubicBezTo>
                    <a:cubicBezTo>
                      <a:pt x="483370" y="541963"/>
                      <a:pt x="474292" y="551503"/>
                      <a:pt x="490601" y="531116"/>
                    </a:cubicBezTo>
                    <a:cubicBezTo>
                      <a:pt x="495872" y="524527"/>
                      <a:pt x="502207" y="518816"/>
                      <a:pt x="507270" y="512066"/>
                    </a:cubicBezTo>
                    <a:cubicBezTo>
                      <a:pt x="511763" y="506075"/>
                      <a:pt x="515022" y="499247"/>
                      <a:pt x="519176" y="493016"/>
                    </a:cubicBezTo>
                    <a:cubicBezTo>
                      <a:pt x="521377" y="489714"/>
                      <a:pt x="523939" y="486666"/>
                      <a:pt x="526320" y="483491"/>
                    </a:cubicBezTo>
                    <a:cubicBezTo>
                      <a:pt x="531700" y="467352"/>
                      <a:pt x="524102" y="486596"/>
                      <a:pt x="538226" y="466823"/>
                    </a:cubicBezTo>
                    <a:cubicBezTo>
                      <a:pt x="539685" y="464780"/>
                      <a:pt x="539485" y="461924"/>
                      <a:pt x="540608" y="459679"/>
                    </a:cubicBezTo>
                    <a:cubicBezTo>
                      <a:pt x="542678" y="455539"/>
                      <a:pt x="545535" y="451836"/>
                      <a:pt x="547751" y="447773"/>
                    </a:cubicBezTo>
                    <a:cubicBezTo>
                      <a:pt x="550301" y="443098"/>
                      <a:pt x="552212" y="438084"/>
                      <a:pt x="554895" y="433485"/>
                    </a:cubicBezTo>
                    <a:cubicBezTo>
                      <a:pt x="557779" y="428541"/>
                      <a:pt x="561245" y="423960"/>
                      <a:pt x="564420" y="419198"/>
                    </a:cubicBezTo>
                    <a:cubicBezTo>
                      <a:pt x="566008" y="416817"/>
                      <a:pt x="566802" y="413642"/>
                      <a:pt x="569183" y="412054"/>
                    </a:cubicBezTo>
                    <a:cubicBezTo>
                      <a:pt x="571564" y="410466"/>
                      <a:pt x="574302" y="409315"/>
                      <a:pt x="576326" y="407291"/>
                    </a:cubicBezTo>
                    <a:cubicBezTo>
                      <a:pt x="579132" y="404485"/>
                      <a:pt x="581163" y="400995"/>
                      <a:pt x="583470" y="397766"/>
                    </a:cubicBezTo>
                    <a:cubicBezTo>
                      <a:pt x="588925" y="390129"/>
                      <a:pt x="589794" y="387647"/>
                      <a:pt x="595376" y="378716"/>
                    </a:cubicBezTo>
                    <a:cubicBezTo>
                      <a:pt x="596893" y="376289"/>
                      <a:pt x="598276" y="373746"/>
                      <a:pt x="600139" y="371573"/>
                    </a:cubicBezTo>
                    <a:cubicBezTo>
                      <a:pt x="603061" y="368164"/>
                      <a:pt x="606742" y="365457"/>
                      <a:pt x="609664" y="362048"/>
                    </a:cubicBezTo>
                    <a:cubicBezTo>
                      <a:pt x="616279" y="354330"/>
                      <a:pt x="622434" y="346228"/>
                      <a:pt x="628714" y="338235"/>
                    </a:cubicBezTo>
                    <a:cubicBezTo>
                      <a:pt x="631166" y="335114"/>
                      <a:pt x="633657" y="332012"/>
                      <a:pt x="635858" y="328710"/>
                    </a:cubicBezTo>
                    <a:cubicBezTo>
                      <a:pt x="642821" y="318264"/>
                      <a:pt x="638903" y="323855"/>
                      <a:pt x="647764" y="312041"/>
                    </a:cubicBezTo>
                    <a:cubicBezTo>
                      <a:pt x="650465" y="303938"/>
                      <a:pt x="650963" y="300723"/>
                      <a:pt x="657289" y="292991"/>
                    </a:cubicBezTo>
                    <a:cubicBezTo>
                      <a:pt x="661554" y="287778"/>
                      <a:pt x="668111" y="284479"/>
                      <a:pt x="671576" y="278704"/>
                    </a:cubicBezTo>
                    <a:cubicBezTo>
                      <a:pt x="673957" y="274735"/>
                      <a:pt x="676650" y="270938"/>
                      <a:pt x="678720" y="266798"/>
                    </a:cubicBezTo>
                    <a:cubicBezTo>
                      <a:pt x="679843" y="264553"/>
                      <a:pt x="679911" y="261864"/>
                      <a:pt x="681101" y="259654"/>
                    </a:cubicBezTo>
                    <a:cubicBezTo>
                      <a:pt x="683289" y="255590"/>
                      <a:pt x="694450" y="236679"/>
                      <a:pt x="700151" y="228698"/>
                    </a:cubicBezTo>
                    <a:cubicBezTo>
                      <a:pt x="714925" y="208015"/>
                      <a:pt x="700829" y="228871"/>
                      <a:pt x="712058" y="212029"/>
                    </a:cubicBezTo>
                    <a:cubicBezTo>
                      <a:pt x="723940" y="215990"/>
                      <a:pt x="715500" y="215729"/>
                      <a:pt x="723964" y="207266"/>
                    </a:cubicBezTo>
                    <a:cubicBezTo>
                      <a:pt x="725988" y="205242"/>
                      <a:pt x="728969" y="204405"/>
                      <a:pt x="731108" y="202504"/>
                    </a:cubicBezTo>
                    <a:cubicBezTo>
                      <a:pt x="736142" y="198029"/>
                      <a:pt x="745395" y="188216"/>
                      <a:pt x="745395" y="188216"/>
                    </a:cubicBezTo>
                    <a:cubicBezTo>
                      <a:pt x="746189" y="185041"/>
                      <a:pt x="746877" y="181838"/>
                      <a:pt x="747776" y="178691"/>
                    </a:cubicBezTo>
                    <a:cubicBezTo>
                      <a:pt x="749607" y="172282"/>
                      <a:pt x="753603" y="166633"/>
                      <a:pt x="747776" y="159641"/>
                    </a:cubicBezTo>
                    <a:cubicBezTo>
                      <a:pt x="745681" y="157127"/>
                      <a:pt x="741426" y="158054"/>
                      <a:pt x="738251" y="157260"/>
                    </a:cubicBezTo>
                    <a:cubicBezTo>
                      <a:pt x="735870" y="155673"/>
                      <a:pt x="733131" y="154521"/>
                      <a:pt x="731108" y="152498"/>
                    </a:cubicBezTo>
                    <a:cubicBezTo>
                      <a:pt x="719675" y="141065"/>
                      <a:pt x="734713" y="141202"/>
                      <a:pt x="709676" y="128685"/>
                    </a:cubicBezTo>
                    <a:cubicBezTo>
                      <a:pt x="706501" y="127098"/>
                      <a:pt x="703233" y="125684"/>
                      <a:pt x="700151" y="123923"/>
                    </a:cubicBezTo>
                    <a:cubicBezTo>
                      <a:pt x="697666" y="122503"/>
                      <a:pt x="695638" y="120287"/>
                      <a:pt x="693008" y="119160"/>
                    </a:cubicBezTo>
                    <a:cubicBezTo>
                      <a:pt x="690000" y="117871"/>
                      <a:pt x="686678" y="117489"/>
                      <a:pt x="683483" y="116779"/>
                    </a:cubicBezTo>
                    <a:cubicBezTo>
                      <a:pt x="656320" y="110744"/>
                      <a:pt x="685243" y="117816"/>
                      <a:pt x="662051" y="112016"/>
                    </a:cubicBezTo>
                    <a:cubicBezTo>
                      <a:pt x="659670" y="112810"/>
                      <a:pt x="656683" y="112623"/>
                      <a:pt x="654908" y="114398"/>
                    </a:cubicBezTo>
                    <a:cubicBezTo>
                      <a:pt x="652398" y="116908"/>
                      <a:pt x="652208" y="121034"/>
                      <a:pt x="650145" y="123923"/>
                    </a:cubicBezTo>
                    <a:cubicBezTo>
                      <a:pt x="648188" y="126663"/>
                      <a:pt x="645382" y="128685"/>
                      <a:pt x="643001" y="131066"/>
                    </a:cubicBezTo>
                    <a:cubicBezTo>
                      <a:pt x="641058" y="136895"/>
                      <a:pt x="639536" y="142586"/>
                      <a:pt x="635858" y="147735"/>
                    </a:cubicBezTo>
                    <a:cubicBezTo>
                      <a:pt x="633901" y="150475"/>
                      <a:pt x="630870" y="152292"/>
                      <a:pt x="628714" y="154879"/>
                    </a:cubicBezTo>
                    <a:cubicBezTo>
                      <a:pt x="626882" y="157078"/>
                      <a:pt x="625783" y="159824"/>
                      <a:pt x="623951" y="162023"/>
                    </a:cubicBezTo>
                    <a:cubicBezTo>
                      <a:pt x="618222" y="168898"/>
                      <a:pt x="616688" y="169246"/>
                      <a:pt x="609664" y="173929"/>
                    </a:cubicBezTo>
                    <a:cubicBezTo>
                      <a:pt x="607283" y="173135"/>
                      <a:pt x="604827" y="172537"/>
                      <a:pt x="602520" y="171548"/>
                    </a:cubicBezTo>
                    <a:cubicBezTo>
                      <a:pt x="581922" y="162720"/>
                      <a:pt x="602605" y="169988"/>
                      <a:pt x="585851" y="164404"/>
                    </a:cubicBezTo>
                    <a:cubicBezTo>
                      <a:pt x="583470" y="162023"/>
                      <a:pt x="581510" y="159128"/>
                      <a:pt x="578708" y="157260"/>
                    </a:cubicBezTo>
                    <a:cubicBezTo>
                      <a:pt x="563690" y="147248"/>
                      <a:pt x="579616" y="165464"/>
                      <a:pt x="564420" y="147735"/>
                    </a:cubicBezTo>
                    <a:cubicBezTo>
                      <a:pt x="561837" y="144722"/>
                      <a:pt x="559583" y="141440"/>
                      <a:pt x="557276" y="138210"/>
                    </a:cubicBezTo>
                    <a:cubicBezTo>
                      <a:pt x="555613" y="135881"/>
                      <a:pt x="554538" y="133090"/>
                      <a:pt x="552514" y="131066"/>
                    </a:cubicBezTo>
                    <a:cubicBezTo>
                      <a:pt x="549708" y="128260"/>
                      <a:pt x="546164" y="126304"/>
                      <a:pt x="542989" y="123923"/>
                    </a:cubicBezTo>
                    <a:cubicBezTo>
                      <a:pt x="541401" y="121542"/>
                      <a:pt x="540250" y="118803"/>
                      <a:pt x="538226" y="116779"/>
                    </a:cubicBezTo>
                    <a:cubicBezTo>
                      <a:pt x="536522" y="115075"/>
                      <a:pt x="524714" y="106676"/>
                      <a:pt x="521558" y="104873"/>
                    </a:cubicBezTo>
                    <a:cubicBezTo>
                      <a:pt x="512791" y="99863"/>
                      <a:pt x="505509" y="98349"/>
                      <a:pt x="497745" y="90585"/>
                    </a:cubicBezTo>
                    <a:cubicBezTo>
                      <a:pt x="492983" y="85823"/>
                      <a:pt x="487194" y="81902"/>
                      <a:pt x="483458" y="76298"/>
                    </a:cubicBezTo>
                    <a:cubicBezTo>
                      <a:pt x="481870" y="73917"/>
                      <a:pt x="480868" y="71017"/>
                      <a:pt x="478695" y="69154"/>
                    </a:cubicBezTo>
                    <a:cubicBezTo>
                      <a:pt x="475181" y="66142"/>
                      <a:pt x="470492" y="64787"/>
                      <a:pt x="466789" y="62010"/>
                    </a:cubicBezTo>
                    <a:cubicBezTo>
                      <a:pt x="464095" y="59989"/>
                      <a:pt x="461801" y="57453"/>
                      <a:pt x="459645" y="54866"/>
                    </a:cubicBezTo>
                    <a:cubicBezTo>
                      <a:pt x="457813" y="52668"/>
                      <a:pt x="457081" y="49555"/>
                      <a:pt x="454883" y="47723"/>
                    </a:cubicBezTo>
                    <a:cubicBezTo>
                      <a:pt x="452156" y="45450"/>
                      <a:pt x="448533" y="44548"/>
                      <a:pt x="445358" y="42960"/>
                    </a:cubicBezTo>
                    <a:cubicBezTo>
                      <a:pt x="441589" y="37307"/>
                      <a:pt x="437881" y="31460"/>
                      <a:pt x="433451" y="26291"/>
                    </a:cubicBezTo>
                    <a:cubicBezTo>
                      <a:pt x="427416" y="19250"/>
                      <a:pt x="427353" y="18814"/>
                      <a:pt x="419164" y="16766"/>
                    </a:cubicBezTo>
                    <a:cubicBezTo>
                      <a:pt x="418394" y="16573"/>
                      <a:pt x="417973" y="-1490"/>
                      <a:pt x="41440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Freeform 37"/>
              <p:cNvSpPr/>
              <p:nvPr/>
            </p:nvSpPr>
            <p:spPr>
              <a:xfrm>
                <a:off x="5826837" y="2135644"/>
                <a:ext cx="136214" cy="143212"/>
              </a:xfrm>
              <a:custGeom>
                <a:avLst/>
                <a:gdLst>
                  <a:gd name="connsiteX0" fmla="*/ 71519 w 136214"/>
                  <a:gd name="connsiteY0" fmla="*/ 337 h 143212"/>
                  <a:gd name="connsiteX1" fmla="*/ 88188 w 136214"/>
                  <a:gd name="connsiteY1" fmla="*/ 17006 h 143212"/>
                  <a:gd name="connsiteX2" fmla="*/ 102476 w 136214"/>
                  <a:gd name="connsiteY2" fmla="*/ 26531 h 143212"/>
                  <a:gd name="connsiteX3" fmla="*/ 109619 w 136214"/>
                  <a:gd name="connsiteY3" fmla="*/ 31294 h 143212"/>
                  <a:gd name="connsiteX4" fmla="*/ 119144 w 136214"/>
                  <a:gd name="connsiteY4" fmla="*/ 45581 h 143212"/>
                  <a:gd name="connsiteX5" fmla="*/ 126288 w 136214"/>
                  <a:gd name="connsiteY5" fmla="*/ 47962 h 143212"/>
                  <a:gd name="connsiteX6" fmla="*/ 135813 w 136214"/>
                  <a:gd name="connsiteY6" fmla="*/ 59869 h 143212"/>
                  <a:gd name="connsiteX7" fmla="*/ 128669 w 136214"/>
                  <a:gd name="connsiteY7" fmla="*/ 64631 h 143212"/>
                  <a:gd name="connsiteX8" fmla="*/ 114382 w 136214"/>
                  <a:gd name="connsiteY8" fmla="*/ 76537 h 143212"/>
                  <a:gd name="connsiteX9" fmla="*/ 100094 w 136214"/>
                  <a:gd name="connsiteY9" fmla="*/ 95587 h 143212"/>
                  <a:gd name="connsiteX10" fmla="*/ 90569 w 136214"/>
                  <a:gd name="connsiteY10" fmla="*/ 109875 h 143212"/>
                  <a:gd name="connsiteX11" fmla="*/ 85807 w 136214"/>
                  <a:gd name="connsiteY11" fmla="*/ 117019 h 143212"/>
                  <a:gd name="connsiteX12" fmla="*/ 78663 w 136214"/>
                  <a:gd name="connsiteY12" fmla="*/ 131306 h 143212"/>
                  <a:gd name="connsiteX13" fmla="*/ 69138 w 136214"/>
                  <a:gd name="connsiteY13" fmla="*/ 143212 h 143212"/>
                  <a:gd name="connsiteX14" fmla="*/ 59613 w 136214"/>
                  <a:gd name="connsiteY14" fmla="*/ 138450 h 143212"/>
                  <a:gd name="connsiteX15" fmla="*/ 40563 w 136214"/>
                  <a:gd name="connsiteY15" fmla="*/ 121781 h 143212"/>
                  <a:gd name="connsiteX16" fmla="*/ 23894 w 136214"/>
                  <a:gd name="connsiteY16" fmla="*/ 112256 h 143212"/>
                  <a:gd name="connsiteX17" fmla="*/ 4844 w 136214"/>
                  <a:gd name="connsiteY17" fmla="*/ 102731 h 143212"/>
                  <a:gd name="connsiteX18" fmla="*/ 82 w 136214"/>
                  <a:gd name="connsiteY18" fmla="*/ 95587 h 143212"/>
                  <a:gd name="connsiteX19" fmla="*/ 7226 w 136214"/>
                  <a:gd name="connsiteY19" fmla="*/ 93206 h 143212"/>
                  <a:gd name="connsiteX20" fmla="*/ 11988 w 136214"/>
                  <a:gd name="connsiteY20" fmla="*/ 86062 h 143212"/>
                  <a:gd name="connsiteX21" fmla="*/ 26276 w 136214"/>
                  <a:gd name="connsiteY21" fmla="*/ 71775 h 143212"/>
                  <a:gd name="connsiteX22" fmla="*/ 35801 w 136214"/>
                  <a:gd name="connsiteY22" fmla="*/ 62250 h 143212"/>
                  <a:gd name="connsiteX23" fmla="*/ 50088 w 136214"/>
                  <a:gd name="connsiteY23" fmla="*/ 47962 h 143212"/>
                  <a:gd name="connsiteX24" fmla="*/ 57232 w 136214"/>
                  <a:gd name="connsiteY24" fmla="*/ 36056 h 143212"/>
                  <a:gd name="connsiteX25" fmla="*/ 59613 w 136214"/>
                  <a:gd name="connsiteY25" fmla="*/ 28912 h 143212"/>
                  <a:gd name="connsiteX26" fmla="*/ 71519 w 136214"/>
                  <a:gd name="connsiteY26" fmla="*/ 337 h 1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214" h="143212">
                    <a:moveTo>
                      <a:pt x="71519" y="337"/>
                    </a:moveTo>
                    <a:cubicBezTo>
                      <a:pt x="76282" y="-1647"/>
                      <a:pt x="70584" y="5270"/>
                      <a:pt x="88188" y="17006"/>
                    </a:cubicBezTo>
                    <a:cubicBezTo>
                      <a:pt x="106026" y="28897"/>
                      <a:pt x="85489" y="20870"/>
                      <a:pt x="102476" y="26531"/>
                    </a:cubicBezTo>
                    <a:cubicBezTo>
                      <a:pt x="104857" y="28119"/>
                      <a:pt x="107735" y="29140"/>
                      <a:pt x="109619" y="31294"/>
                    </a:cubicBezTo>
                    <a:cubicBezTo>
                      <a:pt x="113388" y="35602"/>
                      <a:pt x="113714" y="43771"/>
                      <a:pt x="119144" y="45581"/>
                    </a:cubicBezTo>
                    <a:lnTo>
                      <a:pt x="126288" y="47962"/>
                    </a:lnTo>
                    <a:cubicBezTo>
                      <a:pt x="129012" y="49778"/>
                      <a:pt x="138235" y="53815"/>
                      <a:pt x="135813" y="59869"/>
                    </a:cubicBezTo>
                    <a:cubicBezTo>
                      <a:pt x="134750" y="62526"/>
                      <a:pt x="130868" y="62799"/>
                      <a:pt x="128669" y="64631"/>
                    </a:cubicBezTo>
                    <a:cubicBezTo>
                      <a:pt x="110335" y="79910"/>
                      <a:pt x="132119" y="64714"/>
                      <a:pt x="114382" y="76537"/>
                    </a:cubicBezTo>
                    <a:cubicBezTo>
                      <a:pt x="104438" y="96423"/>
                      <a:pt x="116142" y="75526"/>
                      <a:pt x="100094" y="95587"/>
                    </a:cubicBezTo>
                    <a:cubicBezTo>
                      <a:pt x="96518" y="100057"/>
                      <a:pt x="93744" y="105112"/>
                      <a:pt x="90569" y="109875"/>
                    </a:cubicBezTo>
                    <a:cubicBezTo>
                      <a:pt x="88982" y="112256"/>
                      <a:pt x="86712" y="114304"/>
                      <a:pt x="85807" y="117019"/>
                    </a:cubicBezTo>
                    <a:cubicBezTo>
                      <a:pt x="82521" y="126877"/>
                      <a:pt x="84818" y="122074"/>
                      <a:pt x="78663" y="131306"/>
                    </a:cubicBezTo>
                    <a:cubicBezTo>
                      <a:pt x="77176" y="135767"/>
                      <a:pt x="76320" y="143212"/>
                      <a:pt x="69138" y="143212"/>
                    </a:cubicBezTo>
                    <a:cubicBezTo>
                      <a:pt x="65588" y="143212"/>
                      <a:pt x="62788" y="140037"/>
                      <a:pt x="59613" y="138450"/>
                    </a:cubicBezTo>
                    <a:cubicBezTo>
                      <a:pt x="51676" y="126544"/>
                      <a:pt x="57232" y="132893"/>
                      <a:pt x="40563" y="121781"/>
                    </a:cubicBezTo>
                    <a:cubicBezTo>
                      <a:pt x="23160" y="110180"/>
                      <a:pt x="45040" y="124340"/>
                      <a:pt x="23894" y="112256"/>
                    </a:cubicBezTo>
                    <a:cubicBezTo>
                      <a:pt x="7252" y="102746"/>
                      <a:pt x="28285" y="112108"/>
                      <a:pt x="4844" y="102731"/>
                    </a:cubicBezTo>
                    <a:cubicBezTo>
                      <a:pt x="3257" y="100350"/>
                      <a:pt x="-612" y="98363"/>
                      <a:pt x="82" y="95587"/>
                    </a:cubicBezTo>
                    <a:cubicBezTo>
                      <a:pt x="691" y="93152"/>
                      <a:pt x="5266" y="94774"/>
                      <a:pt x="7226" y="93206"/>
                    </a:cubicBezTo>
                    <a:cubicBezTo>
                      <a:pt x="9461" y="91418"/>
                      <a:pt x="10087" y="88201"/>
                      <a:pt x="11988" y="86062"/>
                    </a:cubicBezTo>
                    <a:cubicBezTo>
                      <a:pt x="16463" y="81028"/>
                      <a:pt x="21513" y="76537"/>
                      <a:pt x="26276" y="71775"/>
                    </a:cubicBezTo>
                    <a:cubicBezTo>
                      <a:pt x="29451" y="68600"/>
                      <a:pt x="33107" y="65842"/>
                      <a:pt x="35801" y="62250"/>
                    </a:cubicBezTo>
                    <a:cubicBezTo>
                      <a:pt x="44661" y="50435"/>
                      <a:pt x="39642" y="54926"/>
                      <a:pt x="50088" y="47962"/>
                    </a:cubicBezTo>
                    <a:cubicBezTo>
                      <a:pt x="52469" y="43993"/>
                      <a:pt x="55162" y="40196"/>
                      <a:pt x="57232" y="36056"/>
                    </a:cubicBezTo>
                    <a:cubicBezTo>
                      <a:pt x="58355" y="33811"/>
                      <a:pt x="58394" y="31106"/>
                      <a:pt x="59613" y="28912"/>
                    </a:cubicBezTo>
                    <a:cubicBezTo>
                      <a:pt x="62393" y="23909"/>
                      <a:pt x="66756" y="2321"/>
                      <a:pt x="71519" y="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9" name="Freeform 38"/>
              <p:cNvSpPr/>
              <p:nvPr/>
            </p:nvSpPr>
            <p:spPr>
              <a:xfrm>
                <a:off x="5941219" y="2018321"/>
                <a:ext cx="126547" cy="134329"/>
              </a:xfrm>
              <a:custGeom>
                <a:avLst/>
                <a:gdLst>
                  <a:gd name="connsiteX0" fmla="*/ 66675 w 126547"/>
                  <a:gd name="connsiteY0" fmla="*/ 979 h 134329"/>
                  <a:gd name="connsiteX1" fmla="*/ 45244 w 126547"/>
                  <a:gd name="connsiteY1" fmla="*/ 27173 h 134329"/>
                  <a:gd name="connsiteX2" fmla="*/ 42862 w 126547"/>
                  <a:gd name="connsiteY2" fmla="*/ 34317 h 134329"/>
                  <a:gd name="connsiteX3" fmla="*/ 35719 w 126547"/>
                  <a:gd name="connsiteY3" fmla="*/ 39079 h 134329"/>
                  <a:gd name="connsiteX4" fmla="*/ 23812 w 126547"/>
                  <a:gd name="connsiteY4" fmla="*/ 55748 h 134329"/>
                  <a:gd name="connsiteX5" fmla="*/ 14287 w 126547"/>
                  <a:gd name="connsiteY5" fmla="*/ 62892 h 134329"/>
                  <a:gd name="connsiteX6" fmla="*/ 9525 w 126547"/>
                  <a:gd name="connsiteY6" fmla="*/ 70035 h 134329"/>
                  <a:gd name="connsiteX7" fmla="*/ 2381 w 126547"/>
                  <a:gd name="connsiteY7" fmla="*/ 77179 h 134329"/>
                  <a:gd name="connsiteX8" fmla="*/ 0 w 126547"/>
                  <a:gd name="connsiteY8" fmla="*/ 84323 h 134329"/>
                  <a:gd name="connsiteX9" fmla="*/ 7144 w 126547"/>
                  <a:gd name="connsiteY9" fmla="*/ 100992 h 134329"/>
                  <a:gd name="connsiteX10" fmla="*/ 16669 w 126547"/>
                  <a:gd name="connsiteY10" fmla="*/ 112898 h 134329"/>
                  <a:gd name="connsiteX11" fmla="*/ 21431 w 126547"/>
                  <a:gd name="connsiteY11" fmla="*/ 120042 h 134329"/>
                  <a:gd name="connsiteX12" fmla="*/ 35719 w 126547"/>
                  <a:gd name="connsiteY12" fmla="*/ 124804 h 134329"/>
                  <a:gd name="connsiteX13" fmla="*/ 50006 w 126547"/>
                  <a:gd name="connsiteY13" fmla="*/ 129567 h 134329"/>
                  <a:gd name="connsiteX14" fmla="*/ 57150 w 126547"/>
                  <a:gd name="connsiteY14" fmla="*/ 134329 h 134329"/>
                  <a:gd name="connsiteX15" fmla="*/ 69056 w 126547"/>
                  <a:gd name="connsiteY15" fmla="*/ 117660 h 134329"/>
                  <a:gd name="connsiteX16" fmla="*/ 83344 w 126547"/>
                  <a:gd name="connsiteY16" fmla="*/ 98610 h 134329"/>
                  <a:gd name="connsiteX17" fmla="*/ 92869 w 126547"/>
                  <a:gd name="connsiteY17" fmla="*/ 84323 h 134329"/>
                  <a:gd name="connsiteX18" fmla="*/ 95250 w 126547"/>
                  <a:gd name="connsiteY18" fmla="*/ 77179 h 134329"/>
                  <a:gd name="connsiteX19" fmla="*/ 104775 w 126547"/>
                  <a:gd name="connsiteY19" fmla="*/ 67654 h 134329"/>
                  <a:gd name="connsiteX20" fmla="*/ 123825 w 126547"/>
                  <a:gd name="connsiteY20" fmla="*/ 48604 h 134329"/>
                  <a:gd name="connsiteX21" fmla="*/ 126206 w 126547"/>
                  <a:gd name="connsiteY21" fmla="*/ 34317 h 134329"/>
                  <a:gd name="connsiteX22" fmla="*/ 119062 w 126547"/>
                  <a:gd name="connsiteY22" fmla="*/ 31935 h 134329"/>
                  <a:gd name="connsiteX23" fmla="*/ 104775 w 126547"/>
                  <a:gd name="connsiteY23" fmla="*/ 22410 h 134329"/>
                  <a:gd name="connsiteX24" fmla="*/ 88106 w 126547"/>
                  <a:gd name="connsiteY24" fmla="*/ 17648 h 134329"/>
                  <a:gd name="connsiteX25" fmla="*/ 76200 w 126547"/>
                  <a:gd name="connsiteY25" fmla="*/ 8123 h 134329"/>
                  <a:gd name="connsiteX26" fmla="*/ 66675 w 126547"/>
                  <a:gd name="connsiteY26" fmla="*/ 979 h 13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547" h="134329">
                    <a:moveTo>
                      <a:pt x="66675" y="979"/>
                    </a:moveTo>
                    <a:cubicBezTo>
                      <a:pt x="61516" y="4154"/>
                      <a:pt x="48812" y="16471"/>
                      <a:pt x="45244" y="27173"/>
                    </a:cubicBezTo>
                    <a:cubicBezTo>
                      <a:pt x="44450" y="29554"/>
                      <a:pt x="44430" y="32357"/>
                      <a:pt x="42862" y="34317"/>
                    </a:cubicBezTo>
                    <a:cubicBezTo>
                      <a:pt x="41074" y="36552"/>
                      <a:pt x="38100" y="37492"/>
                      <a:pt x="35719" y="39079"/>
                    </a:cubicBezTo>
                    <a:cubicBezTo>
                      <a:pt x="33015" y="43135"/>
                      <a:pt x="26765" y="52795"/>
                      <a:pt x="23812" y="55748"/>
                    </a:cubicBezTo>
                    <a:cubicBezTo>
                      <a:pt x="21006" y="58554"/>
                      <a:pt x="17093" y="60086"/>
                      <a:pt x="14287" y="62892"/>
                    </a:cubicBezTo>
                    <a:cubicBezTo>
                      <a:pt x="12264" y="64915"/>
                      <a:pt x="11357" y="67837"/>
                      <a:pt x="9525" y="70035"/>
                    </a:cubicBezTo>
                    <a:cubicBezTo>
                      <a:pt x="7369" y="72622"/>
                      <a:pt x="4762" y="74798"/>
                      <a:pt x="2381" y="77179"/>
                    </a:cubicBezTo>
                    <a:cubicBezTo>
                      <a:pt x="1587" y="79560"/>
                      <a:pt x="0" y="81813"/>
                      <a:pt x="0" y="84323"/>
                    </a:cubicBezTo>
                    <a:cubicBezTo>
                      <a:pt x="0" y="92012"/>
                      <a:pt x="3255" y="95159"/>
                      <a:pt x="7144" y="100992"/>
                    </a:cubicBezTo>
                    <a:cubicBezTo>
                      <a:pt x="11780" y="114899"/>
                      <a:pt x="5898" y="102126"/>
                      <a:pt x="16669" y="112898"/>
                    </a:cubicBezTo>
                    <a:cubicBezTo>
                      <a:pt x="18693" y="114922"/>
                      <a:pt x="19004" y="118525"/>
                      <a:pt x="21431" y="120042"/>
                    </a:cubicBezTo>
                    <a:cubicBezTo>
                      <a:pt x="25688" y="122703"/>
                      <a:pt x="30956" y="123217"/>
                      <a:pt x="35719" y="124804"/>
                    </a:cubicBezTo>
                    <a:cubicBezTo>
                      <a:pt x="35723" y="124805"/>
                      <a:pt x="50003" y="129565"/>
                      <a:pt x="50006" y="129567"/>
                    </a:cubicBezTo>
                    <a:lnTo>
                      <a:pt x="57150" y="134329"/>
                    </a:lnTo>
                    <a:cubicBezTo>
                      <a:pt x="68351" y="117525"/>
                      <a:pt x="54318" y="138291"/>
                      <a:pt x="69056" y="117660"/>
                    </a:cubicBezTo>
                    <a:cubicBezTo>
                      <a:pt x="81693" y="99970"/>
                      <a:pt x="63054" y="123974"/>
                      <a:pt x="83344" y="98610"/>
                    </a:cubicBezTo>
                    <a:cubicBezTo>
                      <a:pt x="89006" y="81625"/>
                      <a:pt x="80977" y="102162"/>
                      <a:pt x="92869" y="84323"/>
                    </a:cubicBezTo>
                    <a:cubicBezTo>
                      <a:pt x="94261" y="82234"/>
                      <a:pt x="93791" y="79222"/>
                      <a:pt x="95250" y="77179"/>
                    </a:cubicBezTo>
                    <a:cubicBezTo>
                      <a:pt x="97860" y="73525"/>
                      <a:pt x="101818" y="71033"/>
                      <a:pt x="104775" y="67654"/>
                    </a:cubicBezTo>
                    <a:cubicBezTo>
                      <a:pt x="120631" y="49533"/>
                      <a:pt x="101568" y="66410"/>
                      <a:pt x="123825" y="48604"/>
                    </a:cubicBezTo>
                    <a:cubicBezTo>
                      <a:pt x="124619" y="43842"/>
                      <a:pt x="127532" y="38959"/>
                      <a:pt x="126206" y="34317"/>
                    </a:cubicBezTo>
                    <a:cubicBezTo>
                      <a:pt x="125516" y="31903"/>
                      <a:pt x="121256" y="33154"/>
                      <a:pt x="119062" y="31935"/>
                    </a:cubicBezTo>
                    <a:cubicBezTo>
                      <a:pt x="114059" y="29155"/>
                      <a:pt x="110328" y="23798"/>
                      <a:pt x="104775" y="22410"/>
                    </a:cubicBezTo>
                    <a:cubicBezTo>
                      <a:pt x="92815" y="19420"/>
                      <a:pt x="98355" y="21064"/>
                      <a:pt x="88106" y="17648"/>
                    </a:cubicBezTo>
                    <a:cubicBezTo>
                      <a:pt x="80078" y="5605"/>
                      <a:pt x="87702" y="13874"/>
                      <a:pt x="76200" y="8123"/>
                    </a:cubicBezTo>
                    <a:cubicBezTo>
                      <a:pt x="65793" y="2920"/>
                      <a:pt x="71834" y="-2196"/>
                      <a:pt x="66675" y="97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0" name="Freeform 39"/>
              <p:cNvSpPr/>
              <p:nvPr/>
            </p:nvSpPr>
            <p:spPr>
              <a:xfrm>
                <a:off x="5224429" y="1313264"/>
                <a:ext cx="562009" cy="636980"/>
              </a:xfrm>
              <a:custGeom>
                <a:avLst/>
                <a:gdLst>
                  <a:gd name="connsiteX0" fmla="*/ 383415 w 562009"/>
                  <a:gd name="connsiteY0" fmla="*/ 1186 h 636980"/>
                  <a:gd name="connsiteX1" fmla="*/ 397702 w 562009"/>
                  <a:gd name="connsiteY1" fmla="*/ 13092 h 636980"/>
                  <a:gd name="connsiteX2" fmla="*/ 402465 w 562009"/>
                  <a:gd name="connsiteY2" fmla="*/ 20236 h 636980"/>
                  <a:gd name="connsiteX3" fmla="*/ 421515 w 562009"/>
                  <a:gd name="connsiteY3" fmla="*/ 29761 h 636980"/>
                  <a:gd name="connsiteX4" fmla="*/ 438184 w 562009"/>
                  <a:gd name="connsiteY4" fmla="*/ 41667 h 636980"/>
                  <a:gd name="connsiteX5" fmla="*/ 445327 w 562009"/>
                  <a:gd name="connsiteY5" fmla="*/ 44049 h 636980"/>
                  <a:gd name="connsiteX6" fmla="*/ 459615 w 562009"/>
                  <a:gd name="connsiteY6" fmla="*/ 55955 h 636980"/>
                  <a:gd name="connsiteX7" fmla="*/ 483427 w 562009"/>
                  <a:gd name="connsiteY7" fmla="*/ 60717 h 636980"/>
                  <a:gd name="connsiteX8" fmla="*/ 492952 w 562009"/>
                  <a:gd name="connsiteY8" fmla="*/ 65480 h 636980"/>
                  <a:gd name="connsiteX9" fmla="*/ 504859 w 562009"/>
                  <a:gd name="connsiteY9" fmla="*/ 67861 h 636980"/>
                  <a:gd name="connsiteX10" fmla="*/ 512002 w 562009"/>
                  <a:gd name="connsiteY10" fmla="*/ 70242 h 636980"/>
                  <a:gd name="connsiteX11" fmla="*/ 519146 w 562009"/>
                  <a:gd name="connsiteY11" fmla="*/ 77386 h 636980"/>
                  <a:gd name="connsiteX12" fmla="*/ 533434 w 562009"/>
                  <a:gd name="connsiteY12" fmla="*/ 86911 h 636980"/>
                  <a:gd name="connsiteX13" fmla="*/ 540577 w 562009"/>
                  <a:gd name="connsiteY13" fmla="*/ 91674 h 636980"/>
                  <a:gd name="connsiteX14" fmla="*/ 547721 w 562009"/>
                  <a:gd name="connsiteY14" fmla="*/ 98817 h 636980"/>
                  <a:gd name="connsiteX15" fmla="*/ 562009 w 562009"/>
                  <a:gd name="connsiteY15" fmla="*/ 108342 h 636980"/>
                  <a:gd name="connsiteX16" fmla="*/ 554865 w 562009"/>
                  <a:gd name="connsiteY16" fmla="*/ 125011 h 636980"/>
                  <a:gd name="connsiteX17" fmla="*/ 545340 w 562009"/>
                  <a:gd name="connsiteY17" fmla="*/ 141680 h 636980"/>
                  <a:gd name="connsiteX18" fmla="*/ 542959 w 562009"/>
                  <a:gd name="connsiteY18" fmla="*/ 151205 h 636980"/>
                  <a:gd name="connsiteX19" fmla="*/ 519146 w 562009"/>
                  <a:gd name="connsiteY19" fmla="*/ 184542 h 636980"/>
                  <a:gd name="connsiteX20" fmla="*/ 509621 w 562009"/>
                  <a:gd name="connsiteY20" fmla="*/ 196449 h 636980"/>
                  <a:gd name="connsiteX21" fmla="*/ 502477 w 562009"/>
                  <a:gd name="connsiteY21" fmla="*/ 210736 h 636980"/>
                  <a:gd name="connsiteX22" fmla="*/ 497715 w 562009"/>
                  <a:gd name="connsiteY22" fmla="*/ 222642 h 636980"/>
                  <a:gd name="connsiteX23" fmla="*/ 490571 w 562009"/>
                  <a:gd name="connsiteY23" fmla="*/ 229786 h 636980"/>
                  <a:gd name="connsiteX24" fmla="*/ 488190 w 562009"/>
                  <a:gd name="connsiteY24" fmla="*/ 236930 h 636980"/>
                  <a:gd name="connsiteX25" fmla="*/ 478665 w 562009"/>
                  <a:gd name="connsiteY25" fmla="*/ 246455 h 636980"/>
                  <a:gd name="connsiteX26" fmla="*/ 471521 w 562009"/>
                  <a:gd name="connsiteY26" fmla="*/ 255980 h 636980"/>
                  <a:gd name="connsiteX27" fmla="*/ 461996 w 562009"/>
                  <a:gd name="connsiteY27" fmla="*/ 270267 h 636980"/>
                  <a:gd name="connsiteX28" fmla="*/ 450090 w 562009"/>
                  <a:gd name="connsiteY28" fmla="*/ 289317 h 636980"/>
                  <a:gd name="connsiteX29" fmla="*/ 442946 w 562009"/>
                  <a:gd name="connsiteY29" fmla="*/ 298842 h 636980"/>
                  <a:gd name="connsiteX30" fmla="*/ 426277 w 562009"/>
                  <a:gd name="connsiteY30" fmla="*/ 317892 h 636980"/>
                  <a:gd name="connsiteX31" fmla="*/ 421515 w 562009"/>
                  <a:gd name="connsiteY31" fmla="*/ 327417 h 636980"/>
                  <a:gd name="connsiteX32" fmla="*/ 414371 w 562009"/>
                  <a:gd name="connsiteY32" fmla="*/ 336942 h 636980"/>
                  <a:gd name="connsiteX33" fmla="*/ 409609 w 562009"/>
                  <a:gd name="connsiteY33" fmla="*/ 351230 h 636980"/>
                  <a:gd name="connsiteX34" fmla="*/ 404846 w 562009"/>
                  <a:gd name="connsiteY34" fmla="*/ 358374 h 636980"/>
                  <a:gd name="connsiteX35" fmla="*/ 397702 w 562009"/>
                  <a:gd name="connsiteY35" fmla="*/ 367899 h 636980"/>
                  <a:gd name="connsiteX36" fmla="*/ 385796 w 562009"/>
                  <a:gd name="connsiteY36" fmla="*/ 384567 h 636980"/>
                  <a:gd name="connsiteX37" fmla="*/ 376271 w 562009"/>
                  <a:gd name="connsiteY37" fmla="*/ 398855 h 636980"/>
                  <a:gd name="connsiteX38" fmla="*/ 369127 w 562009"/>
                  <a:gd name="connsiteY38" fmla="*/ 413142 h 636980"/>
                  <a:gd name="connsiteX39" fmla="*/ 359602 w 562009"/>
                  <a:gd name="connsiteY39" fmla="*/ 425049 h 636980"/>
                  <a:gd name="connsiteX40" fmla="*/ 350077 w 562009"/>
                  <a:gd name="connsiteY40" fmla="*/ 439336 h 636980"/>
                  <a:gd name="connsiteX41" fmla="*/ 335790 w 562009"/>
                  <a:gd name="connsiteY41" fmla="*/ 453624 h 636980"/>
                  <a:gd name="connsiteX42" fmla="*/ 328646 w 562009"/>
                  <a:gd name="connsiteY42" fmla="*/ 460767 h 636980"/>
                  <a:gd name="connsiteX43" fmla="*/ 321502 w 562009"/>
                  <a:gd name="connsiteY43" fmla="*/ 475055 h 636980"/>
                  <a:gd name="connsiteX44" fmla="*/ 311977 w 562009"/>
                  <a:gd name="connsiteY44" fmla="*/ 489342 h 636980"/>
                  <a:gd name="connsiteX45" fmla="*/ 304834 w 562009"/>
                  <a:gd name="connsiteY45" fmla="*/ 503630 h 636980"/>
                  <a:gd name="connsiteX46" fmla="*/ 297690 w 562009"/>
                  <a:gd name="connsiteY46" fmla="*/ 508392 h 636980"/>
                  <a:gd name="connsiteX47" fmla="*/ 276259 w 562009"/>
                  <a:gd name="connsiteY47" fmla="*/ 503630 h 636980"/>
                  <a:gd name="connsiteX48" fmla="*/ 269115 w 562009"/>
                  <a:gd name="connsiteY48" fmla="*/ 498867 h 636980"/>
                  <a:gd name="connsiteX49" fmla="*/ 252446 w 562009"/>
                  <a:gd name="connsiteY49" fmla="*/ 491724 h 636980"/>
                  <a:gd name="connsiteX50" fmla="*/ 238159 w 562009"/>
                  <a:gd name="connsiteY50" fmla="*/ 482199 h 636980"/>
                  <a:gd name="connsiteX51" fmla="*/ 231015 w 562009"/>
                  <a:gd name="connsiteY51" fmla="*/ 501249 h 636980"/>
                  <a:gd name="connsiteX52" fmla="*/ 221490 w 562009"/>
                  <a:gd name="connsiteY52" fmla="*/ 522680 h 636980"/>
                  <a:gd name="connsiteX53" fmla="*/ 226252 w 562009"/>
                  <a:gd name="connsiteY53" fmla="*/ 529824 h 636980"/>
                  <a:gd name="connsiteX54" fmla="*/ 233396 w 562009"/>
                  <a:gd name="connsiteY54" fmla="*/ 532205 h 636980"/>
                  <a:gd name="connsiteX55" fmla="*/ 235777 w 562009"/>
                  <a:gd name="connsiteY55" fmla="*/ 539349 h 636980"/>
                  <a:gd name="connsiteX56" fmla="*/ 240540 w 562009"/>
                  <a:gd name="connsiteY56" fmla="*/ 546492 h 636980"/>
                  <a:gd name="connsiteX57" fmla="*/ 233396 w 562009"/>
                  <a:gd name="connsiteY57" fmla="*/ 560780 h 636980"/>
                  <a:gd name="connsiteX58" fmla="*/ 226252 w 562009"/>
                  <a:gd name="connsiteY58" fmla="*/ 575067 h 636980"/>
                  <a:gd name="connsiteX59" fmla="*/ 214346 w 562009"/>
                  <a:gd name="connsiteY59" fmla="*/ 601261 h 636980"/>
                  <a:gd name="connsiteX60" fmla="*/ 209584 w 562009"/>
                  <a:gd name="connsiteY60" fmla="*/ 608405 h 636980"/>
                  <a:gd name="connsiteX61" fmla="*/ 192915 w 562009"/>
                  <a:gd name="connsiteY61" fmla="*/ 620311 h 636980"/>
                  <a:gd name="connsiteX62" fmla="*/ 176246 w 562009"/>
                  <a:gd name="connsiteY62" fmla="*/ 636980 h 636980"/>
                  <a:gd name="connsiteX63" fmla="*/ 169102 w 562009"/>
                  <a:gd name="connsiteY63" fmla="*/ 632217 h 636980"/>
                  <a:gd name="connsiteX64" fmla="*/ 161959 w 562009"/>
                  <a:gd name="connsiteY64" fmla="*/ 625074 h 636980"/>
                  <a:gd name="connsiteX65" fmla="*/ 152434 w 562009"/>
                  <a:gd name="connsiteY65" fmla="*/ 620311 h 636980"/>
                  <a:gd name="connsiteX66" fmla="*/ 138146 w 562009"/>
                  <a:gd name="connsiteY66" fmla="*/ 610786 h 636980"/>
                  <a:gd name="connsiteX67" fmla="*/ 131002 w 562009"/>
                  <a:gd name="connsiteY67" fmla="*/ 606024 h 636980"/>
                  <a:gd name="connsiteX68" fmla="*/ 114334 w 562009"/>
                  <a:gd name="connsiteY68" fmla="*/ 596499 h 636980"/>
                  <a:gd name="connsiteX69" fmla="*/ 95284 w 562009"/>
                  <a:gd name="connsiteY69" fmla="*/ 579830 h 636980"/>
                  <a:gd name="connsiteX70" fmla="*/ 88140 w 562009"/>
                  <a:gd name="connsiteY70" fmla="*/ 572686 h 636980"/>
                  <a:gd name="connsiteX71" fmla="*/ 61946 w 562009"/>
                  <a:gd name="connsiteY71" fmla="*/ 558399 h 636980"/>
                  <a:gd name="connsiteX72" fmla="*/ 38134 w 562009"/>
                  <a:gd name="connsiteY72" fmla="*/ 536967 h 636980"/>
                  <a:gd name="connsiteX73" fmla="*/ 23846 w 562009"/>
                  <a:gd name="connsiteY73" fmla="*/ 532205 h 636980"/>
                  <a:gd name="connsiteX74" fmla="*/ 16702 w 562009"/>
                  <a:gd name="connsiteY74" fmla="*/ 527442 h 636980"/>
                  <a:gd name="connsiteX75" fmla="*/ 2415 w 562009"/>
                  <a:gd name="connsiteY75" fmla="*/ 515536 h 636980"/>
                  <a:gd name="connsiteX76" fmla="*/ 34 w 562009"/>
                  <a:gd name="connsiteY76" fmla="*/ 508392 h 636980"/>
                  <a:gd name="connsiteX77" fmla="*/ 9559 w 562009"/>
                  <a:gd name="connsiteY77" fmla="*/ 489342 h 636980"/>
                  <a:gd name="connsiteX78" fmla="*/ 19084 w 562009"/>
                  <a:gd name="connsiteY78" fmla="*/ 472674 h 636980"/>
                  <a:gd name="connsiteX79" fmla="*/ 28609 w 562009"/>
                  <a:gd name="connsiteY79" fmla="*/ 465530 h 636980"/>
                  <a:gd name="connsiteX80" fmla="*/ 40515 w 562009"/>
                  <a:gd name="connsiteY80" fmla="*/ 451242 h 636980"/>
                  <a:gd name="connsiteX81" fmla="*/ 50040 w 562009"/>
                  <a:gd name="connsiteY81" fmla="*/ 436955 h 636980"/>
                  <a:gd name="connsiteX82" fmla="*/ 61946 w 562009"/>
                  <a:gd name="connsiteY82" fmla="*/ 417905 h 636980"/>
                  <a:gd name="connsiteX83" fmla="*/ 71471 w 562009"/>
                  <a:gd name="connsiteY83" fmla="*/ 403617 h 636980"/>
                  <a:gd name="connsiteX84" fmla="*/ 78615 w 562009"/>
                  <a:gd name="connsiteY84" fmla="*/ 391711 h 636980"/>
                  <a:gd name="connsiteX85" fmla="*/ 85759 w 562009"/>
                  <a:gd name="connsiteY85" fmla="*/ 386949 h 636980"/>
                  <a:gd name="connsiteX86" fmla="*/ 90521 w 562009"/>
                  <a:gd name="connsiteY86" fmla="*/ 379805 h 636980"/>
                  <a:gd name="connsiteX87" fmla="*/ 95284 w 562009"/>
                  <a:gd name="connsiteY87" fmla="*/ 370280 h 636980"/>
                  <a:gd name="connsiteX88" fmla="*/ 114334 w 562009"/>
                  <a:gd name="connsiteY88" fmla="*/ 351230 h 636980"/>
                  <a:gd name="connsiteX89" fmla="*/ 121477 w 562009"/>
                  <a:gd name="connsiteY89" fmla="*/ 344086 h 636980"/>
                  <a:gd name="connsiteX90" fmla="*/ 126240 w 562009"/>
                  <a:gd name="connsiteY90" fmla="*/ 336942 h 636980"/>
                  <a:gd name="connsiteX91" fmla="*/ 133384 w 562009"/>
                  <a:gd name="connsiteY91" fmla="*/ 317892 h 636980"/>
                  <a:gd name="connsiteX92" fmla="*/ 142909 w 562009"/>
                  <a:gd name="connsiteY92" fmla="*/ 303605 h 636980"/>
                  <a:gd name="connsiteX93" fmla="*/ 147671 w 562009"/>
                  <a:gd name="connsiteY93" fmla="*/ 289317 h 636980"/>
                  <a:gd name="connsiteX94" fmla="*/ 159577 w 562009"/>
                  <a:gd name="connsiteY94" fmla="*/ 275030 h 636980"/>
                  <a:gd name="connsiteX95" fmla="*/ 178627 w 562009"/>
                  <a:gd name="connsiteY95" fmla="*/ 251217 h 636980"/>
                  <a:gd name="connsiteX96" fmla="*/ 195296 w 562009"/>
                  <a:gd name="connsiteY96" fmla="*/ 225024 h 636980"/>
                  <a:gd name="connsiteX97" fmla="*/ 200059 w 562009"/>
                  <a:gd name="connsiteY97" fmla="*/ 217880 h 636980"/>
                  <a:gd name="connsiteX98" fmla="*/ 204821 w 562009"/>
                  <a:gd name="connsiteY98" fmla="*/ 210736 h 636980"/>
                  <a:gd name="connsiteX99" fmla="*/ 214346 w 562009"/>
                  <a:gd name="connsiteY99" fmla="*/ 201211 h 636980"/>
                  <a:gd name="connsiteX100" fmla="*/ 228634 w 562009"/>
                  <a:gd name="connsiteY100" fmla="*/ 189305 h 636980"/>
                  <a:gd name="connsiteX101" fmla="*/ 252446 w 562009"/>
                  <a:gd name="connsiteY101" fmla="*/ 172636 h 636980"/>
                  <a:gd name="connsiteX102" fmla="*/ 259590 w 562009"/>
                  <a:gd name="connsiteY102" fmla="*/ 163111 h 636980"/>
                  <a:gd name="connsiteX103" fmla="*/ 276259 w 562009"/>
                  <a:gd name="connsiteY103" fmla="*/ 144061 h 636980"/>
                  <a:gd name="connsiteX104" fmla="*/ 283402 w 562009"/>
                  <a:gd name="connsiteY104" fmla="*/ 132155 h 636980"/>
                  <a:gd name="connsiteX105" fmla="*/ 288165 w 562009"/>
                  <a:gd name="connsiteY105" fmla="*/ 120249 h 636980"/>
                  <a:gd name="connsiteX106" fmla="*/ 295309 w 562009"/>
                  <a:gd name="connsiteY106" fmla="*/ 115486 h 636980"/>
                  <a:gd name="connsiteX107" fmla="*/ 300071 w 562009"/>
                  <a:gd name="connsiteY107" fmla="*/ 105961 h 636980"/>
                  <a:gd name="connsiteX108" fmla="*/ 307215 w 562009"/>
                  <a:gd name="connsiteY108" fmla="*/ 86911 h 636980"/>
                  <a:gd name="connsiteX109" fmla="*/ 326265 w 562009"/>
                  <a:gd name="connsiteY109" fmla="*/ 58336 h 636980"/>
                  <a:gd name="connsiteX110" fmla="*/ 331027 w 562009"/>
                  <a:gd name="connsiteY110" fmla="*/ 51192 h 636980"/>
                  <a:gd name="connsiteX111" fmla="*/ 345315 w 562009"/>
                  <a:gd name="connsiteY111" fmla="*/ 32142 h 636980"/>
                  <a:gd name="connsiteX112" fmla="*/ 350077 w 562009"/>
                  <a:gd name="connsiteY112" fmla="*/ 24999 h 636980"/>
                  <a:gd name="connsiteX113" fmla="*/ 373890 w 562009"/>
                  <a:gd name="connsiteY113" fmla="*/ 5949 h 636980"/>
                  <a:gd name="connsiteX114" fmla="*/ 381034 w 562009"/>
                  <a:gd name="connsiteY114" fmla="*/ 1186 h 636980"/>
                  <a:gd name="connsiteX115" fmla="*/ 383415 w 562009"/>
                  <a:gd name="connsiteY115" fmla="*/ 1186 h 6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62009" h="636980">
                    <a:moveTo>
                      <a:pt x="383415" y="1186"/>
                    </a:moveTo>
                    <a:cubicBezTo>
                      <a:pt x="386193" y="3170"/>
                      <a:pt x="393319" y="8709"/>
                      <a:pt x="397702" y="13092"/>
                    </a:cubicBezTo>
                    <a:cubicBezTo>
                      <a:pt x="399726" y="15116"/>
                      <a:pt x="400120" y="18595"/>
                      <a:pt x="402465" y="20236"/>
                    </a:cubicBezTo>
                    <a:cubicBezTo>
                      <a:pt x="408281" y="24307"/>
                      <a:pt x="415835" y="25501"/>
                      <a:pt x="421515" y="29761"/>
                    </a:cubicBezTo>
                    <a:cubicBezTo>
                      <a:pt x="423679" y="31384"/>
                      <a:pt x="434697" y="39923"/>
                      <a:pt x="438184" y="41667"/>
                    </a:cubicBezTo>
                    <a:cubicBezTo>
                      <a:pt x="440429" y="42790"/>
                      <a:pt x="442946" y="43255"/>
                      <a:pt x="445327" y="44049"/>
                    </a:cubicBezTo>
                    <a:cubicBezTo>
                      <a:pt x="449617" y="48338"/>
                      <a:pt x="453815" y="53469"/>
                      <a:pt x="459615" y="55955"/>
                    </a:cubicBezTo>
                    <a:cubicBezTo>
                      <a:pt x="464135" y="57892"/>
                      <a:pt x="480205" y="60180"/>
                      <a:pt x="483427" y="60717"/>
                    </a:cubicBezTo>
                    <a:cubicBezTo>
                      <a:pt x="486602" y="62305"/>
                      <a:pt x="489584" y="64357"/>
                      <a:pt x="492952" y="65480"/>
                    </a:cubicBezTo>
                    <a:cubicBezTo>
                      <a:pt x="496792" y="66760"/>
                      <a:pt x="500932" y="66879"/>
                      <a:pt x="504859" y="67861"/>
                    </a:cubicBezTo>
                    <a:cubicBezTo>
                      <a:pt x="507294" y="68470"/>
                      <a:pt x="509621" y="69448"/>
                      <a:pt x="512002" y="70242"/>
                    </a:cubicBezTo>
                    <a:cubicBezTo>
                      <a:pt x="514383" y="72623"/>
                      <a:pt x="516488" y="75318"/>
                      <a:pt x="519146" y="77386"/>
                    </a:cubicBezTo>
                    <a:cubicBezTo>
                      <a:pt x="523664" y="80900"/>
                      <a:pt x="528671" y="83736"/>
                      <a:pt x="533434" y="86911"/>
                    </a:cubicBezTo>
                    <a:cubicBezTo>
                      <a:pt x="535815" y="88498"/>
                      <a:pt x="538553" y="89651"/>
                      <a:pt x="540577" y="91674"/>
                    </a:cubicBezTo>
                    <a:cubicBezTo>
                      <a:pt x="542958" y="94055"/>
                      <a:pt x="545063" y="96750"/>
                      <a:pt x="547721" y="98817"/>
                    </a:cubicBezTo>
                    <a:cubicBezTo>
                      <a:pt x="552239" y="102331"/>
                      <a:pt x="562009" y="108342"/>
                      <a:pt x="562009" y="108342"/>
                    </a:cubicBezTo>
                    <a:cubicBezTo>
                      <a:pt x="546212" y="139932"/>
                      <a:pt x="565377" y="100484"/>
                      <a:pt x="554865" y="125011"/>
                    </a:cubicBezTo>
                    <a:cubicBezTo>
                      <a:pt x="551241" y="133467"/>
                      <a:pt x="550121" y="134508"/>
                      <a:pt x="545340" y="141680"/>
                    </a:cubicBezTo>
                    <a:cubicBezTo>
                      <a:pt x="544546" y="144855"/>
                      <a:pt x="544423" y="148278"/>
                      <a:pt x="542959" y="151205"/>
                    </a:cubicBezTo>
                    <a:cubicBezTo>
                      <a:pt x="539588" y="157946"/>
                      <a:pt x="522227" y="180536"/>
                      <a:pt x="519146" y="184542"/>
                    </a:cubicBezTo>
                    <a:cubicBezTo>
                      <a:pt x="516047" y="188571"/>
                      <a:pt x="511894" y="191903"/>
                      <a:pt x="509621" y="196449"/>
                    </a:cubicBezTo>
                    <a:cubicBezTo>
                      <a:pt x="507240" y="201211"/>
                      <a:pt x="504680" y="205889"/>
                      <a:pt x="502477" y="210736"/>
                    </a:cubicBezTo>
                    <a:cubicBezTo>
                      <a:pt x="500708" y="214627"/>
                      <a:pt x="499980" y="219017"/>
                      <a:pt x="497715" y="222642"/>
                    </a:cubicBezTo>
                    <a:cubicBezTo>
                      <a:pt x="495930" y="225498"/>
                      <a:pt x="492952" y="227405"/>
                      <a:pt x="490571" y="229786"/>
                    </a:cubicBezTo>
                    <a:cubicBezTo>
                      <a:pt x="489777" y="232167"/>
                      <a:pt x="489649" y="234887"/>
                      <a:pt x="488190" y="236930"/>
                    </a:cubicBezTo>
                    <a:cubicBezTo>
                      <a:pt x="485580" y="240584"/>
                      <a:pt x="481622" y="243076"/>
                      <a:pt x="478665" y="246455"/>
                    </a:cubicBezTo>
                    <a:cubicBezTo>
                      <a:pt x="476052" y="249442"/>
                      <a:pt x="473797" y="252729"/>
                      <a:pt x="471521" y="255980"/>
                    </a:cubicBezTo>
                    <a:cubicBezTo>
                      <a:pt x="468239" y="260669"/>
                      <a:pt x="464941" y="265359"/>
                      <a:pt x="461996" y="270267"/>
                    </a:cubicBezTo>
                    <a:cubicBezTo>
                      <a:pt x="457826" y="277218"/>
                      <a:pt x="454671" y="282904"/>
                      <a:pt x="450090" y="289317"/>
                    </a:cubicBezTo>
                    <a:cubicBezTo>
                      <a:pt x="447783" y="292547"/>
                      <a:pt x="445529" y="295829"/>
                      <a:pt x="442946" y="298842"/>
                    </a:cubicBezTo>
                    <a:cubicBezTo>
                      <a:pt x="432621" y="310888"/>
                      <a:pt x="437284" y="301382"/>
                      <a:pt x="426277" y="317892"/>
                    </a:cubicBezTo>
                    <a:cubicBezTo>
                      <a:pt x="424308" y="320846"/>
                      <a:pt x="423396" y="324407"/>
                      <a:pt x="421515" y="327417"/>
                    </a:cubicBezTo>
                    <a:cubicBezTo>
                      <a:pt x="419412" y="330783"/>
                      <a:pt x="416752" y="333767"/>
                      <a:pt x="414371" y="336942"/>
                    </a:cubicBezTo>
                    <a:cubicBezTo>
                      <a:pt x="412784" y="341705"/>
                      <a:pt x="412394" y="347053"/>
                      <a:pt x="409609" y="351230"/>
                    </a:cubicBezTo>
                    <a:cubicBezTo>
                      <a:pt x="408021" y="353611"/>
                      <a:pt x="406510" y="356045"/>
                      <a:pt x="404846" y="358374"/>
                    </a:cubicBezTo>
                    <a:cubicBezTo>
                      <a:pt x="402539" y="361603"/>
                      <a:pt x="399805" y="364533"/>
                      <a:pt x="397702" y="367899"/>
                    </a:cubicBezTo>
                    <a:cubicBezTo>
                      <a:pt x="387255" y="384615"/>
                      <a:pt x="399415" y="370950"/>
                      <a:pt x="385796" y="384567"/>
                    </a:cubicBezTo>
                    <a:cubicBezTo>
                      <a:pt x="379901" y="408149"/>
                      <a:pt x="388604" y="382412"/>
                      <a:pt x="376271" y="398855"/>
                    </a:cubicBezTo>
                    <a:cubicBezTo>
                      <a:pt x="373076" y="403115"/>
                      <a:pt x="371986" y="408650"/>
                      <a:pt x="369127" y="413142"/>
                    </a:cubicBezTo>
                    <a:cubicBezTo>
                      <a:pt x="366398" y="417430"/>
                      <a:pt x="362591" y="420938"/>
                      <a:pt x="359602" y="425049"/>
                    </a:cubicBezTo>
                    <a:cubicBezTo>
                      <a:pt x="356236" y="429678"/>
                      <a:pt x="354124" y="435289"/>
                      <a:pt x="350077" y="439336"/>
                    </a:cubicBezTo>
                    <a:lnTo>
                      <a:pt x="335790" y="453624"/>
                    </a:lnTo>
                    <a:lnTo>
                      <a:pt x="328646" y="460767"/>
                    </a:lnTo>
                    <a:cubicBezTo>
                      <a:pt x="322661" y="478723"/>
                      <a:pt x="330734" y="456590"/>
                      <a:pt x="321502" y="475055"/>
                    </a:cubicBezTo>
                    <a:cubicBezTo>
                      <a:pt x="314610" y="488840"/>
                      <a:pt x="325520" y="475801"/>
                      <a:pt x="311977" y="489342"/>
                    </a:cubicBezTo>
                    <a:cubicBezTo>
                      <a:pt x="310041" y="495151"/>
                      <a:pt x="309449" y="499015"/>
                      <a:pt x="304834" y="503630"/>
                    </a:cubicBezTo>
                    <a:cubicBezTo>
                      <a:pt x="302810" y="505654"/>
                      <a:pt x="300071" y="506805"/>
                      <a:pt x="297690" y="508392"/>
                    </a:cubicBezTo>
                    <a:cubicBezTo>
                      <a:pt x="292204" y="507478"/>
                      <a:pt x="282121" y="506561"/>
                      <a:pt x="276259" y="503630"/>
                    </a:cubicBezTo>
                    <a:cubicBezTo>
                      <a:pt x="273699" y="502350"/>
                      <a:pt x="271675" y="500147"/>
                      <a:pt x="269115" y="498867"/>
                    </a:cubicBezTo>
                    <a:cubicBezTo>
                      <a:pt x="249405" y="489012"/>
                      <a:pt x="277224" y="506590"/>
                      <a:pt x="252446" y="491724"/>
                    </a:cubicBezTo>
                    <a:cubicBezTo>
                      <a:pt x="247538" y="488779"/>
                      <a:pt x="238159" y="482199"/>
                      <a:pt x="238159" y="482199"/>
                    </a:cubicBezTo>
                    <a:cubicBezTo>
                      <a:pt x="231069" y="503459"/>
                      <a:pt x="242423" y="469875"/>
                      <a:pt x="231015" y="501249"/>
                    </a:cubicBezTo>
                    <a:cubicBezTo>
                      <a:pt x="224215" y="519949"/>
                      <a:pt x="229682" y="510391"/>
                      <a:pt x="221490" y="522680"/>
                    </a:cubicBezTo>
                    <a:cubicBezTo>
                      <a:pt x="223077" y="525061"/>
                      <a:pt x="224017" y="528036"/>
                      <a:pt x="226252" y="529824"/>
                    </a:cubicBezTo>
                    <a:cubicBezTo>
                      <a:pt x="228212" y="531392"/>
                      <a:pt x="231621" y="530430"/>
                      <a:pt x="233396" y="532205"/>
                    </a:cubicBezTo>
                    <a:cubicBezTo>
                      <a:pt x="235171" y="533980"/>
                      <a:pt x="234654" y="537104"/>
                      <a:pt x="235777" y="539349"/>
                    </a:cubicBezTo>
                    <a:cubicBezTo>
                      <a:pt x="237057" y="541909"/>
                      <a:pt x="238952" y="544111"/>
                      <a:pt x="240540" y="546492"/>
                    </a:cubicBezTo>
                    <a:cubicBezTo>
                      <a:pt x="234555" y="564448"/>
                      <a:pt x="242628" y="542315"/>
                      <a:pt x="233396" y="560780"/>
                    </a:cubicBezTo>
                    <a:cubicBezTo>
                      <a:pt x="223540" y="580492"/>
                      <a:pt x="239898" y="554602"/>
                      <a:pt x="226252" y="575067"/>
                    </a:cubicBezTo>
                    <a:cubicBezTo>
                      <a:pt x="222880" y="585183"/>
                      <a:pt x="221446" y="590609"/>
                      <a:pt x="214346" y="601261"/>
                    </a:cubicBezTo>
                    <a:cubicBezTo>
                      <a:pt x="212759" y="603642"/>
                      <a:pt x="211608" y="606381"/>
                      <a:pt x="209584" y="608405"/>
                    </a:cubicBezTo>
                    <a:cubicBezTo>
                      <a:pt x="206628" y="611362"/>
                      <a:pt x="196974" y="617605"/>
                      <a:pt x="192915" y="620311"/>
                    </a:cubicBezTo>
                    <a:cubicBezTo>
                      <a:pt x="181998" y="636688"/>
                      <a:pt x="188820" y="632789"/>
                      <a:pt x="176246" y="636980"/>
                    </a:cubicBezTo>
                    <a:cubicBezTo>
                      <a:pt x="173865" y="635392"/>
                      <a:pt x="171301" y="634049"/>
                      <a:pt x="169102" y="632217"/>
                    </a:cubicBezTo>
                    <a:cubicBezTo>
                      <a:pt x="166515" y="630061"/>
                      <a:pt x="164699" y="627031"/>
                      <a:pt x="161959" y="625074"/>
                    </a:cubicBezTo>
                    <a:cubicBezTo>
                      <a:pt x="159070" y="623011"/>
                      <a:pt x="155478" y="622137"/>
                      <a:pt x="152434" y="620311"/>
                    </a:cubicBezTo>
                    <a:cubicBezTo>
                      <a:pt x="147526" y="617366"/>
                      <a:pt x="142909" y="613961"/>
                      <a:pt x="138146" y="610786"/>
                    </a:cubicBezTo>
                    <a:cubicBezTo>
                      <a:pt x="135765" y="609199"/>
                      <a:pt x="133562" y="607304"/>
                      <a:pt x="131002" y="606024"/>
                    </a:cubicBezTo>
                    <a:cubicBezTo>
                      <a:pt x="118918" y="599981"/>
                      <a:pt x="124431" y="603230"/>
                      <a:pt x="114334" y="596499"/>
                    </a:cubicBezTo>
                    <a:cubicBezTo>
                      <a:pt x="100839" y="576257"/>
                      <a:pt x="123066" y="607612"/>
                      <a:pt x="95284" y="579830"/>
                    </a:cubicBezTo>
                    <a:cubicBezTo>
                      <a:pt x="92903" y="577449"/>
                      <a:pt x="90981" y="574494"/>
                      <a:pt x="88140" y="572686"/>
                    </a:cubicBezTo>
                    <a:cubicBezTo>
                      <a:pt x="84018" y="570063"/>
                      <a:pt x="67948" y="563801"/>
                      <a:pt x="61946" y="558399"/>
                    </a:cubicBezTo>
                    <a:cubicBezTo>
                      <a:pt x="57485" y="554384"/>
                      <a:pt x="46632" y="540744"/>
                      <a:pt x="38134" y="536967"/>
                    </a:cubicBezTo>
                    <a:cubicBezTo>
                      <a:pt x="33546" y="534928"/>
                      <a:pt x="23846" y="532205"/>
                      <a:pt x="23846" y="532205"/>
                    </a:cubicBezTo>
                    <a:cubicBezTo>
                      <a:pt x="21465" y="530617"/>
                      <a:pt x="18901" y="529274"/>
                      <a:pt x="16702" y="527442"/>
                    </a:cubicBezTo>
                    <a:cubicBezTo>
                      <a:pt x="-1633" y="512163"/>
                      <a:pt x="20153" y="527362"/>
                      <a:pt x="2415" y="515536"/>
                    </a:cubicBezTo>
                    <a:cubicBezTo>
                      <a:pt x="1621" y="513155"/>
                      <a:pt x="-277" y="510883"/>
                      <a:pt x="34" y="508392"/>
                    </a:cubicBezTo>
                    <a:cubicBezTo>
                      <a:pt x="1159" y="499388"/>
                      <a:pt x="5572" y="496320"/>
                      <a:pt x="9559" y="489342"/>
                    </a:cubicBezTo>
                    <a:cubicBezTo>
                      <a:pt x="12052" y="484979"/>
                      <a:pt x="15213" y="476545"/>
                      <a:pt x="19084" y="472674"/>
                    </a:cubicBezTo>
                    <a:cubicBezTo>
                      <a:pt x="21890" y="469868"/>
                      <a:pt x="25434" y="467911"/>
                      <a:pt x="28609" y="465530"/>
                    </a:cubicBezTo>
                    <a:cubicBezTo>
                      <a:pt x="33703" y="450245"/>
                      <a:pt x="26676" y="466811"/>
                      <a:pt x="40515" y="451242"/>
                    </a:cubicBezTo>
                    <a:cubicBezTo>
                      <a:pt x="44318" y="446964"/>
                      <a:pt x="46945" y="441770"/>
                      <a:pt x="50040" y="436955"/>
                    </a:cubicBezTo>
                    <a:cubicBezTo>
                      <a:pt x="54089" y="430656"/>
                      <a:pt x="57926" y="424222"/>
                      <a:pt x="61946" y="417905"/>
                    </a:cubicBezTo>
                    <a:cubicBezTo>
                      <a:pt x="61968" y="417870"/>
                      <a:pt x="71449" y="403653"/>
                      <a:pt x="71471" y="403617"/>
                    </a:cubicBezTo>
                    <a:cubicBezTo>
                      <a:pt x="73852" y="399648"/>
                      <a:pt x="75603" y="395225"/>
                      <a:pt x="78615" y="391711"/>
                    </a:cubicBezTo>
                    <a:cubicBezTo>
                      <a:pt x="80478" y="389538"/>
                      <a:pt x="83378" y="388536"/>
                      <a:pt x="85759" y="386949"/>
                    </a:cubicBezTo>
                    <a:cubicBezTo>
                      <a:pt x="87346" y="384568"/>
                      <a:pt x="89101" y="382290"/>
                      <a:pt x="90521" y="379805"/>
                    </a:cubicBezTo>
                    <a:cubicBezTo>
                      <a:pt x="92282" y="376723"/>
                      <a:pt x="93011" y="373007"/>
                      <a:pt x="95284" y="370280"/>
                    </a:cubicBezTo>
                    <a:cubicBezTo>
                      <a:pt x="101033" y="363381"/>
                      <a:pt x="107984" y="357580"/>
                      <a:pt x="114334" y="351230"/>
                    </a:cubicBezTo>
                    <a:cubicBezTo>
                      <a:pt x="116715" y="348849"/>
                      <a:pt x="119609" y="346888"/>
                      <a:pt x="121477" y="344086"/>
                    </a:cubicBezTo>
                    <a:lnTo>
                      <a:pt x="126240" y="336942"/>
                    </a:lnTo>
                    <a:cubicBezTo>
                      <a:pt x="128062" y="331475"/>
                      <a:pt x="130943" y="322367"/>
                      <a:pt x="133384" y="317892"/>
                    </a:cubicBezTo>
                    <a:cubicBezTo>
                      <a:pt x="136125" y="312867"/>
                      <a:pt x="142909" y="303605"/>
                      <a:pt x="142909" y="303605"/>
                    </a:cubicBezTo>
                    <a:cubicBezTo>
                      <a:pt x="144496" y="298842"/>
                      <a:pt x="144121" y="292867"/>
                      <a:pt x="147671" y="289317"/>
                    </a:cubicBezTo>
                    <a:cubicBezTo>
                      <a:pt x="162040" y="274950"/>
                      <a:pt x="148527" y="289396"/>
                      <a:pt x="159577" y="275030"/>
                    </a:cubicBezTo>
                    <a:cubicBezTo>
                      <a:pt x="165775" y="266973"/>
                      <a:pt x="173397" y="259933"/>
                      <a:pt x="178627" y="251217"/>
                    </a:cubicBezTo>
                    <a:cubicBezTo>
                      <a:pt x="188715" y="234405"/>
                      <a:pt x="183205" y="243160"/>
                      <a:pt x="195296" y="225024"/>
                    </a:cubicBezTo>
                    <a:lnTo>
                      <a:pt x="200059" y="217880"/>
                    </a:lnTo>
                    <a:cubicBezTo>
                      <a:pt x="201646" y="215499"/>
                      <a:pt x="202797" y="212760"/>
                      <a:pt x="204821" y="210736"/>
                    </a:cubicBezTo>
                    <a:cubicBezTo>
                      <a:pt x="207996" y="207561"/>
                      <a:pt x="211008" y="204215"/>
                      <a:pt x="214346" y="201211"/>
                    </a:cubicBezTo>
                    <a:cubicBezTo>
                      <a:pt x="218954" y="197064"/>
                      <a:pt x="223620" y="192951"/>
                      <a:pt x="228634" y="189305"/>
                    </a:cubicBezTo>
                    <a:cubicBezTo>
                      <a:pt x="242122" y="179496"/>
                      <a:pt x="239974" y="185108"/>
                      <a:pt x="252446" y="172636"/>
                    </a:cubicBezTo>
                    <a:cubicBezTo>
                      <a:pt x="255252" y="169830"/>
                      <a:pt x="256977" y="166098"/>
                      <a:pt x="259590" y="163111"/>
                    </a:cubicBezTo>
                    <a:cubicBezTo>
                      <a:pt x="271657" y="149321"/>
                      <a:pt x="266655" y="158468"/>
                      <a:pt x="276259" y="144061"/>
                    </a:cubicBezTo>
                    <a:cubicBezTo>
                      <a:pt x="278826" y="140210"/>
                      <a:pt x="281332" y="136295"/>
                      <a:pt x="283402" y="132155"/>
                    </a:cubicBezTo>
                    <a:cubicBezTo>
                      <a:pt x="285314" y="128332"/>
                      <a:pt x="285680" y="123727"/>
                      <a:pt x="288165" y="120249"/>
                    </a:cubicBezTo>
                    <a:cubicBezTo>
                      <a:pt x="289829" y="117920"/>
                      <a:pt x="292928" y="117074"/>
                      <a:pt x="295309" y="115486"/>
                    </a:cubicBezTo>
                    <a:cubicBezTo>
                      <a:pt x="296896" y="112311"/>
                      <a:pt x="298673" y="109224"/>
                      <a:pt x="300071" y="105961"/>
                    </a:cubicBezTo>
                    <a:cubicBezTo>
                      <a:pt x="306253" y="91534"/>
                      <a:pt x="297348" y="106644"/>
                      <a:pt x="307215" y="86911"/>
                    </a:cubicBezTo>
                    <a:cubicBezTo>
                      <a:pt x="316876" y="67590"/>
                      <a:pt x="314637" y="73840"/>
                      <a:pt x="326265" y="58336"/>
                    </a:cubicBezTo>
                    <a:cubicBezTo>
                      <a:pt x="327982" y="56046"/>
                      <a:pt x="329344" y="53507"/>
                      <a:pt x="331027" y="51192"/>
                    </a:cubicBezTo>
                    <a:cubicBezTo>
                      <a:pt x="335696" y="44773"/>
                      <a:pt x="340912" y="38746"/>
                      <a:pt x="345315" y="32142"/>
                    </a:cubicBezTo>
                    <a:cubicBezTo>
                      <a:pt x="346902" y="29761"/>
                      <a:pt x="348176" y="27138"/>
                      <a:pt x="350077" y="24999"/>
                    </a:cubicBezTo>
                    <a:cubicBezTo>
                      <a:pt x="366892" y="6083"/>
                      <a:pt x="358332" y="14839"/>
                      <a:pt x="373890" y="5949"/>
                    </a:cubicBezTo>
                    <a:cubicBezTo>
                      <a:pt x="376375" y="4529"/>
                      <a:pt x="378474" y="2466"/>
                      <a:pt x="381034" y="1186"/>
                    </a:cubicBezTo>
                    <a:cubicBezTo>
                      <a:pt x="383279" y="64"/>
                      <a:pt x="380637" y="-798"/>
                      <a:pt x="383415" y="11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5109525" y="1200150"/>
                <a:ext cx="376875" cy="390525"/>
              </a:xfrm>
              <a:custGeom>
                <a:avLst/>
                <a:gdLst>
                  <a:gd name="connsiteX0" fmla="*/ 312581 w 376875"/>
                  <a:gd name="connsiteY0" fmla="*/ 23813 h 390525"/>
                  <a:gd name="connsiteX1" fmla="*/ 331631 w 376875"/>
                  <a:gd name="connsiteY1" fmla="*/ 42863 h 390525"/>
                  <a:gd name="connsiteX2" fmla="*/ 338775 w 376875"/>
                  <a:gd name="connsiteY2" fmla="*/ 50006 h 390525"/>
                  <a:gd name="connsiteX3" fmla="*/ 355444 w 376875"/>
                  <a:gd name="connsiteY3" fmla="*/ 61913 h 390525"/>
                  <a:gd name="connsiteX4" fmla="*/ 369731 w 376875"/>
                  <a:gd name="connsiteY4" fmla="*/ 66675 h 390525"/>
                  <a:gd name="connsiteX5" fmla="*/ 376875 w 376875"/>
                  <a:gd name="connsiteY5" fmla="*/ 69056 h 390525"/>
                  <a:gd name="connsiteX6" fmla="*/ 367350 w 376875"/>
                  <a:gd name="connsiteY6" fmla="*/ 85725 h 390525"/>
                  <a:gd name="connsiteX7" fmla="*/ 364969 w 376875"/>
                  <a:gd name="connsiteY7" fmla="*/ 92869 h 390525"/>
                  <a:gd name="connsiteX8" fmla="*/ 350681 w 376875"/>
                  <a:gd name="connsiteY8" fmla="*/ 109538 h 390525"/>
                  <a:gd name="connsiteX9" fmla="*/ 345919 w 376875"/>
                  <a:gd name="connsiteY9" fmla="*/ 119063 h 390525"/>
                  <a:gd name="connsiteX10" fmla="*/ 341156 w 376875"/>
                  <a:gd name="connsiteY10" fmla="*/ 126206 h 390525"/>
                  <a:gd name="connsiteX11" fmla="*/ 336394 w 376875"/>
                  <a:gd name="connsiteY11" fmla="*/ 142875 h 390525"/>
                  <a:gd name="connsiteX12" fmla="*/ 331631 w 376875"/>
                  <a:gd name="connsiteY12" fmla="*/ 154781 h 390525"/>
                  <a:gd name="connsiteX13" fmla="*/ 322106 w 376875"/>
                  <a:gd name="connsiteY13" fmla="*/ 169069 h 390525"/>
                  <a:gd name="connsiteX14" fmla="*/ 312581 w 376875"/>
                  <a:gd name="connsiteY14" fmla="*/ 188119 h 390525"/>
                  <a:gd name="connsiteX15" fmla="*/ 307819 w 376875"/>
                  <a:gd name="connsiteY15" fmla="*/ 195263 h 390525"/>
                  <a:gd name="connsiteX16" fmla="*/ 303056 w 376875"/>
                  <a:gd name="connsiteY16" fmla="*/ 204788 h 390525"/>
                  <a:gd name="connsiteX17" fmla="*/ 291150 w 376875"/>
                  <a:gd name="connsiteY17" fmla="*/ 223838 h 390525"/>
                  <a:gd name="connsiteX18" fmla="*/ 284006 w 376875"/>
                  <a:gd name="connsiteY18" fmla="*/ 238125 h 390525"/>
                  <a:gd name="connsiteX19" fmla="*/ 274481 w 376875"/>
                  <a:gd name="connsiteY19" fmla="*/ 247650 h 390525"/>
                  <a:gd name="connsiteX20" fmla="*/ 264956 w 376875"/>
                  <a:gd name="connsiteY20" fmla="*/ 266700 h 390525"/>
                  <a:gd name="connsiteX21" fmla="*/ 260194 w 376875"/>
                  <a:gd name="connsiteY21" fmla="*/ 273844 h 390525"/>
                  <a:gd name="connsiteX22" fmla="*/ 255431 w 376875"/>
                  <a:gd name="connsiteY22" fmla="*/ 283369 h 390525"/>
                  <a:gd name="connsiteX23" fmla="*/ 250669 w 376875"/>
                  <a:gd name="connsiteY23" fmla="*/ 290513 h 390525"/>
                  <a:gd name="connsiteX24" fmla="*/ 243525 w 376875"/>
                  <a:gd name="connsiteY24" fmla="*/ 304800 h 390525"/>
                  <a:gd name="connsiteX25" fmla="*/ 236381 w 376875"/>
                  <a:gd name="connsiteY25" fmla="*/ 321469 h 390525"/>
                  <a:gd name="connsiteX26" fmla="*/ 224475 w 376875"/>
                  <a:gd name="connsiteY26" fmla="*/ 345281 h 390525"/>
                  <a:gd name="connsiteX27" fmla="*/ 214950 w 376875"/>
                  <a:gd name="connsiteY27" fmla="*/ 357188 h 390525"/>
                  <a:gd name="connsiteX28" fmla="*/ 210188 w 376875"/>
                  <a:gd name="connsiteY28" fmla="*/ 366713 h 390525"/>
                  <a:gd name="connsiteX29" fmla="*/ 193519 w 376875"/>
                  <a:gd name="connsiteY29" fmla="*/ 385763 h 390525"/>
                  <a:gd name="connsiteX30" fmla="*/ 186375 w 376875"/>
                  <a:gd name="connsiteY30" fmla="*/ 390525 h 390525"/>
                  <a:gd name="connsiteX31" fmla="*/ 176850 w 376875"/>
                  <a:gd name="connsiteY31" fmla="*/ 388144 h 390525"/>
                  <a:gd name="connsiteX32" fmla="*/ 162563 w 376875"/>
                  <a:gd name="connsiteY32" fmla="*/ 376238 h 390525"/>
                  <a:gd name="connsiteX33" fmla="*/ 157800 w 376875"/>
                  <a:gd name="connsiteY33" fmla="*/ 369094 h 390525"/>
                  <a:gd name="connsiteX34" fmla="*/ 136369 w 376875"/>
                  <a:gd name="connsiteY34" fmla="*/ 357188 h 390525"/>
                  <a:gd name="connsiteX35" fmla="*/ 122081 w 376875"/>
                  <a:gd name="connsiteY35" fmla="*/ 345281 h 390525"/>
                  <a:gd name="connsiteX36" fmla="*/ 114938 w 376875"/>
                  <a:gd name="connsiteY36" fmla="*/ 338138 h 390525"/>
                  <a:gd name="connsiteX37" fmla="*/ 103031 w 376875"/>
                  <a:gd name="connsiteY37" fmla="*/ 335756 h 390525"/>
                  <a:gd name="connsiteX38" fmla="*/ 95888 w 376875"/>
                  <a:gd name="connsiteY38" fmla="*/ 333375 h 390525"/>
                  <a:gd name="connsiteX39" fmla="*/ 93506 w 376875"/>
                  <a:gd name="connsiteY39" fmla="*/ 326231 h 390525"/>
                  <a:gd name="connsiteX40" fmla="*/ 100650 w 376875"/>
                  <a:gd name="connsiteY40" fmla="*/ 311944 h 390525"/>
                  <a:gd name="connsiteX41" fmla="*/ 72075 w 376875"/>
                  <a:gd name="connsiteY41" fmla="*/ 300038 h 390525"/>
                  <a:gd name="connsiteX42" fmla="*/ 57788 w 376875"/>
                  <a:gd name="connsiteY42" fmla="*/ 288131 h 390525"/>
                  <a:gd name="connsiteX43" fmla="*/ 43500 w 376875"/>
                  <a:gd name="connsiteY43" fmla="*/ 280988 h 390525"/>
                  <a:gd name="connsiteX44" fmla="*/ 36356 w 376875"/>
                  <a:gd name="connsiteY44" fmla="*/ 276225 h 390525"/>
                  <a:gd name="connsiteX45" fmla="*/ 17306 w 376875"/>
                  <a:gd name="connsiteY45" fmla="*/ 269081 h 390525"/>
                  <a:gd name="connsiteX46" fmla="*/ 7781 w 376875"/>
                  <a:gd name="connsiteY46" fmla="*/ 261938 h 390525"/>
                  <a:gd name="connsiteX47" fmla="*/ 638 w 376875"/>
                  <a:gd name="connsiteY47" fmla="*/ 257175 h 390525"/>
                  <a:gd name="connsiteX48" fmla="*/ 12544 w 376875"/>
                  <a:gd name="connsiteY48" fmla="*/ 226219 h 390525"/>
                  <a:gd name="connsiteX49" fmla="*/ 26831 w 376875"/>
                  <a:gd name="connsiteY49" fmla="*/ 202406 h 390525"/>
                  <a:gd name="connsiteX50" fmla="*/ 31594 w 376875"/>
                  <a:gd name="connsiteY50" fmla="*/ 195263 h 390525"/>
                  <a:gd name="connsiteX51" fmla="*/ 41119 w 376875"/>
                  <a:gd name="connsiteY51" fmla="*/ 183356 h 390525"/>
                  <a:gd name="connsiteX52" fmla="*/ 43500 w 376875"/>
                  <a:gd name="connsiteY52" fmla="*/ 176213 h 390525"/>
                  <a:gd name="connsiteX53" fmla="*/ 60169 w 376875"/>
                  <a:gd name="connsiteY53" fmla="*/ 147638 h 390525"/>
                  <a:gd name="connsiteX54" fmla="*/ 67313 w 376875"/>
                  <a:gd name="connsiteY54" fmla="*/ 142875 h 390525"/>
                  <a:gd name="connsiteX55" fmla="*/ 81600 w 376875"/>
                  <a:gd name="connsiteY55" fmla="*/ 145256 h 390525"/>
                  <a:gd name="connsiteX56" fmla="*/ 88744 w 376875"/>
                  <a:gd name="connsiteY56" fmla="*/ 150019 h 390525"/>
                  <a:gd name="connsiteX57" fmla="*/ 91125 w 376875"/>
                  <a:gd name="connsiteY57" fmla="*/ 142875 h 390525"/>
                  <a:gd name="connsiteX58" fmla="*/ 88744 w 376875"/>
                  <a:gd name="connsiteY58" fmla="*/ 121444 h 390525"/>
                  <a:gd name="connsiteX59" fmla="*/ 103031 w 376875"/>
                  <a:gd name="connsiteY59" fmla="*/ 116681 h 390525"/>
                  <a:gd name="connsiteX60" fmla="*/ 141131 w 376875"/>
                  <a:gd name="connsiteY60" fmla="*/ 114300 h 390525"/>
                  <a:gd name="connsiteX61" fmla="*/ 164944 w 376875"/>
                  <a:gd name="connsiteY61" fmla="*/ 102394 h 390525"/>
                  <a:gd name="connsiteX62" fmla="*/ 172088 w 376875"/>
                  <a:gd name="connsiteY62" fmla="*/ 97631 h 390525"/>
                  <a:gd name="connsiteX63" fmla="*/ 191138 w 376875"/>
                  <a:gd name="connsiteY63" fmla="*/ 92869 h 390525"/>
                  <a:gd name="connsiteX64" fmla="*/ 214950 w 376875"/>
                  <a:gd name="connsiteY64" fmla="*/ 83344 h 390525"/>
                  <a:gd name="connsiteX65" fmla="*/ 222094 w 376875"/>
                  <a:gd name="connsiteY65" fmla="*/ 111919 h 390525"/>
                  <a:gd name="connsiteX66" fmla="*/ 229238 w 376875"/>
                  <a:gd name="connsiteY66" fmla="*/ 126206 h 390525"/>
                  <a:gd name="connsiteX67" fmla="*/ 238763 w 376875"/>
                  <a:gd name="connsiteY67" fmla="*/ 119063 h 390525"/>
                  <a:gd name="connsiteX68" fmla="*/ 243525 w 376875"/>
                  <a:gd name="connsiteY68" fmla="*/ 109538 h 390525"/>
                  <a:gd name="connsiteX69" fmla="*/ 255431 w 376875"/>
                  <a:gd name="connsiteY69" fmla="*/ 88106 h 390525"/>
                  <a:gd name="connsiteX70" fmla="*/ 272100 w 376875"/>
                  <a:gd name="connsiteY70" fmla="*/ 42863 h 390525"/>
                  <a:gd name="connsiteX71" fmla="*/ 284006 w 376875"/>
                  <a:gd name="connsiteY71" fmla="*/ 14288 h 390525"/>
                  <a:gd name="connsiteX72" fmla="*/ 286388 w 376875"/>
                  <a:gd name="connsiteY72" fmla="*/ 4763 h 390525"/>
                  <a:gd name="connsiteX73" fmla="*/ 300675 w 376875"/>
                  <a:gd name="connsiteY73" fmla="*/ 0 h 390525"/>
                  <a:gd name="connsiteX74" fmla="*/ 303056 w 376875"/>
                  <a:gd name="connsiteY74" fmla="*/ 7144 h 390525"/>
                  <a:gd name="connsiteX75" fmla="*/ 312581 w 376875"/>
                  <a:gd name="connsiteY75" fmla="*/ 23813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76875" h="390525">
                    <a:moveTo>
                      <a:pt x="312581" y="23813"/>
                    </a:moveTo>
                    <a:cubicBezTo>
                      <a:pt x="317343" y="29766"/>
                      <a:pt x="313741" y="27955"/>
                      <a:pt x="331631" y="42863"/>
                    </a:cubicBezTo>
                    <a:cubicBezTo>
                      <a:pt x="334218" y="45019"/>
                      <a:pt x="336218" y="47815"/>
                      <a:pt x="338775" y="50006"/>
                    </a:cubicBezTo>
                    <a:cubicBezTo>
                      <a:pt x="339722" y="50817"/>
                      <a:pt x="352835" y="60753"/>
                      <a:pt x="355444" y="61913"/>
                    </a:cubicBezTo>
                    <a:cubicBezTo>
                      <a:pt x="360031" y="63952"/>
                      <a:pt x="364969" y="65088"/>
                      <a:pt x="369731" y="66675"/>
                    </a:cubicBezTo>
                    <a:lnTo>
                      <a:pt x="376875" y="69056"/>
                    </a:lnTo>
                    <a:cubicBezTo>
                      <a:pt x="371839" y="89202"/>
                      <a:pt x="378700" y="68700"/>
                      <a:pt x="367350" y="85725"/>
                    </a:cubicBezTo>
                    <a:cubicBezTo>
                      <a:pt x="365958" y="87814"/>
                      <a:pt x="366214" y="90690"/>
                      <a:pt x="364969" y="92869"/>
                    </a:cubicBezTo>
                    <a:cubicBezTo>
                      <a:pt x="360897" y="99996"/>
                      <a:pt x="356310" y="103909"/>
                      <a:pt x="350681" y="109538"/>
                    </a:cubicBezTo>
                    <a:cubicBezTo>
                      <a:pt x="349094" y="112713"/>
                      <a:pt x="347680" y="115981"/>
                      <a:pt x="345919" y="119063"/>
                    </a:cubicBezTo>
                    <a:cubicBezTo>
                      <a:pt x="344499" y="121548"/>
                      <a:pt x="342436" y="123646"/>
                      <a:pt x="341156" y="126206"/>
                    </a:cubicBezTo>
                    <a:cubicBezTo>
                      <a:pt x="338864" y="130791"/>
                      <a:pt x="337919" y="138300"/>
                      <a:pt x="336394" y="142875"/>
                    </a:cubicBezTo>
                    <a:cubicBezTo>
                      <a:pt x="335042" y="146930"/>
                      <a:pt x="333678" y="151028"/>
                      <a:pt x="331631" y="154781"/>
                    </a:cubicBezTo>
                    <a:cubicBezTo>
                      <a:pt x="328890" y="159806"/>
                      <a:pt x="324666" y="163949"/>
                      <a:pt x="322106" y="169069"/>
                    </a:cubicBezTo>
                    <a:cubicBezTo>
                      <a:pt x="318931" y="175419"/>
                      <a:pt x="316519" y="182212"/>
                      <a:pt x="312581" y="188119"/>
                    </a:cubicBezTo>
                    <a:cubicBezTo>
                      <a:pt x="310994" y="190500"/>
                      <a:pt x="309239" y="192778"/>
                      <a:pt x="307819" y="195263"/>
                    </a:cubicBezTo>
                    <a:cubicBezTo>
                      <a:pt x="306058" y="198345"/>
                      <a:pt x="304780" y="201685"/>
                      <a:pt x="303056" y="204788"/>
                    </a:cubicBezTo>
                    <a:cubicBezTo>
                      <a:pt x="298265" y="213413"/>
                      <a:pt x="296116" y="216390"/>
                      <a:pt x="291150" y="223838"/>
                    </a:cubicBezTo>
                    <a:cubicBezTo>
                      <a:pt x="288845" y="230753"/>
                      <a:pt x="289042" y="232249"/>
                      <a:pt x="284006" y="238125"/>
                    </a:cubicBezTo>
                    <a:cubicBezTo>
                      <a:pt x="281084" y="241534"/>
                      <a:pt x="277238" y="244106"/>
                      <a:pt x="274481" y="247650"/>
                    </a:cubicBezTo>
                    <a:cubicBezTo>
                      <a:pt x="260627" y="265463"/>
                      <a:pt x="271741" y="253129"/>
                      <a:pt x="264956" y="266700"/>
                    </a:cubicBezTo>
                    <a:cubicBezTo>
                      <a:pt x="263676" y="269260"/>
                      <a:pt x="261614" y="271359"/>
                      <a:pt x="260194" y="273844"/>
                    </a:cubicBezTo>
                    <a:cubicBezTo>
                      <a:pt x="258433" y="276926"/>
                      <a:pt x="257192" y="280287"/>
                      <a:pt x="255431" y="283369"/>
                    </a:cubicBezTo>
                    <a:cubicBezTo>
                      <a:pt x="254011" y="285854"/>
                      <a:pt x="251949" y="287953"/>
                      <a:pt x="250669" y="290513"/>
                    </a:cubicBezTo>
                    <a:cubicBezTo>
                      <a:pt x="240815" y="310222"/>
                      <a:pt x="257170" y="284334"/>
                      <a:pt x="243525" y="304800"/>
                    </a:cubicBezTo>
                    <a:cubicBezTo>
                      <a:pt x="235862" y="327791"/>
                      <a:pt x="248149" y="292051"/>
                      <a:pt x="236381" y="321469"/>
                    </a:cubicBezTo>
                    <a:cubicBezTo>
                      <a:pt x="227784" y="342961"/>
                      <a:pt x="236671" y="329020"/>
                      <a:pt x="224475" y="345281"/>
                    </a:cubicBezTo>
                    <a:cubicBezTo>
                      <a:pt x="218790" y="362338"/>
                      <a:pt x="226918" y="342826"/>
                      <a:pt x="214950" y="357188"/>
                    </a:cubicBezTo>
                    <a:cubicBezTo>
                      <a:pt x="212678" y="359915"/>
                      <a:pt x="212069" y="363703"/>
                      <a:pt x="210188" y="366713"/>
                    </a:cubicBezTo>
                    <a:cubicBezTo>
                      <a:pt x="205979" y="373448"/>
                      <a:pt x="199482" y="380652"/>
                      <a:pt x="193519" y="385763"/>
                    </a:cubicBezTo>
                    <a:cubicBezTo>
                      <a:pt x="191346" y="387625"/>
                      <a:pt x="188756" y="388938"/>
                      <a:pt x="186375" y="390525"/>
                    </a:cubicBezTo>
                    <a:cubicBezTo>
                      <a:pt x="183200" y="389731"/>
                      <a:pt x="179858" y="389433"/>
                      <a:pt x="176850" y="388144"/>
                    </a:cubicBezTo>
                    <a:cubicBezTo>
                      <a:pt x="171995" y="386063"/>
                      <a:pt x="165741" y="380052"/>
                      <a:pt x="162563" y="376238"/>
                    </a:cubicBezTo>
                    <a:cubicBezTo>
                      <a:pt x="160731" y="374039"/>
                      <a:pt x="159954" y="370979"/>
                      <a:pt x="157800" y="369094"/>
                    </a:cubicBezTo>
                    <a:cubicBezTo>
                      <a:pt x="147722" y="360275"/>
                      <a:pt x="146181" y="360458"/>
                      <a:pt x="136369" y="357188"/>
                    </a:cubicBezTo>
                    <a:cubicBezTo>
                      <a:pt x="115500" y="336319"/>
                      <a:pt x="141972" y="361857"/>
                      <a:pt x="122081" y="345281"/>
                    </a:cubicBezTo>
                    <a:cubicBezTo>
                      <a:pt x="119494" y="343125"/>
                      <a:pt x="117950" y="339644"/>
                      <a:pt x="114938" y="338138"/>
                    </a:cubicBezTo>
                    <a:cubicBezTo>
                      <a:pt x="111318" y="336328"/>
                      <a:pt x="106958" y="336738"/>
                      <a:pt x="103031" y="335756"/>
                    </a:cubicBezTo>
                    <a:cubicBezTo>
                      <a:pt x="100596" y="335147"/>
                      <a:pt x="98269" y="334169"/>
                      <a:pt x="95888" y="333375"/>
                    </a:cubicBezTo>
                    <a:cubicBezTo>
                      <a:pt x="95094" y="330994"/>
                      <a:pt x="93506" y="328741"/>
                      <a:pt x="93506" y="326231"/>
                    </a:cubicBezTo>
                    <a:cubicBezTo>
                      <a:pt x="93506" y="321305"/>
                      <a:pt x="98244" y="315553"/>
                      <a:pt x="100650" y="311944"/>
                    </a:cubicBezTo>
                    <a:cubicBezTo>
                      <a:pt x="90850" y="308678"/>
                      <a:pt x="81082" y="305185"/>
                      <a:pt x="72075" y="300038"/>
                    </a:cubicBezTo>
                    <a:cubicBezTo>
                      <a:pt x="60786" y="293587"/>
                      <a:pt x="68535" y="297087"/>
                      <a:pt x="57788" y="288131"/>
                    </a:cubicBezTo>
                    <a:cubicBezTo>
                      <a:pt x="51634" y="283003"/>
                      <a:pt x="50658" y="283374"/>
                      <a:pt x="43500" y="280988"/>
                    </a:cubicBezTo>
                    <a:cubicBezTo>
                      <a:pt x="41119" y="279400"/>
                      <a:pt x="38916" y="277505"/>
                      <a:pt x="36356" y="276225"/>
                    </a:cubicBezTo>
                    <a:cubicBezTo>
                      <a:pt x="30669" y="273381"/>
                      <a:pt x="23484" y="271141"/>
                      <a:pt x="17306" y="269081"/>
                    </a:cubicBezTo>
                    <a:cubicBezTo>
                      <a:pt x="14131" y="266700"/>
                      <a:pt x="11010" y="264245"/>
                      <a:pt x="7781" y="261938"/>
                    </a:cubicBezTo>
                    <a:cubicBezTo>
                      <a:pt x="5452" y="260275"/>
                      <a:pt x="876" y="260027"/>
                      <a:pt x="638" y="257175"/>
                    </a:cubicBezTo>
                    <a:cubicBezTo>
                      <a:pt x="-1818" y="227694"/>
                      <a:pt x="2954" y="240071"/>
                      <a:pt x="12544" y="226219"/>
                    </a:cubicBezTo>
                    <a:cubicBezTo>
                      <a:pt x="17813" y="218608"/>
                      <a:pt x="21696" y="210108"/>
                      <a:pt x="26831" y="202406"/>
                    </a:cubicBezTo>
                    <a:lnTo>
                      <a:pt x="31594" y="195263"/>
                    </a:lnTo>
                    <a:cubicBezTo>
                      <a:pt x="37578" y="177309"/>
                      <a:pt x="28810" y="198742"/>
                      <a:pt x="41119" y="183356"/>
                    </a:cubicBezTo>
                    <a:cubicBezTo>
                      <a:pt x="42687" y="181396"/>
                      <a:pt x="42461" y="178498"/>
                      <a:pt x="43500" y="176213"/>
                    </a:cubicBezTo>
                    <a:cubicBezTo>
                      <a:pt x="47251" y="167961"/>
                      <a:pt x="52985" y="154822"/>
                      <a:pt x="60169" y="147638"/>
                    </a:cubicBezTo>
                    <a:cubicBezTo>
                      <a:pt x="62193" y="145614"/>
                      <a:pt x="64932" y="144463"/>
                      <a:pt x="67313" y="142875"/>
                    </a:cubicBezTo>
                    <a:cubicBezTo>
                      <a:pt x="72075" y="143669"/>
                      <a:pt x="77020" y="143729"/>
                      <a:pt x="81600" y="145256"/>
                    </a:cubicBezTo>
                    <a:cubicBezTo>
                      <a:pt x="84315" y="146161"/>
                      <a:pt x="85967" y="150713"/>
                      <a:pt x="88744" y="150019"/>
                    </a:cubicBezTo>
                    <a:cubicBezTo>
                      <a:pt x="91179" y="149410"/>
                      <a:pt x="90331" y="145256"/>
                      <a:pt x="91125" y="142875"/>
                    </a:cubicBezTo>
                    <a:cubicBezTo>
                      <a:pt x="90331" y="135731"/>
                      <a:pt x="85770" y="127987"/>
                      <a:pt x="88744" y="121444"/>
                    </a:cubicBezTo>
                    <a:cubicBezTo>
                      <a:pt x="90821" y="116874"/>
                      <a:pt x="98057" y="117359"/>
                      <a:pt x="103031" y="116681"/>
                    </a:cubicBezTo>
                    <a:cubicBezTo>
                      <a:pt x="115639" y="114962"/>
                      <a:pt x="128431" y="115094"/>
                      <a:pt x="141131" y="114300"/>
                    </a:cubicBezTo>
                    <a:cubicBezTo>
                      <a:pt x="149069" y="110331"/>
                      <a:pt x="157560" y="107317"/>
                      <a:pt x="164944" y="102394"/>
                    </a:cubicBezTo>
                    <a:cubicBezTo>
                      <a:pt x="167325" y="100806"/>
                      <a:pt x="169398" y="98609"/>
                      <a:pt x="172088" y="97631"/>
                    </a:cubicBezTo>
                    <a:cubicBezTo>
                      <a:pt x="178239" y="95394"/>
                      <a:pt x="184929" y="94939"/>
                      <a:pt x="191138" y="92869"/>
                    </a:cubicBezTo>
                    <a:cubicBezTo>
                      <a:pt x="208792" y="86983"/>
                      <a:pt x="200935" y="90351"/>
                      <a:pt x="214950" y="83344"/>
                    </a:cubicBezTo>
                    <a:cubicBezTo>
                      <a:pt x="224416" y="97542"/>
                      <a:pt x="217599" y="84947"/>
                      <a:pt x="222094" y="111919"/>
                    </a:cubicBezTo>
                    <a:cubicBezTo>
                      <a:pt x="223190" y="118493"/>
                      <a:pt x="225580" y="120720"/>
                      <a:pt x="229238" y="126206"/>
                    </a:cubicBezTo>
                    <a:cubicBezTo>
                      <a:pt x="232413" y="123825"/>
                      <a:pt x="236180" y="122076"/>
                      <a:pt x="238763" y="119063"/>
                    </a:cubicBezTo>
                    <a:cubicBezTo>
                      <a:pt x="241073" y="116368"/>
                      <a:pt x="241764" y="112620"/>
                      <a:pt x="243525" y="109538"/>
                    </a:cubicBezTo>
                    <a:cubicBezTo>
                      <a:pt x="250443" y="97431"/>
                      <a:pt x="248494" y="105944"/>
                      <a:pt x="255431" y="88106"/>
                    </a:cubicBezTo>
                    <a:cubicBezTo>
                      <a:pt x="271383" y="47084"/>
                      <a:pt x="258282" y="72801"/>
                      <a:pt x="272100" y="42863"/>
                    </a:cubicBezTo>
                    <a:cubicBezTo>
                      <a:pt x="280878" y="23844"/>
                      <a:pt x="278136" y="33854"/>
                      <a:pt x="284006" y="14288"/>
                    </a:cubicBezTo>
                    <a:cubicBezTo>
                      <a:pt x="284946" y="11153"/>
                      <a:pt x="283903" y="6893"/>
                      <a:pt x="286388" y="4763"/>
                    </a:cubicBezTo>
                    <a:cubicBezTo>
                      <a:pt x="290199" y="1496"/>
                      <a:pt x="300675" y="0"/>
                      <a:pt x="300675" y="0"/>
                    </a:cubicBezTo>
                    <a:cubicBezTo>
                      <a:pt x="301469" y="2381"/>
                      <a:pt x="302643" y="4668"/>
                      <a:pt x="303056" y="7144"/>
                    </a:cubicBezTo>
                    <a:cubicBezTo>
                      <a:pt x="305613" y="22487"/>
                      <a:pt x="307819" y="17860"/>
                      <a:pt x="312581" y="238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4967288" y="1478219"/>
                <a:ext cx="283465" cy="293431"/>
              </a:xfrm>
              <a:custGeom>
                <a:avLst/>
                <a:gdLst>
                  <a:gd name="connsiteX0" fmla="*/ 119062 w 283465"/>
                  <a:gd name="connsiteY0" fmla="*/ 537 h 293431"/>
                  <a:gd name="connsiteX1" fmla="*/ 130968 w 283465"/>
                  <a:gd name="connsiteY1" fmla="*/ 10062 h 293431"/>
                  <a:gd name="connsiteX2" fmla="*/ 135731 w 283465"/>
                  <a:gd name="connsiteY2" fmla="*/ 17206 h 293431"/>
                  <a:gd name="connsiteX3" fmla="*/ 150018 w 283465"/>
                  <a:gd name="connsiteY3" fmla="*/ 29112 h 293431"/>
                  <a:gd name="connsiteX4" fmla="*/ 166687 w 283465"/>
                  <a:gd name="connsiteY4" fmla="*/ 33875 h 293431"/>
                  <a:gd name="connsiteX5" fmla="*/ 173831 w 283465"/>
                  <a:gd name="connsiteY5" fmla="*/ 36256 h 293431"/>
                  <a:gd name="connsiteX6" fmla="*/ 185737 w 283465"/>
                  <a:gd name="connsiteY6" fmla="*/ 48162 h 293431"/>
                  <a:gd name="connsiteX7" fmla="*/ 192881 w 283465"/>
                  <a:gd name="connsiteY7" fmla="*/ 52925 h 293431"/>
                  <a:gd name="connsiteX8" fmla="*/ 190500 w 283465"/>
                  <a:gd name="connsiteY8" fmla="*/ 81500 h 293431"/>
                  <a:gd name="connsiteX9" fmla="*/ 188118 w 283465"/>
                  <a:gd name="connsiteY9" fmla="*/ 88644 h 293431"/>
                  <a:gd name="connsiteX10" fmla="*/ 195262 w 283465"/>
                  <a:gd name="connsiteY10" fmla="*/ 91025 h 293431"/>
                  <a:gd name="connsiteX11" fmla="*/ 216693 w 283465"/>
                  <a:gd name="connsiteY11" fmla="*/ 102931 h 293431"/>
                  <a:gd name="connsiteX12" fmla="*/ 223837 w 283465"/>
                  <a:gd name="connsiteY12" fmla="*/ 107694 h 293431"/>
                  <a:gd name="connsiteX13" fmla="*/ 238125 w 283465"/>
                  <a:gd name="connsiteY13" fmla="*/ 112456 h 293431"/>
                  <a:gd name="connsiteX14" fmla="*/ 250031 w 283465"/>
                  <a:gd name="connsiteY14" fmla="*/ 126744 h 293431"/>
                  <a:gd name="connsiteX15" fmla="*/ 271462 w 283465"/>
                  <a:gd name="connsiteY15" fmla="*/ 138650 h 293431"/>
                  <a:gd name="connsiteX16" fmla="*/ 276225 w 283465"/>
                  <a:gd name="connsiteY16" fmla="*/ 145794 h 293431"/>
                  <a:gd name="connsiteX17" fmla="*/ 283368 w 283465"/>
                  <a:gd name="connsiteY17" fmla="*/ 148175 h 293431"/>
                  <a:gd name="connsiteX18" fmla="*/ 278606 w 283465"/>
                  <a:gd name="connsiteY18" fmla="*/ 157700 h 293431"/>
                  <a:gd name="connsiteX19" fmla="*/ 271462 w 283465"/>
                  <a:gd name="connsiteY19" fmla="*/ 162462 h 293431"/>
                  <a:gd name="connsiteX20" fmla="*/ 264318 w 283465"/>
                  <a:gd name="connsiteY20" fmla="*/ 169606 h 293431"/>
                  <a:gd name="connsiteX21" fmla="*/ 254793 w 283465"/>
                  <a:gd name="connsiteY21" fmla="*/ 183894 h 293431"/>
                  <a:gd name="connsiteX22" fmla="*/ 250031 w 283465"/>
                  <a:gd name="connsiteY22" fmla="*/ 191037 h 293431"/>
                  <a:gd name="connsiteX23" fmla="*/ 242887 w 283465"/>
                  <a:gd name="connsiteY23" fmla="*/ 198181 h 293431"/>
                  <a:gd name="connsiteX24" fmla="*/ 235743 w 283465"/>
                  <a:gd name="connsiteY24" fmla="*/ 207706 h 293431"/>
                  <a:gd name="connsiteX25" fmla="*/ 228600 w 283465"/>
                  <a:gd name="connsiteY25" fmla="*/ 212469 h 293431"/>
                  <a:gd name="connsiteX26" fmla="*/ 221456 w 283465"/>
                  <a:gd name="connsiteY26" fmla="*/ 219612 h 293431"/>
                  <a:gd name="connsiteX27" fmla="*/ 219075 w 283465"/>
                  <a:gd name="connsiteY27" fmla="*/ 226756 h 293431"/>
                  <a:gd name="connsiteX28" fmla="*/ 211931 w 283465"/>
                  <a:gd name="connsiteY28" fmla="*/ 231519 h 293431"/>
                  <a:gd name="connsiteX29" fmla="*/ 207168 w 283465"/>
                  <a:gd name="connsiteY29" fmla="*/ 238662 h 293431"/>
                  <a:gd name="connsiteX30" fmla="*/ 195262 w 283465"/>
                  <a:gd name="connsiteY30" fmla="*/ 267237 h 293431"/>
                  <a:gd name="connsiteX31" fmla="*/ 183356 w 283465"/>
                  <a:gd name="connsiteY31" fmla="*/ 288669 h 293431"/>
                  <a:gd name="connsiteX32" fmla="*/ 176212 w 283465"/>
                  <a:gd name="connsiteY32" fmla="*/ 293431 h 293431"/>
                  <a:gd name="connsiteX33" fmla="*/ 145256 w 283465"/>
                  <a:gd name="connsiteY33" fmla="*/ 291050 h 293431"/>
                  <a:gd name="connsiteX34" fmla="*/ 138112 w 283465"/>
                  <a:gd name="connsiteY34" fmla="*/ 276762 h 293431"/>
                  <a:gd name="connsiteX35" fmla="*/ 126206 w 283465"/>
                  <a:gd name="connsiteY35" fmla="*/ 262475 h 293431"/>
                  <a:gd name="connsiteX36" fmla="*/ 111918 w 283465"/>
                  <a:gd name="connsiteY36" fmla="*/ 252950 h 293431"/>
                  <a:gd name="connsiteX37" fmla="*/ 83343 w 283465"/>
                  <a:gd name="connsiteY37" fmla="*/ 231519 h 293431"/>
                  <a:gd name="connsiteX38" fmla="*/ 73818 w 283465"/>
                  <a:gd name="connsiteY38" fmla="*/ 224375 h 293431"/>
                  <a:gd name="connsiteX39" fmla="*/ 69056 w 283465"/>
                  <a:gd name="connsiteY39" fmla="*/ 217231 h 293431"/>
                  <a:gd name="connsiteX40" fmla="*/ 52387 w 283465"/>
                  <a:gd name="connsiteY40" fmla="*/ 205325 h 293431"/>
                  <a:gd name="connsiteX41" fmla="*/ 33337 w 283465"/>
                  <a:gd name="connsiteY41" fmla="*/ 195800 h 293431"/>
                  <a:gd name="connsiteX42" fmla="*/ 19050 w 283465"/>
                  <a:gd name="connsiteY42" fmla="*/ 181512 h 293431"/>
                  <a:gd name="connsiteX43" fmla="*/ 14287 w 283465"/>
                  <a:gd name="connsiteY43" fmla="*/ 174369 h 293431"/>
                  <a:gd name="connsiteX44" fmla="*/ 0 w 283465"/>
                  <a:gd name="connsiteY44" fmla="*/ 160081 h 293431"/>
                  <a:gd name="connsiteX45" fmla="*/ 7143 w 283465"/>
                  <a:gd name="connsiteY45" fmla="*/ 157700 h 293431"/>
                  <a:gd name="connsiteX46" fmla="*/ 11906 w 283465"/>
                  <a:gd name="connsiteY46" fmla="*/ 150556 h 293431"/>
                  <a:gd name="connsiteX47" fmla="*/ 19050 w 283465"/>
                  <a:gd name="connsiteY47" fmla="*/ 138650 h 293431"/>
                  <a:gd name="connsiteX48" fmla="*/ 26193 w 283465"/>
                  <a:gd name="connsiteY48" fmla="*/ 131506 h 293431"/>
                  <a:gd name="connsiteX49" fmla="*/ 30956 w 283465"/>
                  <a:gd name="connsiteY49" fmla="*/ 124362 h 293431"/>
                  <a:gd name="connsiteX50" fmla="*/ 45243 w 283465"/>
                  <a:gd name="connsiteY50" fmla="*/ 114837 h 293431"/>
                  <a:gd name="connsiteX51" fmla="*/ 66675 w 283465"/>
                  <a:gd name="connsiteY51" fmla="*/ 91025 h 293431"/>
                  <a:gd name="connsiteX52" fmla="*/ 71437 w 283465"/>
                  <a:gd name="connsiteY52" fmla="*/ 76737 h 293431"/>
                  <a:gd name="connsiteX53" fmla="*/ 76200 w 283465"/>
                  <a:gd name="connsiteY53" fmla="*/ 60069 h 293431"/>
                  <a:gd name="connsiteX54" fmla="*/ 83343 w 283465"/>
                  <a:gd name="connsiteY54" fmla="*/ 50544 h 293431"/>
                  <a:gd name="connsiteX55" fmla="*/ 88106 w 283465"/>
                  <a:gd name="connsiteY55" fmla="*/ 43400 h 293431"/>
                  <a:gd name="connsiteX56" fmla="*/ 95250 w 283465"/>
                  <a:gd name="connsiteY56" fmla="*/ 38637 h 293431"/>
                  <a:gd name="connsiteX57" fmla="*/ 102393 w 283465"/>
                  <a:gd name="connsiteY57" fmla="*/ 31494 h 293431"/>
                  <a:gd name="connsiteX58" fmla="*/ 109537 w 283465"/>
                  <a:gd name="connsiteY58" fmla="*/ 26731 h 293431"/>
                  <a:gd name="connsiteX59" fmla="*/ 119062 w 283465"/>
                  <a:gd name="connsiteY59" fmla="*/ 537 h 29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283465" h="293431">
                    <a:moveTo>
                      <a:pt x="119062" y="537"/>
                    </a:moveTo>
                    <a:cubicBezTo>
                      <a:pt x="122634" y="-2241"/>
                      <a:pt x="127374" y="6468"/>
                      <a:pt x="130968" y="10062"/>
                    </a:cubicBezTo>
                    <a:cubicBezTo>
                      <a:pt x="132992" y="12086"/>
                      <a:pt x="133899" y="15007"/>
                      <a:pt x="135731" y="17206"/>
                    </a:cubicBezTo>
                    <a:cubicBezTo>
                      <a:pt x="139493" y="21720"/>
                      <a:pt x="144666" y="26436"/>
                      <a:pt x="150018" y="29112"/>
                    </a:cubicBezTo>
                    <a:cubicBezTo>
                      <a:pt x="153829" y="31018"/>
                      <a:pt x="163120" y="32856"/>
                      <a:pt x="166687" y="33875"/>
                    </a:cubicBezTo>
                    <a:cubicBezTo>
                      <a:pt x="169101" y="34565"/>
                      <a:pt x="171450" y="35462"/>
                      <a:pt x="173831" y="36256"/>
                    </a:cubicBezTo>
                    <a:cubicBezTo>
                      <a:pt x="192883" y="48958"/>
                      <a:pt x="169862" y="32287"/>
                      <a:pt x="185737" y="48162"/>
                    </a:cubicBezTo>
                    <a:cubicBezTo>
                      <a:pt x="187761" y="50186"/>
                      <a:pt x="190500" y="51337"/>
                      <a:pt x="192881" y="52925"/>
                    </a:cubicBezTo>
                    <a:cubicBezTo>
                      <a:pt x="201819" y="66334"/>
                      <a:pt x="198548" y="57355"/>
                      <a:pt x="190500" y="81500"/>
                    </a:cubicBezTo>
                    <a:lnTo>
                      <a:pt x="188118" y="88644"/>
                    </a:lnTo>
                    <a:cubicBezTo>
                      <a:pt x="190499" y="89438"/>
                      <a:pt x="193068" y="89806"/>
                      <a:pt x="195262" y="91025"/>
                    </a:cubicBezTo>
                    <a:cubicBezTo>
                      <a:pt x="219828" y="104672"/>
                      <a:pt x="200529" y="97543"/>
                      <a:pt x="216693" y="102931"/>
                    </a:cubicBezTo>
                    <a:cubicBezTo>
                      <a:pt x="219074" y="104519"/>
                      <a:pt x="221222" y="106532"/>
                      <a:pt x="223837" y="107694"/>
                    </a:cubicBezTo>
                    <a:cubicBezTo>
                      <a:pt x="228425" y="109733"/>
                      <a:pt x="238125" y="112456"/>
                      <a:pt x="238125" y="112456"/>
                    </a:cubicBezTo>
                    <a:cubicBezTo>
                      <a:pt x="262840" y="128936"/>
                      <a:pt x="225855" y="102568"/>
                      <a:pt x="250031" y="126744"/>
                    </a:cubicBezTo>
                    <a:cubicBezTo>
                      <a:pt x="258220" y="134933"/>
                      <a:pt x="262478" y="135656"/>
                      <a:pt x="271462" y="138650"/>
                    </a:cubicBezTo>
                    <a:cubicBezTo>
                      <a:pt x="273050" y="141031"/>
                      <a:pt x="273990" y="144006"/>
                      <a:pt x="276225" y="145794"/>
                    </a:cubicBezTo>
                    <a:cubicBezTo>
                      <a:pt x="278185" y="147362"/>
                      <a:pt x="282876" y="145714"/>
                      <a:pt x="283368" y="148175"/>
                    </a:cubicBezTo>
                    <a:cubicBezTo>
                      <a:pt x="284064" y="151656"/>
                      <a:pt x="280878" y="154973"/>
                      <a:pt x="278606" y="157700"/>
                    </a:cubicBezTo>
                    <a:cubicBezTo>
                      <a:pt x="276774" y="159899"/>
                      <a:pt x="273661" y="160630"/>
                      <a:pt x="271462" y="162462"/>
                    </a:cubicBezTo>
                    <a:cubicBezTo>
                      <a:pt x="268875" y="164618"/>
                      <a:pt x="266386" y="166948"/>
                      <a:pt x="264318" y="169606"/>
                    </a:cubicBezTo>
                    <a:cubicBezTo>
                      <a:pt x="260804" y="174124"/>
                      <a:pt x="257968" y="179131"/>
                      <a:pt x="254793" y="183894"/>
                    </a:cubicBezTo>
                    <a:cubicBezTo>
                      <a:pt x="253206" y="186275"/>
                      <a:pt x="252054" y="189014"/>
                      <a:pt x="250031" y="191037"/>
                    </a:cubicBezTo>
                    <a:cubicBezTo>
                      <a:pt x="247650" y="193418"/>
                      <a:pt x="245079" y="195624"/>
                      <a:pt x="242887" y="198181"/>
                    </a:cubicBezTo>
                    <a:cubicBezTo>
                      <a:pt x="240304" y="201194"/>
                      <a:pt x="238549" y="204900"/>
                      <a:pt x="235743" y="207706"/>
                    </a:cubicBezTo>
                    <a:cubicBezTo>
                      <a:pt x="233719" y="209730"/>
                      <a:pt x="230798" y="210637"/>
                      <a:pt x="228600" y="212469"/>
                    </a:cubicBezTo>
                    <a:cubicBezTo>
                      <a:pt x="226013" y="214625"/>
                      <a:pt x="223837" y="217231"/>
                      <a:pt x="221456" y="219612"/>
                    </a:cubicBezTo>
                    <a:cubicBezTo>
                      <a:pt x="220662" y="221993"/>
                      <a:pt x="220643" y="224796"/>
                      <a:pt x="219075" y="226756"/>
                    </a:cubicBezTo>
                    <a:cubicBezTo>
                      <a:pt x="217287" y="228991"/>
                      <a:pt x="213955" y="229495"/>
                      <a:pt x="211931" y="231519"/>
                    </a:cubicBezTo>
                    <a:cubicBezTo>
                      <a:pt x="209907" y="233543"/>
                      <a:pt x="208756" y="236281"/>
                      <a:pt x="207168" y="238662"/>
                    </a:cubicBezTo>
                    <a:cubicBezTo>
                      <a:pt x="199120" y="262809"/>
                      <a:pt x="204203" y="253829"/>
                      <a:pt x="195262" y="267237"/>
                    </a:cubicBezTo>
                    <a:cubicBezTo>
                      <a:pt x="192781" y="274681"/>
                      <a:pt x="190374" y="283991"/>
                      <a:pt x="183356" y="288669"/>
                    </a:cubicBezTo>
                    <a:lnTo>
                      <a:pt x="176212" y="293431"/>
                    </a:lnTo>
                    <a:cubicBezTo>
                      <a:pt x="165893" y="292637"/>
                      <a:pt x="155256" y="293717"/>
                      <a:pt x="145256" y="291050"/>
                    </a:cubicBezTo>
                    <a:cubicBezTo>
                      <a:pt x="141318" y="290000"/>
                      <a:pt x="139453" y="279445"/>
                      <a:pt x="138112" y="276762"/>
                    </a:cubicBezTo>
                    <a:cubicBezTo>
                      <a:pt x="135611" y="271759"/>
                      <a:pt x="130514" y="265826"/>
                      <a:pt x="126206" y="262475"/>
                    </a:cubicBezTo>
                    <a:cubicBezTo>
                      <a:pt x="121688" y="258961"/>
                      <a:pt x="116681" y="256125"/>
                      <a:pt x="111918" y="252950"/>
                    </a:cubicBezTo>
                    <a:cubicBezTo>
                      <a:pt x="96638" y="242763"/>
                      <a:pt x="108954" y="251219"/>
                      <a:pt x="83343" y="231519"/>
                    </a:cubicBezTo>
                    <a:cubicBezTo>
                      <a:pt x="80197" y="229099"/>
                      <a:pt x="73818" y="224375"/>
                      <a:pt x="73818" y="224375"/>
                    </a:cubicBezTo>
                    <a:cubicBezTo>
                      <a:pt x="72231" y="221994"/>
                      <a:pt x="71080" y="219255"/>
                      <a:pt x="69056" y="217231"/>
                    </a:cubicBezTo>
                    <a:cubicBezTo>
                      <a:pt x="67599" y="215774"/>
                      <a:pt x="55364" y="206949"/>
                      <a:pt x="52387" y="205325"/>
                    </a:cubicBezTo>
                    <a:cubicBezTo>
                      <a:pt x="46154" y="201925"/>
                      <a:pt x="33337" y="195800"/>
                      <a:pt x="33337" y="195800"/>
                    </a:cubicBezTo>
                    <a:cubicBezTo>
                      <a:pt x="28575" y="191037"/>
                      <a:pt x="22787" y="187116"/>
                      <a:pt x="19050" y="181512"/>
                    </a:cubicBezTo>
                    <a:cubicBezTo>
                      <a:pt x="17462" y="179131"/>
                      <a:pt x="16188" y="176508"/>
                      <a:pt x="14287" y="174369"/>
                    </a:cubicBezTo>
                    <a:cubicBezTo>
                      <a:pt x="9812" y="169335"/>
                      <a:pt x="0" y="160081"/>
                      <a:pt x="0" y="160081"/>
                    </a:cubicBezTo>
                    <a:cubicBezTo>
                      <a:pt x="2381" y="159287"/>
                      <a:pt x="5183" y="159268"/>
                      <a:pt x="7143" y="157700"/>
                    </a:cubicBezTo>
                    <a:cubicBezTo>
                      <a:pt x="9378" y="155912"/>
                      <a:pt x="10389" y="152983"/>
                      <a:pt x="11906" y="150556"/>
                    </a:cubicBezTo>
                    <a:cubicBezTo>
                      <a:pt x="14359" y="146631"/>
                      <a:pt x="16273" y="142353"/>
                      <a:pt x="19050" y="138650"/>
                    </a:cubicBezTo>
                    <a:cubicBezTo>
                      <a:pt x="21070" y="135956"/>
                      <a:pt x="24037" y="134093"/>
                      <a:pt x="26193" y="131506"/>
                    </a:cubicBezTo>
                    <a:cubicBezTo>
                      <a:pt x="28025" y="129307"/>
                      <a:pt x="28802" y="126247"/>
                      <a:pt x="30956" y="124362"/>
                    </a:cubicBezTo>
                    <a:cubicBezTo>
                      <a:pt x="35263" y="120593"/>
                      <a:pt x="40774" y="118413"/>
                      <a:pt x="45243" y="114837"/>
                    </a:cubicBezTo>
                    <a:cubicBezTo>
                      <a:pt x="52196" y="109275"/>
                      <a:pt x="61497" y="97237"/>
                      <a:pt x="66675" y="91025"/>
                    </a:cubicBezTo>
                    <a:cubicBezTo>
                      <a:pt x="68262" y="86262"/>
                      <a:pt x="69995" y="81546"/>
                      <a:pt x="71437" y="76737"/>
                    </a:cubicBezTo>
                    <a:cubicBezTo>
                      <a:pt x="72172" y="74288"/>
                      <a:pt x="74512" y="63023"/>
                      <a:pt x="76200" y="60069"/>
                    </a:cubicBezTo>
                    <a:cubicBezTo>
                      <a:pt x="78169" y="56623"/>
                      <a:pt x="81036" y="53773"/>
                      <a:pt x="83343" y="50544"/>
                    </a:cubicBezTo>
                    <a:cubicBezTo>
                      <a:pt x="85007" y="48215"/>
                      <a:pt x="86082" y="45424"/>
                      <a:pt x="88106" y="43400"/>
                    </a:cubicBezTo>
                    <a:cubicBezTo>
                      <a:pt x="90130" y="41376"/>
                      <a:pt x="93051" y="40469"/>
                      <a:pt x="95250" y="38637"/>
                    </a:cubicBezTo>
                    <a:cubicBezTo>
                      <a:pt x="97837" y="36481"/>
                      <a:pt x="99806" y="33650"/>
                      <a:pt x="102393" y="31494"/>
                    </a:cubicBezTo>
                    <a:cubicBezTo>
                      <a:pt x="104592" y="29662"/>
                      <a:pt x="107364" y="28594"/>
                      <a:pt x="109537" y="26731"/>
                    </a:cubicBezTo>
                    <a:cubicBezTo>
                      <a:pt x="118970" y="18646"/>
                      <a:pt x="115490" y="3315"/>
                      <a:pt x="119062" y="5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3" name="Freeform 42"/>
              <p:cNvSpPr/>
              <p:nvPr/>
            </p:nvSpPr>
            <p:spPr>
              <a:xfrm>
                <a:off x="4502944" y="1011173"/>
                <a:ext cx="585787" cy="584265"/>
              </a:xfrm>
              <a:custGeom>
                <a:avLst/>
                <a:gdLst>
                  <a:gd name="connsiteX0" fmla="*/ 292894 w 585787"/>
                  <a:gd name="connsiteY0" fmla="*/ 858 h 584265"/>
                  <a:gd name="connsiteX1" fmla="*/ 300037 w 585787"/>
                  <a:gd name="connsiteY1" fmla="*/ 17527 h 584265"/>
                  <a:gd name="connsiteX2" fmla="*/ 314325 w 585787"/>
                  <a:gd name="connsiteY2" fmla="*/ 31815 h 584265"/>
                  <a:gd name="connsiteX3" fmla="*/ 328612 w 585787"/>
                  <a:gd name="connsiteY3" fmla="*/ 43721 h 584265"/>
                  <a:gd name="connsiteX4" fmla="*/ 338137 w 585787"/>
                  <a:gd name="connsiteY4" fmla="*/ 48483 h 584265"/>
                  <a:gd name="connsiteX5" fmla="*/ 352425 w 585787"/>
                  <a:gd name="connsiteY5" fmla="*/ 53246 h 584265"/>
                  <a:gd name="connsiteX6" fmla="*/ 357187 w 585787"/>
                  <a:gd name="connsiteY6" fmla="*/ 60390 h 584265"/>
                  <a:gd name="connsiteX7" fmla="*/ 373856 w 585787"/>
                  <a:gd name="connsiteY7" fmla="*/ 72296 h 584265"/>
                  <a:gd name="connsiteX8" fmla="*/ 385762 w 585787"/>
                  <a:gd name="connsiteY8" fmla="*/ 91346 h 584265"/>
                  <a:gd name="connsiteX9" fmla="*/ 402431 w 585787"/>
                  <a:gd name="connsiteY9" fmla="*/ 108015 h 584265"/>
                  <a:gd name="connsiteX10" fmla="*/ 416719 w 585787"/>
                  <a:gd name="connsiteY10" fmla="*/ 117540 h 584265"/>
                  <a:gd name="connsiteX11" fmla="*/ 421481 w 585787"/>
                  <a:gd name="connsiteY11" fmla="*/ 124683 h 584265"/>
                  <a:gd name="connsiteX12" fmla="*/ 438150 w 585787"/>
                  <a:gd name="connsiteY12" fmla="*/ 134208 h 584265"/>
                  <a:gd name="connsiteX13" fmla="*/ 445294 w 585787"/>
                  <a:gd name="connsiteY13" fmla="*/ 138971 h 584265"/>
                  <a:gd name="connsiteX14" fmla="*/ 454819 w 585787"/>
                  <a:gd name="connsiteY14" fmla="*/ 141352 h 584265"/>
                  <a:gd name="connsiteX15" fmla="*/ 461962 w 585787"/>
                  <a:gd name="connsiteY15" fmla="*/ 143733 h 584265"/>
                  <a:gd name="connsiteX16" fmla="*/ 469106 w 585787"/>
                  <a:gd name="connsiteY16" fmla="*/ 148496 h 584265"/>
                  <a:gd name="connsiteX17" fmla="*/ 471487 w 585787"/>
                  <a:gd name="connsiteY17" fmla="*/ 174690 h 584265"/>
                  <a:gd name="connsiteX18" fmla="*/ 461962 w 585787"/>
                  <a:gd name="connsiteY18" fmla="*/ 188977 h 584265"/>
                  <a:gd name="connsiteX19" fmla="*/ 469106 w 585787"/>
                  <a:gd name="connsiteY19" fmla="*/ 191358 h 584265"/>
                  <a:gd name="connsiteX20" fmla="*/ 485775 w 585787"/>
                  <a:gd name="connsiteY20" fmla="*/ 203265 h 584265"/>
                  <a:gd name="connsiteX21" fmla="*/ 492919 w 585787"/>
                  <a:gd name="connsiteY21" fmla="*/ 205646 h 584265"/>
                  <a:gd name="connsiteX22" fmla="*/ 507206 w 585787"/>
                  <a:gd name="connsiteY22" fmla="*/ 215171 h 584265"/>
                  <a:gd name="connsiteX23" fmla="*/ 514350 w 585787"/>
                  <a:gd name="connsiteY23" fmla="*/ 222315 h 584265"/>
                  <a:gd name="connsiteX24" fmla="*/ 528637 w 585787"/>
                  <a:gd name="connsiteY24" fmla="*/ 227077 h 584265"/>
                  <a:gd name="connsiteX25" fmla="*/ 538162 w 585787"/>
                  <a:gd name="connsiteY25" fmla="*/ 234221 h 584265"/>
                  <a:gd name="connsiteX26" fmla="*/ 552450 w 585787"/>
                  <a:gd name="connsiteY26" fmla="*/ 243746 h 584265"/>
                  <a:gd name="connsiteX27" fmla="*/ 569119 w 585787"/>
                  <a:gd name="connsiteY27" fmla="*/ 260415 h 584265"/>
                  <a:gd name="connsiteX28" fmla="*/ 585787 w 585787"/>
                  <a:gd name="connsiteY28" fmla="*/ 265177 h 584265"/>
                  <a:gd name="connsiteX29" fmla="*/ 578644 w 585787"/>
                  <a:gd name="connsiteY29" fmla="*/ 277083 h 584265"/>
                  <a:gd name="connsiteX30" fmla="*/ 569119 w 585787"/>
                  <a:gd name="connsiteY30" fmla="*/ 291371 h 584265"/>
                  <a:gd name="connsiteX31" fmla="*/ 566737 w 585787"/>
                  <a:gd name="connsiteY31" fmla="*/ 300896 h 584265"/>
                  <a:gd name="connsiteX32" fmla="*/ 559594 w 585787"/>
                  <a:gd name="connsiteY32" fmla="*/ 308040 h 584265"/>
                  <a:gd name="connsiteX33" fmla="*/ 552450 w 585787"/>
                  <a:gd name="connsiteY33" fmla="*/ 317565 h 584265"/>
                  <a:gd name="connsiteX34" fmla="*/ 540544 w 585787"/>
                  <a:gd name="connsiteY34" fmla="*/ 327090 h 584265"/>
                  <a:gd name="connsiteX35" fmla="*/ 523875 w 585787"/>
                  <a:gd name="connsiteY35" fmla="*/ 355665 h 584265"/>
                  <a:gd name="connsiteX36" fmla="*/ 519112 w 585787"/>
                  <a:gd name="connsiteY36" fmla="*/ 362808 h 584265"/>
                  <a:gd name="connsiteX37" fmla="*/ 509587 w 585787"/>
                  <a:gd name="connsiteY37" fmla="*/ 386621 h 584265"/>
                  <a:gd name="connsiteX38" fmla="*/ 504825 w 585787"/>
                  <a:gd name="connsiteY38" fmla="*/ 393765 h 584265"/>
                  <a:gd name="connsiteX39" fmla="*/ 502444 w 585787"/>
                  <a:gd name="connsiteY39" fmla="*/ 400908 h 584265"/>
                  <a:gd name="connsiteX40" fmla="*/ 488156 w 585787"/>
                  <a:gd name="connsiteY40" fmla="*/ 415196 h 584265"/>
                  <a:gd name="connsiteX41" fmla="*/ 471487 w 585787"/>
                  <a:gd name="connsiteY41" fmla="*/ 439008 h 584265"/>
                  <a:gd name="connsiteX42" fmla="*/ 461962 w 585787"/>
                  <a:gd name="connsiteY42" fmla="*/ 455677 h 584265"/>
                  <a:gd name="connsiteX43" fmla="*/ 457200 w 585787"/>
                  <a:gd name="connsiteY43" fmla="*/ 462821 h 584265"/>
                  <a:gd name="connsiteX44" fmla="*/ 452437 w 585787"/>
                  <a:gd name="connsiteY44" fmla="*/ 477108 h 584265"/>
                  <a:gd name="connsiteX45" fmla="*/ 447675 w 585787"/>
                  <a:gd name="connsiteY45" fmla="*/ 484252 h 584265"/>
                  <a:gd name="connsiteX46" fmla="*/ 445294 w 585787"/>
                  <a:gd name="connsiteY46" fmla="*/ 491396 h 584265"/>
                  <a:gd name="connsiteX47" fmla="*/ 435769 w 585787"/>
                  <a:gd name="connsiteY47" fmla="*/ 498540 h 584265"/>
                  <a:gd name="connsiteX48" fmla="*/ 428625 w 585787"/>
                  <a:gd name="connsiteY48" fmla="*/ 508065 h 584265"/>
                  <a:gd name="connsiteX49" fmla="*/ 423862 w 585787"/>
                  <a:gd name="connsiteY49" fmla="*/ 515208 h 584265"/>
                  <a:gd name="connsiteX50" fmla="*/ 416719 w 585787"/>
                  <a:gd name="connsiteY50" fmla="*/ 519971 h 584265"/>
                  <a:gd name="connsiteX51" fmla="*/ 404812 w 585787"/>
                  <a:gd name="connsiteY51" fmla="*/ 539021 h 584265"/>
                  <a:gd name="connsiteX52" fmla="*/ 397669 w 585787"/>
                  <a:gd name="connsiteY52" fmla="*/ 546165 h 584265"/>
                  <a:gd name="connsiteX53" fmla="*/ 388144 w 585787"/>
                  <a:gd name="connsiteY53" fmla="*/ 560452 h 584265"/>
                  <a:gd name="connsiteX54" fmla="*/ 385762 w 585787"/>
                  <a:gd name="connsiteY54" fmla="*/ 567596 h 584265"/>
                  <a:gd name="connsiteX55" fmla="*/ 378619 w 585787"/>
                  <a:gd name="connsiteY55" fmla="*/ 577121 h 584265"/>
                  <a:gd name="connsiteX56" fmla="*/ 373856 w 585787"/>
                  <a:gd name="connsiteY56" fmla="*/ 584265 h 584265"/>
                  <a:gd name="connsiteX57" fmla="*/ 364331 w 585787"/>
                  <a:gd name="connsiteY57" fmla="*/ 581883 h 584265"/>
                  <a:gd name="connsiteX58" fmla="*/ 350044 w 585787"/>
                  <a:gd name="connsiteY58" fmla="*/ 569977 h 584265"/>
                  <a:gd name="connsiteX59" fmla="*/ 328612 w 585787"/>
                  <a:gd name="connsiteY59" fmla="*/ 558071 h 584265"/>
                  <a:gd name="connsiteX60" fmla="*/ 326231 w 585787"/>
                  <a:gd name="connsiteY60" fmla="*/ 550927 h 584265"/>
                  <a:gd name="connsiteX61" fmla="*/ 333375 w 585787"/>
                  <a:gd name="connsiteY61" fmla="*/ 546165 h 584265"/>
                  <a:gd name="connsiteX62" fmla="*/ 342900 w 585787"/>
                  <a:gd name="connsiteY62" fmla="*/ 531877 h 584265"/>
                  <a:gd name="connsiteX63" fmla="*/ 347662 w 585787"/>
                  <a:gd name="connsiteY63" fmla="*/ 522352 h 584265"/>
                  <a:gd name="connsiteX64" fmla="*/ 366712 w 585787"/>
                  <a:gd name="connsiteY64" fmla="*/ 498540 h 584265"/>
                  <a:gd name="connsiteX65" fmla="*/ 373856 w 585787"/>
                  <a:gd name="connsiteY65" fmla="*/ 479490 h 584265"/>
                  <a:gd name="connsiteX66" fmla="*/ 378619 w 585787"/>
                  <a:gd name="connsiteY66" fmla="*/ 472346 h 584265"/>
                  <a:gd name="connsiteX67" fmla="*/ 373856 w 585787"/>
                  <a:gd name="connsiteY67" fmla="*/ 465202 h 584265"/>
                  <a:gd name="connsiteX68" fmla="*/ 364331 w 585787"/>
                  <a:gd name="connsiteY68" fmla="*/ 455677 h 584265"/>
                  <a:gd name="connsiteX69" fmla="*/ 347662 w 585787"/>
                  <a:gd name="connsiteY69" fmla="*/ 443771 h 584265"/>
                  <a:gd name="connsiteX70" fmla="*/ 330994 w 585787"/>
                  <a:gd name="connsiteY70" fmla="*/ 431865 h 584265"/>
                  <a:gd name="connsiteX71" fmla="*/ 323850 w 585787"/>
                  <a:gd name="connsiteY71" fmla="*/ 429483 h 584265"/>
                  <a:gd name="connsiteX72" fmla="*/ 311944 w 585787"/>
                  <a:gd name="connsiteY72" fmla="*/ 448533 h 584265"/>
                  <a:gd name="connsiteX73" fmla="*/ 304800 w 585787"/>
                  <a:gd name="connsiteY73" fmla="*/ 458058 h 584265"/>
                  <a:gd name="connsiteX74" fmla="*/ 300037 w 585787"/>
                  <a:gd name="connsiteY74" fmla="*/ 465202 h 584265"/>
                  <a:gd name="connsiteX75" fmla="*/ 285750 w 585787"/>
                  <a:gd name="connsiteY75" fmla="*/ 479490 h 584265"/>
                  <a:gd name="connsiteX76" fmla="*/ 280987 w 585787"/>
                  <a:gd name="connsiteY76" fmla="*/ 486633 h 584265"/>
                  <a:gd name="connsiteX77" fmla="*/ 266700 w 585787"/>
                  <a:gd name="connsiteY77" fmla="*/ 493777 h 584265"/>
                  <a:gd name="connsiteX78" fmla="*/ 252412 w 585787"/>
                  <a:gd name="connsiteY78" fmla="*/ 484252 h 584265"/>
                  <a:gd name="connsiteX79" fmla="*/ 240506 w 585787"/>
                  <a:gd name="connsiteY79" fmla="*/ 467583 h 584265"/>
                  <a:gd name="connsiteX80" fmla="*/ 233362 w 585787"/>
                  <a:gd name="connsiteY80" fmla="*/ 460440 h 584265"/>
                  <a:gd name="connsiteX81" fmla="*/ 221456 w 585787"/>
                  <a:gd name="connsiteY81" fmla="*/ 450915 h 584265"/>
                  <a:gd name="connsiteX82" fmla="*/ 214312 w 585787"/>
                  <a:gd name="connsiteY82" fmla="*/ 443771 h 584265"/>
                  <a:gd name="connsiteX83" fmla="*/ 226219 w 585787"/>
                  <a:gd name="connsiteY83" fmla="*/ 427102 h 584265"/>
                  <a:gd name="connsiteX84" fmla="*/ 235744 w 585787"/>
                  <a:gd name="connsiteY84" fmla="*/ 410433 h 584265"/>
                  <a:gd name="connsiteX85" fmla="*/ 240506 w 585787"/>
                  <a:gd name="connsiteY85" fmla="*/ 396146 h 584265"/>
                  <a:gd name="connsiteX86" fmla="*/ 264319 w 585787"/>
                  <a:gd name="connsiteY86" fmla="*/ 367571 h 584265"/>
                  <a:gd name="connsiteX87" fmla="*/ 271462 w 585787"/>
                  <a:gd name="connsiteY87" fmla="*/ 358046 h 584265"/>
                  <a:gd name="connsiteX88" fmla="*/ 278606 w 585787"/>
                  <a:gd name="connsiteY88" fmla="*/ 350902 h 584265"/>
                  <a:gd name="connsiteX89" fmla="*/ 280987 w 585787"/>
                  <a:gd name="connsiteY89" fmla="*/ 341377 h 584265"/>
                  <a:gd name="connsiteX90" fmla="*/ 285750 w 585787"/>
                  <a:gd name="connsiteY90" fmla="*/ 327090 h 584265"/>
                  <a:gd name="connsiteX91" fmla="*/ 292894 w 585787"/>
                  <a:gd name="connsiteY91" fmla="*/ 331852 h 584265"/>
                  <a:gd name="connsiteX92" fmla="*/ 311944 w 585787"/>
                  <a:gd name="connsiteY92" fmla="*/ 341377 h 584265"/>
                  <a:gd name="connsiteX93" fmla="*/ 326231 w 585787"/>
                  <a:gd name="connsiteY93" fmla="*/ 350902 h 584265"/>
                  <a:gd name="connsiteX94" fmla="*/ 333375 w 585787"/>
                  <a:gd name="connsiteY94" fmla="*/ 355665 h 584265"/>
                  <a:gd name="connsiteX95" fmla="*/ 340519 w 585787"/>
                  <a:gd name="connsiteY95" fmla="*/ 358046 h 584265"/>
                  <a:gd name="connsiteX96" fmla="*/ 364331 w 585787"/>
                  <a:gd name="connsiteY96" fmla="*/ 362808 h 584265"/>
                  <a:gd name="connsiteX97" fmla="*/ 376237 w 585787"/>
                  <a:gd name="connsiteY97" fmla="*/ 343758 h 584265"/>
                  <a:gd name="connsiteX98" fmla="*/ 383381 w 585787"/>
                  <a:gd name="connsiteY98" fmla="*/ 338996 h 584265"/>
                  <a:gd name="connsiteX99" fmla="*/ 385762 w 585787"/>
                  <a:gd name="connsiteY99" fmla="*/ 331852 h 584265"/>
                  <a:gd name="connsiteX100" fmla="*/ 373856 w 585787"/>
                  <a:gd name="connsiteY100" fmla="*/ 319946 h 584265"/>
                  <a:gd name="connsiteX101" fmla="*/ 359569 w 585787"/>
                  <a:gd name="connsiteY101" fmla="*/ 310421 h 584265"/>
                  <a:gd name="connsiteX102" fmla="*/ 326231 w 585787"/>
                  <a:gd name="connsiteY102" fmla="*/ 303277 h 584265"/>
                  <a:gd name="connsiteX103" fmla="*/ 319087 w 585787"/>
                  <a:gd name="connsiteY103" fmla="*/ 296133 h 584265"/>
                  <a:gd name="connsiteX104" fmla="*/ 304800 w 585787"/>
                  <a:gd name="connsiteY104" fmla="*/ 291371 h 584265"/>
                  <a:gd name="connsiteX105" fmla="*/ 288131 w 585787"/>
                  <a:gd name="connsiteY105" fmla="*/ 286608 h 584265"/>
                  <a:gd name="connsiteX106" fmla="*/ 235744 w 585787"/>
                  <a:gd name="connsiteY106" fmla="*/ 291371 h 584265"/>
                  <a:gd name="connsiteX107" fmla="*/ 230981 w 585787"/>
                  <a:gd name="connsiteY107" fmla="*/ 298515 h 584265"/>
                  <a:gd name="connsiteX108" fmla="*/ 226219 w 585787"/>
                  <a:gd name="connsiteY108" fmla="*/ 310421 h 584265"/>
                  <a:gd name="connsiteX109" fmla="*/ 221456 w 585787"/>
                  <a:gd name="connsiteY109" fmla="*/ 319946 h 584265"/>
                  <a:gd name="connsiteX110" fmla="*/ 216694 w 585787"/>
                  <a:gd name="connsiteY110" fmla="*/ 334233 h 584265"/>
                  <a:gd name="connsiteX111" fmla="*/ 204787 w 585787"/>
                  <a:gd name="connsiteY111" fmla="*/ 338996 h 584265"/>
                  <a:gd name="connsiteX112" fmla="*/ 197644 w 585787"/>
                  <a:gd name="connsiteY112" fmla="*/ 346140 h 584265"/>
                  <a:gd name="connsiteX113" fmla="*/ 207169 w 585787"/>
                  <a:gd name="connsiteY113" fmla="*/ 358046 h 584265"/>
                  <a:gd name="connsiteX114" fmla="*/ 209550 w 585787"/>
                  <a:gd name="connsiteY114" fmla="*/ 403290 h 584265"/>
                  <a:gd name="connsiteX115" fmla="*/ 207169 w 585787"/>
                  <a:gd name="connsiteY115" fmla="*/ 410433 h 584265"/>
                  <a:gd name="connsiteX116" fmla="*/ 200025 w 585787"/>
                  <a:gd name="connsiteY116" fmla="*/ 412815 h 584265"/>
                  <a:gd name="connsiteX117" fmla="*/ 190500 w 585787"/>
                  <a:gd name="connsiteY117" fmla="*/ 419958 h 584265"/>
                  <a:gd name="connsiteX118" fmla="*/ 147637 w 585787"/>
                  <a:gd name="connsiteY118" fmla="*/ 419958 h 584265"/>
                  <a:gd name="connsiteX119" fmla="*/ 140494 w 585787"/>
                  <a:gd name="connsiteY119" fmla="*/ 415196 h 584265"/>
                  <a:gd name="connsiteX120" fmla="*/ 133350 w 585787"/>
                  <a:gd name="connsiteY120" fmla="*/ 412815 h 584265"/>
                  <a:gd name="connsiteX121" fmla="*/ 126206 w 585787"/>
                  <a:gd name="connsiteY121" fmla="*/ 405671 h 584265"/>
                  <a:gd name="connsiteX122" fmla="*/ 116681 w 585787"/>
                  <a:gd name="connsiteY122" fmla="*/ 400908 h 584265"/>
                  <a:gd name="connsiteX123" fmla="*/ 102394 w 585787"/>
                  <a:gd name="connsiteY123" fmla="*/ 393765 h 584265"/>
                  <a:gd name="connsiteX124" fmla="*/ 88106 w 585787"/>
                  <a:gd name="connsiteY124" fmla="*/ 381858 h 584265"/>
                  <a:gd name="connsiteX125" fmla="*/ 66675 w 585787"/>
                  <a:gd name="connsiteY125" fmla="*/ 369952 h 584265"/>
                  <a:gd name="connsiteX126" fmla="*/ 52387 w 585787"/>
                  <a:gd name="connsiteY126" fmla="*/ 360427 h 584265"/>
                  <a:gd name="connsiteX127" fmla="*/ 38100 w 585787"/>
                  <a:gd name="connsiteY127" fmla="*/ 350902 h 584265"/>
                  <a:gd name="connsiteX128" fmla="*/ 30956 w 585787"/>
                  <a:gd name="connsiteY128" fmla="*/ 346140 h 584265"/>
                  <a:gd name="connsiteX129" fmla="*/ 9525 w 585787"/>
                  <a:gd name="connsiteY129" fmla="*/ 336615 h 584265"/>
                  <a:gd name="connsiteX130" fmla="*/ 2381 w 585787"/>
                  <a:gd name="connsiteY130" fmla="*/ 322327 h 584265"/>
                  <a:gd name="connsiteX131" fmla="*/ 0 w 585787"/>
                  <a:gd name="connsiteY131" fmla="*/ 315183 h 584265"/>
                  <a:gd name="connsiteX132" fmla="*/ 9525 w 585787"/>
                  <a:gd name="connsiteY132" fmla="*/ 300896 h 584265"/>
                  <a:gd name="connsiteX133" fmla="*/ 11906 w 585787"/>
                  <a:gd name="connsiteY133" fmla="*/ 293752 h 584265"/>
                  <a:gd name="connsiteX134" fmla="*/ 28575 w 585787"/>
                  <a:gd name="connsiteY134" fmla="*/ 267558 h 584265"/>
                  <a:gd name="connsiteX135" fmla="*/ 33337 w 585787"/>
                  <a:gd name="connsiteY135" fmla="*/ 260415 h 584265"/>
                  <a:gd name="connsiteX136" fmla="*/ 42862 w 585787"/>
                  <a:gd name="connsiteY136" fmla="*/ 238983 h 584265"/>
                  <a:gd name="connsiteX137" fmla="*/ 54769 w 585787"/>
                  <a:gd name="connsiteY137" fmla="*/ 241365 h 584265"/>
                  <a:gd name="connsiteX138" fmla="*/ 61912 w 585787"/>
                  <a:gd name="connsiteY138" fmla="*/ 246127 h 584265"/>
                  <a:gd name="connsiteX139" fmla="*/ 71437 w 585787"/>
                  <a:gd name="connsiteY139" fmla="*/ 248508 h 584265"/>
                  <a:gd name="connsiteX140" fmla="*/ 83344 w 585787"/>
                  <a:gd name="connsiteY140" fmla="*/ 260415 h 584265"/>
                  <a:gd name="connsiteX141" fmla="*/ 102394 w 585787"/>
                  <a:gd name="connsiteY141" fmla="*/ 272321 h 584265"/>
                  <a:gd name="connsiteX142" fmla="*/ 119062 w 585787"/>
                  <a:gd name="connsiteY142" fmla="*/ 284227 h 584265"/>
                  <a:gd name="connsiteX143" fmla="*/ 126206 w 585787"/>
                  <a:gd name="connsiteY143" fmla="*/ 281846 h 584265"/>
                  <a:gd name="connsiteX144" fmla="*/ 133350 w 585787"/>
                  <a:gd name="connsiteY144" fmla="*/ 274702 h 584265"/>
                  <a:gd name="connsiteX145" fmla="*/ 135731 w 585787"/>
                  <a:gd name="connsiteY145" fmla="*/ 267558 h 584265"/>
                  <a:gd name="connsiteX146" fmla="*/ 142875 w 585787"/>
                  <a:gd name="connsiteY146" fmla="*/ 262796 h 584265"/>
                  <a:gd name="connsiteX147" fmla="*/ 154781 w 585787"/>
                  <a:gd name="connsiteY147" fmla="*/ 246127 h 584265"/>
                  <a:gd name="connsiteX148" fmla="*/ 161925 w 585787"/>
                  <a:gd name="connsiteY148" fmla="*/ 238983 h 584265"/>
                  <a:gd name="connsiteX149" fmla="*/ 173831 w 585787"/>
                  <a:gd name="connsiteY149" fmla="*/ 227077 h 584265"/>
                  <a:gd name="connsiteX150" fmla="*/ 178594 w 585787"/>
                  <a:gd name="connsiteY150" fmla="*/ 219933 h 584265"/>
                  <a:gd name="connsiteX151" fmla="*/ 169069 w 585787"/>
                  <a:gd name="connsiteY151" fmla="*/ 217552 h 584265"/>
                  <a:gd name="connsiteX152" fmla="*/ 159544 w 585787"/>
                  <a:gd name="connsiteY152" fmla="*/ 210408 h 584265"/>
                  <a:gd name="connsiteX153" fmla="*/ 154781 w 585787"/>
                  <a:gd name="connsiteY153" fmla="*/ 203265 h 584265"/>
                  <a:gd name="connsiteX154" fmla="*/ 135731 w 585787"/>
                  <a:gd name="connsiteY154" fmla="*/ 181833 h 584265"/>
                  <a:gd name="connsiteX155" fmla="*/ 150019 w 585787"/>
                  <a:gd name="connsiteY155" fmla="*/ 169927 h 584265"/>
                  <a:gd name="connsiteX156" fmla="*/ 161925 w 585787"/>
                  <a:gd name="connsiteY156" fmla="*/ 158021 h 584265"/>
                  <a:gd name="connsiteX157" fmla="*/ 173831 w 585787"/>
                  <a:gd name="connsiteY157" fmla="*/ 143733 h 584265"/>
                  <a:gd name="connsiteX158" fmla="*/ 192881 w 585787"/>
                  <a:gd name="connsiteY158" fmla="*/ 117540 h 584265"/>
                  <a:gd name="connsiteX159" fmla="*/ 209550 w 585787"/>
                  <a:gd name="connsiteY159" fmla="*/ 100871 h 584265"/>
                  <a:gd name="connsiteX160" fmla="*/ 235744 w 585787"/>
                  <a:gd name="connsiteY160" fmla="*/ 72296 h 584265"/>
                  <a:gd name="connsiteX161" fmla="*/ 247650 w 585787"/>
                  <a:gd name="connsiteY161" fmla="*/ 58008 h 584265"/>
                  <a:gd name="connsiteX162" fmla="*/ 252412 w 585787"/>
                  <a:gd name="connsiteY162" fmla="*/ 48483 h 584265"/>
                  <a:gd name="connsiteX163" fmla="*/ 261937 w 585787"/>
                  <a:gd name="connsiteY163" fmla="*/ 34196 h 584265"/>
                  <a:gd name="connsiteX164" fmla="*/ 271462 w 585787"/>
                  <a:gd name="connsiteY164" fmla="*/ 31815 h 584265"/>
                  <a:gd name="connsiteX165" fmla="*/ 280987 w 585787"/>
                  <a:gd name="connsiteY165" fmla="*/ 19908 h 584265"/>
                  <a:gd name="connsiteX166" fmla="*/ 288131 w 585787"/>
                  <a:gd name="connsiteY166" fmla="*/ 12765 h 584265"/>
                  <a:gd name="connsiteX167" fmla="*/ 292894 w 585787"/>
                  <a:gd name="connsiteY167" fmla="*/ 858 h 5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585787" h="584265">
                    <a:moveTo>
                      <a:pt x="292894" y="858"/>
                    </a:moveTo>
                    <a:cubicBezTo>
                      <a:pt x="294878" y="1652"/>
                      <a:pt x="297142" y="12220"/>
                      <a:pt x="300037" y="17527"/>
                    </a:cubicBezTo>
                    <a:cubicBezTo>
                      <a:pt x="306880" y="30072"/>
                      <a:pt x="305335" y="24323"/>
                      <a:pt x="314325" y="31815"/>
                    </a:cubicBezTo>
                    <a:cubicBezTo>
                      <a:pt x="325064" y="40763"/>
                      <a:pt x="317332" y="37275"/>
                      <a:pt x="328612" y="43721"/>
                    </a:cubicBezTo>
                    <a:cubicBezTo>
                      <a:pt x="331694" y="45482"/>
                      <a:pt x="334841" y="47165"/>
                      <a:pt x="338137" y="48483"/>
                    </a:cubicBezTo>
                    <a:cubicBezTo>
                      <a:pt x="342798" y="50347"/>
                      <a:pt x="352425" y="53246"/>
                      <a:pt x="352425" y="53246"/>
                    </a:cubicBezTo>
                    <a:cubicBezTo>
                      <a:pt x="354012" y="55627"/>
                      <a:pt x="354988" y="58558"/>
                      <a:pt x="357187" y="60390"/>
                    </a:cubicBezTo>
                    <a:cubicBezTo>
                      <a:pt x="377178" y="77049"/>
                      <a:pt x="357131" y="52784"/>
                      <a:pt x="373856" y="72296"/>
                    </a:cubicBezTo>
                    <a:cubicBezTo>
                      <a:pt x="386312" y="86828"/>
                      <a:pt x="376379" y="76333"/>
                      <a:pt x="385762" y="91346"/>
                    </a:cubicBezTo>
                    <a:cubicBezTo>
                      <a:pt x="393698" y="104043"/>
                      <a:pt x="391321" y="98492"/>
                      <a:pt x="402431" y="108015"/>
                    </a:cubicBezTo>
                    <a:cubicBezTo>
                      <a:pt x="413782" y="117744"/>
                      <a:pt x="404568" y="113489"/>
                      <a:pt x="416719" y="117540"/>
                    </a:cubicBezTo>
                    <a:cubicBezTo>
                      <a:pt x="418306" y="119921"/>
                      <a:pt x="419458" y="122660"/>
                      <a:pt x="421481" y="124683"/>
                    </a:cubicBezTo>
                    <a:cubicBezTo>
                      <a:pt x="425351" y="128553"/>
                      <a:pt x="433789" y="131716"/>
                      <a:pt x="438150" y="134208"/>
                    </a:cubicBezTo>
                    <a:cubicBezTo>
                      <a:pt x="440635" y="135628"/>
                      <a:pt x="442663" y="137844"/>
                      <a:pt x="445294" y="138971"/>
                    </a:cubicBezTo>
                    <a:cubicBezTo>
                      <a:pt x="448302" y="140260"/>
                      <a:pt x="451672" y="140453"/>
                      <a:pt x="454819" y="141352"/>
                    </a:cubicBezTo>
                    <a:cubicBezTo>
                      <a:pt x="457232" y="142041"/>
                      <a:pt x="459581" y="142939"/>
                      <a:pt x="461962" y="143733"/>
                    </a:cubicBezTo>
                    <a:cubicBezTo>
                      <a:pt x="464343" y="145321"/>
                      <a:pt x="467082" y="146472"/>
                      <a:pt x="469106" y="148496"/>
                    </a:cubicBezTo>
                    <a:cubicBezTo>
                      <a:pt x="476838" y="156228"/>
                      <a:pt x="475523" y="163391"/>
                      <a:pt x="471487" y="174690"/>
                    </a:cubicBezTo>
                    <a:cubicBezTo>
                      <a:pt x="469562" y="180080"/>
                      <a:pt x="461962" y="188977"/>
                      <a:pt x="461962" y="188977"/>
                    </a:cubicBezTo>
                    <a:cubicBezTo>
                      <a:pt x="464343" y="189771"/>
                      <a:pt x="466927" y="190113"/>
                      <a:pt x="469106" y="191358"/>
                    </a:cubicBezTo>
                    <a:cubicBezTo>
                      <a:pt x="476653" y="195671"/>
                      <a:pt x="478406" y="199581"/>
                      <a:pt x="485775" y="203265"/>
                    </a:cubicBezTo>
                    <a:cubicBezTo>
                      <a:pt x="488020" y="204388"/>
                      <a:pt x="490538" y="204852"/>
                      <a:pt x="492919" y="205646"/>
                    </a:cubicBezTo>
                    <a:cubicBezTo>
                      <a:pt x="497681" y="208821"/>
                      <a:pt x="503159" y="211124"/>
                      <a:pt x="507206" y="215171"/>
                    </a:cubicBezTo>
                    <a:cubicBezTo>
                      <a:pt x="509587" y="217552"/>
                      <a:pt x="511406" y="220680"/>
                      <a:pt x="514350" y="222315"/>
                    </a:cubicBezTo>
                    <a:cubicBezTo>
                      <a:pt x="518738" y="224753"/>
                      <a:pt x="528637" y="227077"/>
                      <a:pt x="528637" y="227077"/>
                    </a:cubicBezTo>
                    <a:cubicBezTo>
                      <a:pt x="531812" y="229458"/>
                      <a:pt x="534911" y="231945"/>
                      <a:pt x="538162" y="234221"/>
                    </a:cubicBezTo>
                    <a:cubicBezTo>
                      <a:pt x="542851" y="237503"/>
                      <a:pt x="548403" y="239699"/>
                      <a:pt x="552450" y="243746"/>
                    </a:cubicBezTo>
                    <a:cubicBezTo>
                      <a:pt x="558006" y="249302"/>
                      <a:pt x="561496" y="258509"/>
                      <a:pt x="569119" y="260415"/>
                    </a:cubicBezTo>
                    <a:cubicBezTo>
                      <a:pt x="581079" y="263405"/>
                      <a:pt x="575539" y="261761"/>
                      <a:pt x="585787" y="265177"/>
                    </a:cubicBezTo>
                    <a:cubicBezTo>
                      <a:pt x="583406" y="269146"/>
                      <a:pt x="581129" y="273178"/>
                      <a:pt x="578644" y="277083"/>
                    </a:cubicBezTo>
                    <a:cubicBezTo>
                      <a:pt x="575571" y="281912"/>
                      <a:pt x="571679" y="286251"/>
                      <a:pt x="569119" y="291371"/>
                    </a:cubicBezTo>
                    <a:cubicBezTo>
                      <a:pt x="567655" y="294298"/>
                      <a:pt x="568361" y="298054"/>
                      <a:pt x="566737" y="300896"/>
                    </a:cubicBezTo>
                    <a:cubicBezTo>
                      <a:pt x="565066" y="303820"/>
                      <a:pt x="561785" y="305483"/>
                      <a:pt x="559594" y="308040"/>
                    </a:cubicBezTo>
                    <a:cubicBezTo>
                      <a:pt x="557011" y="311053"/>
                      <a:pt x="555256" y="314759"/>
                      <a:pt x="552450" y="317565"/>
                    </a:cubicBezTo>
                    <a:cubicBezTo>
                      <a:pt x="548856" y="321159"/>
                      <a:pt x="543944" y="323312"/>
                      <a:pt x="540544" y="327090"/>
                    </a:cubicBezTo>
                    <a:cubicBezTo>
                      <a:pt x="532079" y="336495"/>
                      <a:pt x="529844" y="344921"/>
                      <a:pt x="523875" y="355665"/>
                    </a:cubicBezTo>
                    <a:cubicBezTo>
                      <a:pt x="522485" y="358167"/>
                      <a:pt x="520700" y="360427"/>
                      <a:pt x="519112" y="362808"/>
                    </a:cubicBezTo>
                    <a:cubicBezTo>
                      <a:pt x="515920" y="375576"/>
                      <a:pt x="517413" y="372534"/>
                      <a:pt x="509587" y="386621"/>
                    </a:cubicBezTo>
                    <a:cubicBezTo>
                      <a:pt x="508197" y="389123"/>
                      <a:pt x="506105" y="391205"/>
                      <a:pt x="504825" y="393765"/>
                    </a:cubicBezTo>
                    <a:cubicBezTo>
                      <a:pt x="503703" y="396010"/>
                      <a:pt x="503985" y="398927"/>
                      <a:pt x="502444" y="400908"/>
                    </a:cubicBezTo>
                    <a:cubicBezTo>
                      <a:pt x="498309" y="406225"/>
                      <a:pt x="491892" y="409592"/>
                      <a:pt x="488156" y="415196"/>
                    </a:cubicBezTo>
                    <a:cubicBezTo>
                      <a:pt x="466234" y="448078"/>
                      <a:pt x="489135" y="414300"/>
                      <a:pt x="471487" y="439008"/>
                    </a:cubicBezTo>
                    <a:cubicBezTo>
                      <a:pt x="463206" y="450602"/>
                      <a:pt x="469928" y="441736"/>
                      <a:pt x="461962" y="455677"/>
                    </a:cubicBezTo>
                    <a:cubicBezTo>
                      <a:pt x="460542" y="458162"/>
                      <a:pt x="458362" y="460206"/>
                      <a:pt x="457200" y="462821"/>
                    </a:cubicBezTo>
                    <a:cubicBezTo>
                      <a:pt x="455161" y="467408"/>
                      <a:pt x="454476" y="472521"/>
                      <a:pt x="452437" y="477108"/>
                    </a:cubicBezTo>
                    <a:cubicBezTo>
                      <a:pt x="451275" y="479723"/>
                      <a:pt x="448955" y="481692"/>
                      <a:pt x="447675" y="484252"/>
                    </a:cubicBezTo>
                    <a:cubicBezTo>
                      <a:pt x="446553" y="486497"/>
                      <a:pt x="446901" y="489468"/>
                      <a:pt x="445294" y="491396"/>
                    </a:cubicBezTo>
                    <a:cubicBezTo>
                      <a:pt x="442753" y="494445"/>
                      <a:pt x="438575" y="495734"/>
                      <a:pt x="435769" y="498540"/>
                    </a:cubicBezTo>
                    <a:cubicBezTo>
                      <a:pt x="432963" y="501346"/>
                      <a:pt x="430932" y="504836"/>
                      <a:pt x="428625" y="508065"/>
                    </a:cubicBezTo>
                    <a:cubicBezTo>
                      <a:pt x="426961" y="510394"/>
                      <a:pt x="425886" y="513184"/>
                      <a:pt x="423862" y="515208"/>
                    </a:cubicBezTo>
                    <a:cubicBezTo>
                      <a:pt x="421838" y="517232"/>
                      <a:pt x="418743" y="517947"/>
                      <a:pt x="416719" y="519971"/>
                    </a:cubicBezTo>
                    <a:cubicBezTo>
                      <a:pt x="404211" y="532480"/>
                      <a:pt x="414243" y="525817"/>
                      <a:pt x="404812" y="539021"/>
                    </a:cubicBezTo>
                    <a:cubicBezTo>
                      <a:pt x="402855" y="541761"/>
                      <a:pt x="400050" y="543784"/>
                      <a:pt x="397669" y="546165"/>
                    </a:cubicBezTo>
                    <a:cubicBezTo>
                      <a:pt x="392005" y="563151"/>
                      <a:pt x="400036" y="542613"/>
                      <a:pt x="388144" y="560452"/>
                    </a:cubicBezTo>
                    <a:cubicBezTo>
                      <a:pt x="386752" y="562541"/>
                      <a:pt x="387007" y="565417"/>
                      <a:pt x="385762" y="567596"/>
                    </a:cubicBezTo>
                    <a:cubicBezTo>
                      <a:pt x="383793" y="571042"/>
                      <a:pt x="380926" y="573892"/>
                      <a:pt x="378619" y="577121"/>
                    </a:cubicBezTo>
                    <a:cubicBezTo>
                      <a:pt x="376955" y="579450"/>
                      <a:pt x="375444" y="581884"/>
                      <a:pt x="373856" y="584265"/>
                    </a:cubicBezTo>
                    <a:cubicBezTo>
                      <a:pt x="370681" y="583471"/>
                      <a:pt x="367339" y="583172"/>
                      <a:pt x="364331" y="581883"/>
                    </a:cubicBezTo>
                    <a:cubicBezTo>
                      <a:pt x="356203" y="578400"/>
                      <a:pt x="357071" y="575443"/>
                      <a:pt x="350044" y="569977"/>
                    </a:cubicBezTo>
                    <a:cubicBezTo>
                      <a:pt x="337763" y="560425"/>
                      <a:pt x="339390" y="561663"/>
                      <a:pt x="328612" y="558071"/>
                    </a:cubicBezTo>
                    <a:cubicBezTo>
                      <a:pt x="327818" y="555690"/>
                      <a:pt x="325299" y="553258"/>
                      <a:pt x="326231" y="550927"/>
                    </a:cubicBezTo>
                    <a:cubicBezTo>
                      <a:pt x="327294" y="548270"/>
                      <a:pt x="331490" y="548319"/>
                      <a:pt x="333375" y="546165"/>
                    </a:cubicBezTo>
                    <a:cubicBezTo>
                      <a:pt x="337144" y="541857"/>
                      <a:pt x="340340" y="536997"/>
                      <a:pt x="342900" y="531877"/>
                    </a:cubicBezTo>
                    <a:cubicBezTo>
                      <a:pt x="344487" y="528702"/>
                      <a:pt x="345532" y="525192"/>
                      <a:pt x="347662" y="522352"/>
                    </a:cubicBezTo>
                    <a:cubicBezTo>
                      <a:pt x="355467" y="511945"/>
                      <a:pt x="362048" y="512528"/>
                      <a:pt x="366712" y="498540"/>
                    </a:cubicBezTo>
                    <a:cubicBezTo>
                      <a:pt x="368772" y="492362"/>
                      <a:pt x="371012" y="485177"/>
                      <a:pt x="373856" y="479490"/>
                    </a:cubicBezTo>
                    <a:cubicBezTo>
                      <a:pt x="375136" y="476930"/>
                      <a:pt x="377031" y="474727"/>
                      <a:pt x="378619" y="472346"/>
                    </a:cubicBezTo>
                    <a:cubicBezTo>
                      <a:pt x="377031" y="469965"/>
                      <a:pt x="375719" y="467375"/>
                      <a:pt x="373856" y="465202"/>
                    </a:cubicBezTo>
                    <a:cubicBezTo>
                      <a:pt x="370934" y="461793"/>
                      <a:pt x="367710" y="458634"/>
                      <a:pt x="364331" y="455677"/>
                    </a:cubicBezTo>
                    <a:cubicBezTo>
                      <a:pt x="357405" y="449617"/>
                      <a:pt x="354583" y="448715"/>
                      <a:pt x="347662" y="443771"/>
                    </a:cubicBezTo>
                    <a:cubicBezTo>
                      <a:pt x="345143" y="441972"/>
                      <a:pt x="334737" y="433737"/>
                      <a:pt x="330994" y="431865"/>
                    </a:cubicBezTo>
                    <a:cubicBezTo>
                      <a:pt x="328749" y="430742"/>
                      <a:pt x="326231" y="430277"/>
                      <a:pt x="323850" y="429483"/>
                    </a:cubicBezTo>
                    <a:cubicBezTo>
                      <a:pt x="319949" y="445090"/>
                      <a:pt x="324375" y="434326"/>
                      <a:pt x="311944" y="448533"/>
                    </a:cubicBezTo>
                    <a:cubicBezTo>
                      <a:pt x="309331" y="451520"/>
                      <a:pt x="307107" y="454829"/>
                      <a:pt x="304800" y="458058"/>
                    </a:cubicBezTo>
                    <a:cubicBezTo>
                      <a:pt x="303136" y="460387"/>
                      <a:pt x="301938" y="463063"/>
                      <a:pt x="300037" y="465202"/>
                    </a:cubicBezTo>
                    <a:cubicBezTo>
                      <a:pt x="295562" y="470236"/>
                      <a:pt x="289487" y="473886"/>
                      <a:pt x="285750" y="479490"/>
                    </a:cubicBezTo>
                    <a:cubicBezTo>
                      <a:pt x="284162" y="481871"/>
                      <a:pt x="283011" y="484609"/>
                      <a:pt x="280987" y="486633"/>
                    </a:cubicBezTo>
                    <a:cubicBezTo>
                      <a:pt x="276369" y="491251"/>
                      <a:pt x="272512" y="491840"/>
                      <a:pt x="266700" y="493777"/>
                    </a:cubicBezTo>
                    <a:cubicBezTo>
                      <a:pt x="261937" y="490602"/>
                      <a:pt x="255587" y="489015"/>
                      <a:pt x="252412" y="484252"/>
                    </a:cubicBezTo>
                    <a:cubicBezTo>
                      <a:pt x="248642" y="478596"/>
                      <a:pt x="244939" y="472755"/>
                      <a:pt x="240506" y="467583"/>
                    </a:cubicBezTo>
                    <a:cubicBezTo>
                      <a:pt x="238314" y="465026"/>
                      <a:pt x="235518" y="463027"/>
                      <a:pt x="233362" y="460440"/>
                    </a:cubicBezTo>
                    <a:cubicBezTo>
                      <a:pt x="225076" y="450497"/>
                      <a:pt x="233185" y="454824"/>
                      <a:pt x="221456" y="450915"/>
                    </a:cubicBezTo>
                    <a:cubicBezTo>
                      <a:pt x="219075" y="448534"/>
                      <a:pt x="215237" y="447009"/>
                      <a:pt x="214312" y="443771"/>
                    </a:cubicBezTo>
                    <a:cubicBezTo>
                      <a:pt x="211755" y="434822"/>
                      <a:pt x="221232" y="430842"/>
                      <a:pt x="226219" y="427102"/>
                    </a:cubicBezTo>
                    <a:cubicBezTo>
                      <a:pt x="233501" y="405253"/>
                      <a:pt x="221329" y="439263"/>
                      <a:pt x="235744" y="410433"/>
                    </a:cubicBezTo>
                    <a:cubicBezTo>
                      <a:pt x="237989" y="405943"/>
                      <a:pt x="236956" y="399696"/>
                      <a:pt x="240506" y="396146"/>
                    </a:cubicBezTo>
                    <a:cubicBezTo>
                      <a:pt x="253716" y="382936"/>
                      <a:pt x="246478" y="390765"/>
                      <a:pt x="264319" y="367571"/>
                    </a:cubicBezTo>
                    <a:cubicBezTo>
                      <a:pt x="266739" y="364425"/>
                      <a:pt x="268656" y="360852"/>
                      <a:pt x="271462" y="358046"/>
                    </a:cubicBezTo>
                    <a:lnTo>
                      <a:pt x="278606" y="350902"/>
                    </a:lnTo>
                    <a:cubicBezTo>
                      <a:pt x="279400" y="347727"/>
                      <a:pt x="280047" y="344512"/>
                      <a:pt x="280987" y="341377"/>
                    </a:cubicBezTo>
                    <a:cubicBezTo>
                      <a:pt x="282430" y="336569"/>
                      <a:pt x="285750" y="327090"/>
                      <a:pt x="285750" y="327090"/>
                    </a:cubicBezTo>
                    <a:cubicBezTo>
                      <a:pt x="288131" y="328677"/>
                      <a:pt x="290382" y="330482"/>
                      <a:pt x="292894" y="331852"/>
                    </a:cubicBezTo>
                    <a:cubicBezTo>
                      <a:pt x="299127" y="335252"/>
                      <a:pt x="306037" y="337439"/>
                      <a:pt x="311944" y="341377"/>
                    </a:cubicBezTo>
                    <a:lnTo>
                      <a:pt x="326231" y="350902"/>
                    </a:lnTo>
                    <a:cubicBezTo>
                      <a:pt x="328612" y="352490"/>
                      <a:pt x="330660" y="354760"/>
                      <a:pt x="333375" y="355665"/>
                    </a:cubicBezTo>
                    <a:lnTo>
                      <a:pt x="340519" y="358046"/>
                    </a:lnTo>
                    <a:cubicBezTo>
                      <a:pt x="357760" y="369540"/>
                      <a:pt x="349687" y="370131"/>
                      <a:pt x="364331" y="362808"/>
                    </a:cubicBezTo>
                    <a:cubicBezTo>
                      <a:pt x="368102" y="355266"/>
                      <a:pt x="370057" y="349938"/>
                      <a:pt x="376237" y="343758"/>
                    </a:cubicBezTo>
                    <a:cubicBezTo>
                      <a:pt x="378261" y="341734"/>
                      <a:pt x="381000" y="340583"/>
                      <a:pt x="383381" y="338996"/>
                    </a:cubicBezTo>
                    <a:cubicBezTo>
                      <a:pt x="384175" y="336615"/>
                      <a:pt x="386175" y="334328"/>
                      <a:pt x="385762" y="331852"/>
                    </a:cubicBezTo>
                    <a:cubicBezTo>
                      <a:pt x="384635" y="325091"/>
                      <a:pt x="378159" y="323531"/>
                      <a:pt x="373856" y="319946"/>
                    </a:cubicBezTo>
                    <a:cubicBezTo>
                      <a:pt x="361963" y="310036"/>
                      <a:pt x="372123" y="314606"/>
                      <a:pt x="359569" y="310421"/>
                    </a:cubicBezTo>
                    <a:cubicBezTo>
                      <a:pt x="340282" y="297562"/>
                      <a:pt x="370126" y="315818"/>
                      <a:pt x="326231" y="303277"/>
                    </a:cubicBezTo>
                    <a:cubicBezTo>
                      <a:pt x="322993" y="302352"/>
                      <a:pt x="322031" y="297768"/>
                      <a:pt x="319087" y="296133"/>
                    </a:cubicBezTo>
                    <a:cubicBezTo>
                      <a:pt x="314699" y="293695"/>
                      <a:pt x="309562" y="292958"/>
                      <a:pt x="304800" y="291371"/>
                    </a:cubicBezTo>
                    <a:cubicBezTo>
                      <a:pt x="294553" y="287956"/>
                      <a:pt x="300089" y="289598"/>
                      <a:pt x="288131" y="286608"/>
                    </a:cubicBezTo>
                    <a:cubicBezTo>
                      <a:pt x="270669" y="288196"/>
                      <a:pt x="252910" y="287795"/>
                      <a:pt x="235744" y="291371"/>
                    </a:cubicBezTo>
                    <a:cubicBezTo>
                      <a:pt x="232942" y="291955"/>
                      <a:pt x="232261" y="295955"/>
                      <a:pt x="230981" y="298515"/>
                    </a:cubicBezTo>
                    <a:cubicBezTo>
                      <a:pt x="229069" y="302338"/>
                      <a:pt x="227955" y="306515"/>
                      <a:pt x="226219" y="310421"/>
                    </a:cubicBezTo>
                    <a:cubicBezTo>
                      <a:pt x="224777" y="313665"/>
                      <a:pt x="222774" y="316650"/>
                      <a:pt x="221456" y="319946"/>
                    </a:cubicBezTo>
                    <a:cubicBezTo>
                      <a:pt x="219592" y="324607"/>
                      <a:pt x="221355" y="332369"/>
                      <a:pt x="216694" y="334233"/>
                    </a:cubicBezTo>
                    <a:lnTo>
                      <a:pt x="204787" y="338996"/>
                    </a:lnTo>
                    <a:cubicBezTo>
                      <a:pt x="202406" y="341377"/>
                      <a:pt x="198709" y="342945"/>
                      <a:pt x="197644" y="346140"/>
                    </a:cubicBezTo>
                    <a:cubicBezTo>
                      <a:pt x="195553" y="352413"/>
                      <a:pt x="204068" y="355979"/>
                      <a:pt x="207169" y="358046"/>
                    </a:cubicBezTo>
                    <a:cubicBezTo>
                      <a:pt x="218649" y="375268"/>
                      <a:pt x="213622" y="364603"/>
                      <a:pt x="209550" y="403290"/>
                    </a:cubicBezTo>
                    <a:cubicBezTo>
                      <a:pt x="209287" y="405786"/>
                      <a:pt x="208944" y="408658"/>
                      <a:pt x="207169" y="410433"/>
                    </a:cubicBezTo>
                    <a:cubicBezTo>
                      <a:pt x="205394" y="412208"/>
                      <a:pt x="202406" y="412021"/>
                      <a:pt x="200025" y="412815"/>
                    </a:cubicBezTo>
                    <a:cubicBezTo>
                      <a:pt x="196850" y="415196"/>
                      <a:pt x="193729" y="417651"/>
                      <a:pt x="190500" y="419958"/>
                    </a:cubicBezTo>
                    <a:cubicBezTo>
                      <a:pt x="174323" y="431512"/>
                      <a:pt x="182158" y="424561"/>
                      <a:pt x="147637" y="419958"/>
                    </a:cubicBezTo>
                    <a:cubicBezTo>
                      <a:pt x="145256" y="418371"/>
                      <a:pt x="143054" y="416476"/>
                      <a:pt x="140494" y="415196"/>
                    </a:cubicBezTo>
                    <a:cubicBezTo>
                      <a:pt x="138249" y="414074"/>
                      <a:pt x="135439" y="414207"/>
                      <a:pt x="133350" y="412815"/>
                    </a:cubicBezTo>
                    <a:cubicBezTo>
                      <a:pt x="130548" y="410947"/>
                      <a:pt x="128946" y="407629"/>
                      <a:pt x="126206" y="405671"/>
                    </a:cubicBezTo>
                    <a:cubicBezTo>
                      <a:pt x="123317" y="403608"/>
                      <a:pt x="119763" y="402669"/>
                      <a:pt x="116681" y="400908"/>
                    </a:cubicBezTo>
                    <a:cubicBezTo>
                      <a:pt x="103759" y="393524"/>
                      <a:pt x="115488" y="398130"/>
                      <a:pt x="102394" y="393765"/>
                    </a:cubicBezTo>
                    <a:cubicBezTo>
                      <a:pt x="94579" y="382044"/>
                      <a:pt x="101534" y="389915"/>
                      <a:pt x="88106" y="381858"/>
                    </a:cubicBezTo>
                    <a:cubicBezTo>
                      <a:pt x="67638" y="369577"/>
                      <a:pt x="81044" y="374741"/>
                      <a:pt x="66675" y="369952"/>
                    </a:cubicBezTo>
                    <a:cubicBezTo>
                      <a:pt x="50819" y="354096"/>
                      <a:pt x="67896" y="369043"/>
                      <a:pt x="52387" y="360427"/>
                    </a:cubicBezTo>
                    <a:cubicBezTo>
                      <a:pt x="47384" y="357647"/>
                      <a:pt x="42862" y="354077"/>
                      <a:pt x="38100" y="350902"/>
                    </a:cubicBezTo>
                    <a:cubicBezTo>
                      <a:pt x="35719" y="349315"/>
                      <a:pt x="33671" y="347045"/>
                      <a:pt x="30956" y="346140"/>
                    </a:cubicBezTo>
                    <a:cubicBezTo>
                      <a:pt x="13954" y="340472"/>
                      <a:pt x="20846" y="344161"/>
                      <a:pt x="9525" y="336615"/>
                    </a:cubicBezTo>
                    <a:cubicBezTo>
                      <a:pt x="3540" y="318659"/>
                      <a:pt x="11613" y="340792"/>
                      <a:pt x="2381" y="322327"/>
                    </a:cubicBezTo>
                    <a:cubicBezTo>
                      <a:pt x="1258" y="320082"/>
                      <a:pt x="794" y="317564"/>
                      <a:pt x="0" y="315183"/>
                    </a:cubicBezTo>
                    <a:cubicBezTo>
                      <a:pt x="3175" y="310421"/>
                      <a:pt x="7715" y="306326"/>
                      <a:pt x="9525" y="300896"/>
                    </a:cubicBezTo>
                    <a:cubicBezTo>
                      <a:pt x="10319" y="298515"/>
                      <a:pt x="10661" y="295931"/>
                      <a:pt x="11906" y="293752"/>
                    </a:cubicBezTo>
                    <a:cubicBezTo>
                      <a:pt x="17041" y="284766"/>
                      <a:pt x="22978" y="276264"/>
                      <a:pt x="28575" y="267558"/>
                    </a:cubicBezTo>
                    <a:cubicBezTo>
                      <a:pt x="30122" y="265151"/>
                      <a:pt x="32432" y="263130"/>
                      <a:pt x="33337" y="260415"/>
                    </a:cubicBezTo>
                    <a:cubicBezTo>
                      <a:pt x="39005" y="243412"/>
                      <a:pt x="35315" y="250304"/>
                      <a:pt x="42862" y="238983"/>
                    </a:cubicBezTo>
                    <a:cubicBezTo>
                      <a:pt x="46831" y="239777"/>
                      <a:pt x="50979" y="239944"/>
                      <a:pt x="54769" y="241365"/>
                    </a:cubicBezTo>
                    <a:cubicBezTo>
                      <a:pt x="57448" y="242370"/>
                      <a:pt x="59282" y="245000"/>
                      <a:pt x="61912" y="246127"/>
                    </a:cubicBezTo>
                    <a:cubicBezTo>
                      <a:pt x="64920" y="247416"/>
                      <a:pt x="68262" y="247714"/>
                      <a:pt x="71437" y="248508"/>
                    </a:cubicBezTo>
                    <a:cubicBezTo>
                      <a:pt x="90491" y="261212"/>
                      <a:pt x="67465" y="244537"/>
                      <a:pt x="83344" y="260415"/>
                    </a:cubicBezTo>
                    <a:cubicBezTo>
                      <a:pt x="89525" y="266595"/>
                      <a:pt x="94851" y="268549"/>
                      <a:pt x="102394" y="272321"/>
                    </a:cubicBezTo>
                    <a:cubicBezTo>
                      <a:pt x="107093" y="277020"/>
                      <a:pt x="111747" y="283182"/>
                      <a:pt x="119062" y="284227"/>
                    </a:cubicBezTo>
                    <a:cubicBezTo>
                      <a:pt x="121547" y="284582"/>
                      <a:pt x="123825" y="282640"/>
                      <a:pt x="126206" y="281846"/>
                    </a:cubicBezTo>
                    <a:cubicBezTo>
                      <a:pt x="128587" y="279465"/>
                      <a:pt x="131482" y="277504"/>
                      <a:pt x="133350" y="274702"/>
                    </a:cubicBezTo>
                    <a:cubicBezTo>
                      <a:pt x="134742" y="272613"/>
                      <a:pt x="134163" y="269518"/>
                      <a:pt x="135731" y="267558"/>
                    </a:cubicBezTo>
                    <a:cubicBezTo>
                      <a:pt x="137519" y="265323"/>
                      <a:pt x="140494" y="264383"/>
                      <a:pt x="142875" y="262796"/>
                    </a:cubicBezTo>
                    <a:cubicBezTo>
                      <a:pt x="146646" y="257139"/>
                      <a:pt x="150347" y="251300"/>
                      <a:pt x="154781" y="246127"/>
                    </a:cubicBezTo>
                    <a:cubicBezTo>
                      <a:pt x="156973" y="243570"/>
                      <a:pt x="159769" y="241570"/>
                      <a:pt x="161925" y="238983"/>
                    </a:cubicBezTo>
                    <a:cubicBezTo>
                      <a:pt x="171847" y="227077"/>
                      <a:pt x="160733" y="235809"/>
                      <a:pt x="173831" y="227077"/>
                    </a:cubicBezTo>
                    <a:cubicBezTo>
                      <a:pt x="175419" y="224696"/>
                      <a:pt x="179874" y="222493"/>
                      <a:pt x="178594" y="219933"/>
                    </a:cubicBezTo>
                    <a:cubicBezTo>
                      <a:pt x="177131" y="217006"/>
                      <a:pt x="171996" y="219016"/>
                      <a:pt x="169069" y="217552"/>
                    </a:cubicBezTo>
                    <a:cubicBezTo>
                      <a:pt x="165519" y="215777"/>
                      <a:pt x="162350" y="213214"/>
                      <a:pt x="159544" y="210408"/>
                    </a:cubicBezTo>
                    <a:cubicBezTo>
                      <a:pt x="157520" y="208384"/>
                      <a:pt x="156682" y="205404"/>
                      <a:pt x="154781" y="203265"/>
                    </a:cubicBezTo>
                    <a:cubicBezTo>
                      <a:pt x="133036" y="178802"/>
                      <a:pt x="146540" y="198045"/>
                      <a:pt x="135731" y="181833"/>
                    </a:cubicBezTo>
                    <a:cubicBezTo>
                      <a:pt x="164423" y="153145"/>
                      <a:pt x="123479" y="193150"/>
                      <a:pt x="150019" y="169927"/>
                    </a:cubicBezTo>
                    <a:cubicBezTo>
                      <a:pt x="154243" y="166231"/>
                      <a:pt x="158150" y="162174"/>
                      <a:pt x="161925" y="158021"/>
                    </a:cubicBezTo>
                    <a:cubicBezTo>
                      <a:pt x="166095" y="153434"/>
                      <a:pt x="170111" y="148693"/>
                      <a:pt x="173831" y="143733"/>
                    </a:cubicBezTo>
                    <a:cubicBezTo>
                      <a:pt x="184978" y="128871"/>
                      <a:pt x="180844" y="130671"/>
                      <a:pt x="192881" y="117540"/>
                    </a:cubicBezTo>
                    <a:cubicBezTo>
                      <a:pt x="198191" y="111748"/>
                      <a:pt x="205192" y="107409"/>
                      <a:pt x="209550" y="100871"/>
                    </a:cubicBezTo>
                    <a:cubicBezTo>
                      <a:pt x="219916" y="85320"/>
                      <a:pt x="212286" y="95754"/>
                      <a:pt x="235744" y="72296"/>
                    </a:cubicBezTo>
                    <a:cubicBezTo>
                      <a:pt x="242307" y="65733"/>
                      <a:pt x="243232" y="65740"/>
                      <a:pt x="247650" y="58008"/>
                    </a:cubicBezTo>
                    <a:cubicBezTo>
                      <a:pt x="249411" y="54926"/>
                      <a:pt x="250586" y="51527"/>
                      <a:pt x="252412" y="48483"/>
                    </a:cubicBezTo>
                    <a:cubicBezTo>
                      <a:pt x="255357" y="43575"/>
                      <a:pt x="256384" y="35584"/>
                      <a:pt x="261937" y="34196"/>
                    </a:cubicBezTo>
                    <a:lnTo>
                      <a:pt x="271462" y="31815"/>
                    </a:lnTo>
                    <a:cubicBezTo>
                      <a:pt x="287441" y="21161"/>
                      <a:pt x="271784" y="33712"/>
                      <a:pt x="280987" y="19908"/>
                    </a:cubicBezTo>
                    <a:cubicBezTo>
                      <a:pt x="282855" y="17106"/>
                      <a:pt x="285975" y="15352"/>
                      <a:pt x="288131" y="12765"/>
                    </a:cubicBezTo>
                    <a:cubicBezTo>
                      <a:pt x="301600" y="-3396"/>
                      <a:pt x="290910" y="64"/>
                      <a:pt x="292894" y="85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4" name="Freeform 43"/>
              <p:cNvSpPr/>
              <p:nvPr/>
            </p:nvSpPr>
            <p:spPr>
              <a:xfrm>
                <a:off x="5403056" y="626269"/>
                <a:ext cx="311944" cy="571670"/>
              </a:xfrm>
              <a:custGeom>
                <a:avLst/>
                <a:gdLst>
                  <a:gd name="connsiteX0" fmla="*/ 135732 w 311944"/>
                  <a:gd name="connsiteY0" fmla="*/ 4762 h 571670"/>
                  <a:gd name="connsiteX1" fmla="*/ 119063 w 311944"/>
                  <a:gd name="connsiteY1" fmla="*/ 26194 h 571670"/>
                  <a:gd name="connsiteX2" fmla="*/ 114300 w 311944"/>
                  <a:gd name="connsiteY2" fmla="*/ 33337 h 571670"/>
                  <a:gd name="connsiteX3" fmla="*/ 107157 w 311944"/>
                  <a:gd name="connsiteY3" fmla="*/ 40481 h 571670"/>
                  <a:gd name="connsiteX4" fmla="*/ 97632 w 311944"/>
                  <a:gd name="connsiteY4" fmla="*/ 54769 h 571670"/>
                  <a:gd name="connsiteX5" fmla="*/ 92869 w 311944"/>
                  <a:gd name="connsiteY5" fmla="*/ 61912 h 571670"/>
                  <a:gd name="connsiteX6" fmla="*/ 88107 w 311944"/>
                  <a:gd name="connsiteY6" fmla="*/ 69056 h 571670"/>
                  <a:gd name="connsiteX7" fmla="*/ 73819 w 311944"/>
                  <a:gd name="connsiteY7" fmla="*/ 85725 h 571670"/>
                  <a:gd name="connsiteX8" fmla="*/ 64294 w 311944"/>
                  <a:gd name="connsiteY8" fmla="*/ 100012 h 571670"/>
                  <a:gd name="connsiteX9" fmla="*/ 59532 w 311944"/>
                  <a:gd name="connsiteY9" fmla="*/ 107156 h 571670"/>
                  <a:gd name="connsiteX10" fmla="*/ 52388 w 311944"/>
                  <a:gd name="connsiteY10" fmla="*/ 116681 h 571670"/>
                  <a:gd name="connsiteX11" fmla="*/ 40482 w 311944"/>
                  <a:gd name="connsiteY11" fmla="*/ 130969 h 571670"/>
                  <a:gd name="connsiteX12" fmla="*/ 35719 w 311944"/>
                  <a:gd name="connsiteY12" fmla="*/ 138112 h 571670"/>
                  <a:gd name="connsiteX13" fmla="*/ 26194 w 311944"/>
                  <a:gd name="connsiteY13" fmla="*/ 150019 h 571670"/>
                  <a:gd name="connsiteX14" fmla="*/ 16669 w 311944"/>
                  <a:gd name="connsiteY14" fmla="*/ 159544 h 571670"/>
                  <a:gd name="connsiteX15" fmla="*/ 0 w 311944"/>
                  <a:gd name="connsiteY15" fmla="*/ 171450 h 571670"/>
                  <a:gd name="connsiteX16" fmla="*/ 11907 w 311944"/>
                  <a:gd name="connsiteY16" fmla="*/ 180975 h 571670"/>
                  <a:gd name="connsiteX17" fmla="*/ 16669 w 311944"/>
                  <a:gd name="connsiteY17" fmla="*/ 188119 h 571670"/>
                  <a:gd name="connsiteX18" fmla="*/ 23813 w 311944"/>
                  <a:gd name="connsiteY18" fmla="*/ 192881 h 571670"/>
                  <a:gd name="connsiteX19" fmla="*/ 28575 w 311944"/>
                  <a:gd name="connsiteY19" fmla="*/ 200025 h 571670"/>
                  <a:gd name="connsiteX20" fmla="*/ 52388 w 311944"/>
                  <a:gd name="connsiteY20" fmla="*/ 214312 h 571670"/>
                  <a:gd name="connsiteX21" fmla="*/ 66675 w 311944"/>
                  <a:gd name="connsiteY21" fmla="*/ 226219 h 571670"/>
                  <a:gd name="connsiteX22" fmla="*/ 78582 w 311944"/>
                  <a:gd name="connsiteY22" fmla="*/ 235744 h 571670"/>
                  <a:gd name="connsiteX23" fmla="*/ 100013 w 311944"/>
                  <a:gd name="connsiteY23" fmla="*/ 252412 h 571670"/>
                  <a:gd name="connsiteX24" fmla="*/ 107157 w 311944"/>
                  <a:gd name="connsiteY24" fmla="*/ 257175 h 571670"/>
                  <a:gd name="connsiteX25" fmla="*/ 114300 w 311944"/>
                  <a:gd name="connsiteY25" fmla="*/ 264319 h 571670"/>
                  <a:gd name="connsiteX26" fmla="*/ 126207 w 311944"/>
                  <a:gd name="connsiteY26" fmla="*/ 278606 h 571670"/>
                  <a:gd name="connsiteX27" fmla="*/ 135732 w 311944"/>
                  <a:gd name="connsiteY27" fmla="*/ 280987 h 571670"/>
                  <a:gd name="connsiteX28" fmla="*/ 150019 w 311944"/>
                  <a:gd name="connsiteY28" fmla="*/ 288131 h 571670"/>
                  <a:gd name="connsiteX29" fmla="*/ 164307 w 311944"/>
                  <a:gd name="connsiteY29" fmla="*/ 302419 h 571670"/>
                  <a:gd name="connsiteX30" fmla="*/ 188119 w 311944"/>
                  <a:gd name="connsiteY30" fmla="*/ 319087 h 571670"/>
                  <a:gd name="connsiteX31" fmla="*/ 195263 w 311944"/>
                  <a:gd name="connsiteY31" fmla="*/ 321469 h 571670"/>
                  <a:gd name="connsiteX32" fmla="*/ 188119 w 311944"/>
                  <a:gd name="connsiteY32" fmla="*/ 330994 h 571670"/>
                  <a:gd name="connsiteX33" fmla="*/ 180975 w 311944"/>
                  <a:gd name="connsiteY33" fmla="*/ 338137 h 571670"/>
                  <a:gd name="connsiteX34" fmla="*/ 178594 w 311944"/>
                  <a:gd name="connsiteY34" fmla="*/ 345281 h 571670"/>
                  <a:gd name="connsiteX35" fmla="*/ 161925 w 311944"/>
                  <a:gd name="connsiteY35" fmla="*/ 364331 h 571670"/>
                  <a:gd name="connsiteX36" fmla="*/ 152400 w 311944"/>
                  <a:gd name="connsiteY36" fmla="*/ 378619 h 571670"/>
                  <a:gd name="connsiteX37" fmla="*/ 150019 w 311944"/>
                  <a:gd name="connsiteY37" fmla="*/ 388144 h 571670"/>
                  <a:gd name="connsiteX38" fmla="*/ 142875 w 311944"/>
                  <a:gd name="connsiteY38" fmla="*/ 397669 h 571670"/>
                  <a:gd name="connsiteX39" fmla="*/ 140494 w 311944"/>
                  <a:gd name="connsiteY39" fmla="*/ 404812 h 571670"/>
                  <a:gd name="connsiteX40" fmla="*/ 130969 w 311944"/>
                  <a:gd name="connsiteY40" fmla="*/ 423862 h 571670"/>
                  <a:gd name="connsiteX41" fmla="*/ 121444 w 311944"/>
                  <a:gd name="connsiteY41" fmla="*/ 440531 h 571670"/>
                  <a:gd name="connsiteX42" fmla="*/ 116682 w 311944"/>
                  <a:gd name="connsiteY42" fmla="*/ 454819 h 571670"/>
                  <a:gd name="connsiteX43" fmla="*/ 107157 w 311944"/>
                  <a:gd name="connsiteY43" fmla="*/ 466725 h 571670"/>
                  <a:gd name="connsiteX44" fmla="*/ 102394 w 311944"/>
                  <a:gd name="connsiteY44" fmla="*/ 473869 h 571670"/>
                  <a:gd name="connsiteX45" fmla="*/ 88107 w 311944"/>
                  <a:gd name="connsiteY45" fmla="*/ 497681 h 571670"/>
                  <a:gd name="connsiteX46" fmla="*/ 78582 w 311944"/>
                  <a:gd name="connsiteY46" fmla="*/ 516731 h 571670"/>
                  <a:gd name="connsiteX47" fmla="*/ 64294 w 311944"/>
                  <a:gd name="connsiteY47" fmla="*/ 535781 h 571670"/>
                  <a:gd name="connsiteX48" fmla="*/ 71438 w 311944"/>
                  <a:gd name="connsiteY48" fmla="*/ 540544 h 571670"/>
                  <a:gd name="connsiteX49" fmla="*/ 78582 w 311944"/>
                  <a:gd name="connsiteY49" fmla="*/ 547687 h 571670"/>
                  <a:gd name="connsiteX50" fmla="*/ 85725 w 311944"/>
                  <a:gd name="connsiteY50" fmla="*/ 550069 h 571670"/>
                  <a:gd name="connsiteX51" fmla="*/ 90488 w 311944"/>
                  <a:gd name="connsiteY51" fmla="*/ 557212 h 571670"/>
                  <a:gd name="connsiteX52" fmla="*/ 109538 w 311944"/>
                  <a:gd name="connsiteY52" fmla="*/ 564356 h 571670"/>
                  <a:gd name="connsiteX53" fmla="*/ 123825 w 311944"/>
                  <a:gd name="connsiteY53" fmla="*/ 571500 h 571670"/>
                  <a:gd name="connsiteX54" fmla="*/ 130969 w 311944"/>
                  <a:gd name="connsiteY54" fmla="*/ 561975 h 571670"/>
                  <a:gd name="connsiteX55" fmla="*/ 140494 w 311944"/>
                  <a:gd name="connsiteY55" fmla="*/ 542925 h 571670"/>
                  <a:gd name="connsiteX56" fmla="*/ 161925 w 311944"/>
                  <a:gd name="connsiteY56" fmla="*/ 511969 h 571670"/>
                  <a:gd name="connsiteX57" fmla="*/ 171450 w 311944"/>
                  <a:gd name="connsiteY57" fmla="*/ 495300 h 571670"/>
                  <a:gd name="connsiteX58" fmla="*/ 185738 w 311944"/>
                  <a:gd name="connsiteY58" fmla="*/ 481012 h 571670"/>
                  <a:gd name="connsiteX59" fmla="*/ 197644 w 311944"/>
                  <a:gd name="connsiteY59" fmla="*/ 464344 h 571670"/>
                  <a:gd name="connsiteX60" fmla="*/ 202407 w 311944"/>
                  <a:gd name="connsiteY60" fmla="*/ 454819 h 571670"/>
                  <a:gd name="connsiteX61" fmla="*/ 209550 w 311944"/>
                  <a:gd name="connsiteY61" fmla="*/ 442912 h 571670"/>
                  <a:gd name="connsiteX62" fmla="*/ 216694 w 311944"/>
                  <a:gd name="connsiteY62" fmla="*/ 433387 h 571670"/>
                  <a:gd name="connsiteX63" fmla="*/ 221457 w 311944"/>
                  <a:gd name="connsiteY63" fmla="*/ 426244 h 571670"/>
                  <a:gd name="connsiteX64" fmla="*/ 233363 w 311944"/>
                  <a:gd name="connsiteY64" fmla="*/ 404812 h 571670"/>
                  <a:gd name="connsiteX65" fmla="*/ 238125 w 311944"/>
                  <a:gd name="connsiteY65" fmla="*/ 397669 h 571670"/>
                  <a:gd name="connsiteX66" fmla="*/ 242888 w 311944"/>
                  <a:gd name="connsiteY66" fmla="*/ 383381 h 571670"/>
                  <a:gd name="connsiteX67" fmla="*/ 250032 w 311944"/>
                  <a:gd name="connsiteY67" fmla="*/ 381000 h 571670"/>
                  <a:gd name="connsiteX68" fmla="*/ 257175 w 311944"/>
                  <a:gd name="connsiteY68" fmla="*/ 373856 h 571670"/>
                  <a:gd name="connsiteX69" fmla="*/ 271463 w 311944"/>
                  <a:gd name="connsiteY69" fmla="*/ 361950 h 571670"/>
                  <a:gd name="connsiteX70" fmla="*/ 276225 w 311944"/>
                  <a:gd name="connsiteY70" fmla="*/ 354806 h 571670"/>
                  <a:gd name="connsiteX71" fmla="*/ 292894 w 311944"/>
                  <a:gd name="connsiteY71" fmla="*/ 326231 h 571670"/>
                  <a:gd name="connsiteX72" fmla="*/ 297657 w 311944"/>
                  <a:gd name="connsiteY72" fmla="*/ 316706 h 571670"/>
                  <a:gd name="connsiteX73" fmla="*/ 304800 w 311944"/>
                  <a:gd name="connsiteY73" fmla="*/ 302419 h 571670"/>
                  <a:gd name="connsiteX74" fmla="*/ 309563 w 311944"/>
                  <a:gd name="connsiteY74" fmla="*/ 288131 h 571670"/>
                  <a:gd name="connsiteX75" fmla="*/ 311944 w 311944"/>
                  <a:gd name="connsiteY75" fmla="*/ 280987 h 571670"/>
                  <a:gd name="connsiteX76" fmla="*/ 304800 w 311944"/>
                  <a:gd name="connsiteY76" fmla="*/ 242887 h 571670"/>
                  <a:gd name="connsiteX77" fmla="*/ 300038 w 311944"/>
                  <a:gd name="connsiteY77" fmla="*/ 233362 h 571670"/>
                  <a:gd name="connsiteX78" fmla="*/ 297657 w 311944"/>
                  <a:gd name="connsiteY78" fmla="*/ 223837 h 571670"/>
                  <a:gd name="connsiteX79" fmla="*/ 290513 w 311944"/>
                  <a:gd name="connsiteY79" fmla="*/ 214312 h 571670"/>
                  <a:gd name="connsiteX80" fmla="*/ 288132 w 311944"/>
                  <a:gd name="connsiteY80" fmla="*/ 207169 h 571670"/>
                  <a:gd name="connsiteX81" fmla="*/ 280988 w 311944"/>
                  <a:gd name="connsiteY81" fmla="*/ 197644 h 571670"/>
                  <a:gd name="connsiteX82" fmla="*/ 276225 w 311944"/>
                  <a:gd name="connsiteY82" fmla="*/ 180975 h 571670"/>
                  <a:gd name="connsiteX83" fmla="*/ 269082 w 311944"/>
                  <a:gd name="connsiteY83" fmla="*/ 169069 h 571670"/>
                  <a:gd name="connsiteX84" fmla="*/ 266700 w 311944"/>
                  <a:gd name="connsiteY84" fmla="*/ 161925 h 571670"/>
                  <a:gd name="connsiteX85" fmla="*/ 261938 w 311944"/>
                  <a:gd name="connsiteY85" fmla="*/ 154781 h 571670"/>
                  <a:gd name="connsiteX86" fmla="*/ 259557 w 311944"/>
                  <a:gd name="connsiteY86" fmla="*/ 147637 h 571670"/>
                  <a:gd name="connsiteX87" fmla="*/ 252413 w 311944"/>
                  <a:gd name="connsiteY87" fmla="*/ 138112 h 571670"/>
                  <a:gd name="connsiteX88" fmla="*/ 247650 w 311944"/>
                  <a:gd name="connsiteY88" fmla="*/ 130969 h 571670"/>
                  <a:gd name="connsiteX89" fmla="*/ 233363 w 311944"/>
                  <a:gd name="connsiteY89" fmla="*/ 111919 h 571670"/>
                  <a:gd name="connsiteX90" fmla="*/ 223838 w 311944"/>
                  <a:gd name="connsiteY90" fmla="*/ 97631 h 571670"/>
                  <a:gd name="connsiteX91" fmla="*/ 219075 w 311944"/>
                  <a:gd name="connsiteY91" fmla="*/ 88106 h 571670"/>
                  <a:gd name="connsiteX92" fmla="*/ 211932 w 311944"/>
                  <a:gd name="connsiteY92" fmla="*/ 80962 h 571670"/>
                  <a:gd name="connsiteX93" fmla="*/ 207169 w 311944"/>
                  <a:gd name="connsiteY93" fmla="*/ 73819 h 571670"/>
                  <a:gd name="connsiteX94" fmla="*/ 197644 w 311944"/>
                  <a:gd name="connsiteY94" fmla="*/ 54769 h 571670"/>
                  <a:gd name="connsiteX95" fmla="*/ 178594 w 311944"/>
                  <a:gd name="connsiteY95" fmla="*/ 35719 h 571670"/>
                  <a:gd name="connsiteX96" fmla="*/ 171450 w 311944"/>
                  <a:gd name="connsiteY96" fmla="*/ 26194 h 571670"/>
                  <a:gd name="connsiteX97" fmla="*/ 166688 w 311944"/>
                  <a:gd name="connsiteY97" fmla="*/ 19050 h 571670"/>
                  <a:gd name="connsiteX98" fmla="*/ 145257 w 311944"/>
                  <a:gd name="connsiteY98" fmla="*/ 0 h 571670"/>
                  <a:gd name="connsiteX99" fmla="*/ 135732 w 311944"/>
                  <a:gd name="connsiteY99" fmla="*/ 4762 h 5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311944" h="571670">
                    <a:moveTo>
                      <a:pt x="135732" y="4762"/>
                    </a:moveTo>
                    <a:cubicBezTo>
                      <a:pt x="131366" y="9128"/>
                      <a:pt x="124084" y="18664"/>
                      <a:pt x="119063" y="26194"/>
                    </a:cubicBezTo>
                    <a:cubicBezTo>
                      <a:pt x="117475" y="28575"/>
                      <a:pt x="116132" y="31139"/>
                      <a:pt x="114300" y="33337"/>
                    </a:cubicBezTo>
                    <a:cubicBezTo>
                      <a:pt x="112144" y="35924"/>
                      <a:pt x="109224" y="37823"/>
                      <a:pt x="107157" y="40481"/>
                    </a:cubicBezTo>
                    <a:cubicBezTo>
                      <a:pt x="103643" y="44999"/>
                      <a:pt x="100807" y="50006"/>
                      <a:pt x="97632" y="54769"/>
                    </a:cubicBezTo>
                    <a:lnTo>
                      <a:pt x="92869" y="61912"/>
                    </a:lnTo>
                    <a:cubicBezTo>
                      <a:pt x="91281" y="64293"/>
                      <a:pt x="90131" y="67032"/>
                      <a:pt x="88107" y="69056"/>
                    </a:cubicBezTo>
                    <a:cubicBezTo>
                      <a:pt x="76558" y="80605"/>
                      <a:pt x="81073" y="74845"/>
                      <a:pt x="73819" y="85725"/>
                    </a:cubicBezTo>
                    <a:cubicBezTo>
                      <a:pt x="69634" y="98281"/>
                      <a:pt x="74204" y="88120"/>
                      <a:pt x="64294" y="100012"/>
                    </a:cubicBezTo>
                    <a:cubicBezTo>
                      <a:pt x="62462" y="102211"/>
                      <a:pt x="61195" y="104827"/>
                      <a:pt x="59532" y="107156"/>
                    </a:cubicBezTo>
                    <a:cubicBezTo>
                      <a:pt x="57225" y="110386"/>
                      <a:pt x="54695" y="113452"/>
                      <a:pt x="52388" y="116681"/>
                    </a:cubicBezTo>
                    <a:cubicBezTo>
                      <a:pt x="34655" y="141506"/>
                      <a:pt x="62711" y="104295"/>
                      <a:pt x="40482" y="130969"/>
                    </a:cubicBezTo>
                    <a:cubicBezTo>
                      <a:pt x="38650" y="133167"/>
                      <a:pt x="37436" y="135823"/>
                      <a:pt x="35719" y="138112"/>
                    </a:cubicBezTo>
                    <a:cubicBezTo>
                      <a:pt x="32669" y="142178"/>
                      <a:pt x="29571" y="146220"/>
                      <a:pt x="26194" y="150019"/>
                    </a:cubicBezTo>
                    <a:cubicBezTo>
                      <a:pt x="23211" y="153375"/>
                      <a:pt x="20048" y="156587"/>
                      <a:pt x="16669" y="159544"/>
                    </a:cubicBezTo>
                    <a:cubicBezTo>
                      <a:pt x="11948" y="163674"/>
                      <a:pt x="5330" y="167896"/>
                      <a:pt x="0" y="171450"/>
                    </a:cubicBezTo>
                    <a:cubicBezTo>
                      <a:pt x="13652" y="191927"/>
                      <a:pt x="-4527" y="167827"/>
                      <a:pt x="11907" y="180975"/>
                    </a:cubicBezTo>
                    <a:cubicBezTo>
                      <a:pt x="14142" y="182763"/>
                      <a:pt x="14645" y="186095"/>
                      <a:pt x="16669" y="188119"/>
                    </a:cubicBezTo>
                    <a:cubicBezTo>
                      <a:pt x="18693" y="190143"/>
                      <a:pt x="21432" y="191294"/>
                      <a:pt x="23813" y="192881"/>
                    </a:cubicBezTo>
                    <a:cubicBezTo>
                      <a:pt x="25400" y="195262"/>
                      <a:pt x="26376" y="198193"/>
                      <a:pt x="28575" y="200025"/>
                    </a:cubicBezTo>
                    <a:cubicBezTo>
                      <a:pt x="51129" y="218821"/>
                      <a:pt x="22392" y="184316"/>
                      <a:pt x="52388" y="214312"/>
                    </a:cubicBezTo>
                    <a:cubicBezTo>
                      <a:pt x="61556" y="223480"/>
                      <a:pt x="56730" y="219588"/>
                      <a:pt x="66675" y="226219"/>
                    </a:cubicBezTo>
                    <a:cubicBezTo>
                      <a:pt x="75476" y="239417"/>
                      <a:pt x="66403" y="228977"/>
                      <a:pt x="78582" y="235744"/>
                    </a:cubicBezTo>
                    <a:cubicBezTo>
                      <a:pt x="100245" y="247780"/>
                      <a:pt x="86130" y="240844"/>
                      <a:pt x="100013" y="252412"/>
                    </a:cubicBezTo>
                    <a:cubicBezTo>
                      <a:pt x="102212" y="254244"/>
                      <a:pt x="104958" y="255343"/>
                      <a:pt x="107157" y="257175"/>
                    </a:cubicBezTo>
                    <a:cubicBezTo>
                      <a:pt x="109744" y="259331"/>
                      <a:pt x="112144" y="261732"/>
                      <a:pt x="114300" y="264319"/>
                    </a:cubicBezTo>
                    <a:cubicBezTo>
                      <a:pt x="118781" y="269697"/>
                      <a:pt x="119569" y="274813"/>
                      <a:pt x="126207" y="278606"/>
                    </a:cubicBezTo>
                    <a:cubicBezTo>
                      <a:pt x="129049" y="280230"/>
                      <a:pt x="132585" y="280088"/>
                      <a:pt x="135732" y="280987"/>
                    </a:cubicBezTo>
                    <a:cubicBezTo>
                      <a:pt x="141826" y="282728"/>
                      <a:pt x="145079" y="283740"/>
                      <a:pt x="150019" y="288131"/>
                    </a:cubicBezTo>
                    <a:cubicBezTo>
                      <a:pt x="155053" y="292606"/>
                      <a:pt x="158918" y="298378"/>
                      <a:pt x="164307" y="302419"/>
                    </a:cubicBezTo>
                    <a:cubicBezTo>
                      <a:pt x="168653" y="305678"/>
                      <a:pt x="184604" y="317915"/>
                      <a:pt x="188119" y="319087"/>
                    </a:cubicBezTo>
                    <a:lnTo>
                      <a:pt x="195263" y="321469"/>
                    </a:lnTo>
                    <a:cubicBezTo>
                      <a:pt x="192882" y="324644"/>
                      <a:pt x="190702" y="327981"/>
                      <a:pt x="188119" y="330994"/>
                    </a:cubicBezTo>
                    <a:cubicBezTo>
                      <a:pt x="185927" y="333551"/>
                      <a:pt x="182843" y="335335"/>
                      <a:pt x="180975" y="338137"/>
                    </a:cubicBezTo>
                    <a:cubicBezTo>
                      <a:pt x="179583" y="340226"/>
                      <a:pt x="179924" y="343152"/>
                      <a:pt x="178594" y="345281"/>
                    </a:cubicBezTo>
                    <a:cubicBezTo>
                      <a:pt x="173749" y="353032"/>
                      <a:pt x="168167" y="358089"/>
                      <a:pt x="161925" y="364331"/>
                    </a:cubicBezTo>
                    <a:cubicBezTo>
                      <a:pt x="154492" y="386634"/>
                      <a:pt x="166669" y="353648"/>
                      <a:pt x="152400" y="378619"/>
                    </a:cubicBezTo>
                    <a:cubicBezTo>
                      <a:pt x="150776" y="381461"/>
                      <a:pt x="151483" y="385217"/>
                      <a:pt x="150019" y="388144"/>
                    </a:cubicBezTo>
                    <a:cubicBezTo>
                      <a:pt x="148244" y="391694"/>
                      <a:pt x="145256" y="394494"/>
                      <a:pt x="142875" y="397669"/>
                    </a:cubicBezTo>
                    <a:cubicBezTo>
                      <a:pt x="142081" y="400050"/>
                      <a:pt x="141533" y="402527"/>
                      <a:pt x="140494" y="404812"/>
                    </a:cubicBezTo>
                    <a:cubicBezTo>
                      <a:pt x="137556" y="411275"/>
                      <a:pt x="130969" y="423862"/>
                      <a:pt x="130969" y="423862"/>
                    </a:cubicBezTo>
                    <a:cubicBezTo>
                      <a:pt x="124429" y="450024"/>
                      <a:pt x="134341" y="417314"/>
                      <a:pt x="121444" y="440531"/>
                    </a:cubicBezTo>
                    <a:cubicBezTo>
                      <a:pt x="119006" y="444920"/>
                      <a:pt x="119086" y="450412"/>
                      <a:pt x="116682" y="454819"/>
                    </a:cubicBezTo>
                    <a:cubicBezTo>
                      <a:pt x="114248" y="459281"/>
                      <a:pt x="110207" y="462659"/>
                      <a:pt x="107157" y="466725"/>
                    </a:cubicBezTo>
                    <a:cubicBezTo>
                      <a:pt x="105440" y="469015"/>
                      <a:pt x="103894" y="471432"/>
                      <a:pt x="102394" y="473869"/>
                    </a:cubicBezTo>
                    <a:cubicBezTo>
                      <a:pt x="97543" y="481752"/>
                      <a:pt x="91545" y="489087"/>
                      <a:pt x="88107" y="497681"/>
                    </a:cubicBezTo>
                    <a:cubicBezTo>
                      <a:pt x="83467" y="509280"/>
                      <a:pt x="84921" y="508015"/>
                      <a:pt x="78582" y="516731"/>
                    </a:cubicBezTo>
                    <a:cubicBezTo>
                      <a:pt x="73913" y="523150"/>
                      <a:pt x="64294" y="535781"/>
                      <a:pt x="64294" y="535781"/>
                    </a:cubicBezTo>
                    <a:cubicBezTo>
                      <a:pt x="66675" y="537369"/>
                      <a:pt x="69239" y="538712"/>
                      <a:pt x="71438" y="540544"/>
                    </a:cubicBezTo>
                    <a:cubicBezTo>
                      <a:pt x="74025" y="542700"/>
                      <a:pt x="75780" y="545819"/>
                      <a:pt x="78582" y="547687"/>
                    </a:cubicBezTo>
                    <a:cubicBezTo>
                      <a:pt x="80670" y="549079"/>
                      <a:pt x="83344" y="549275"/>
                      <a:pt x="85725" y="550069"/>
                    </a:cubicBezTo>
                    <a:cubicBezTo>
                      <a:pt x="87313" y="552450"/>
                      <a:pt x="88289" y="555380"/>
                      <a:pt x="90488" y="557212"/>
                    </a:cubicBezTo>
                    <a:cubicBezTo>
                      <a:pt x="95826" y="561660"/>
                      <a:pt x="103127" y="562754"/>
                      <a:pt x="109538" y="564356"/>
                    </a:cubicBezTo>
                    <a:cubicBezTo>
                      <a:pt x="110741" y="565158"/>
                      <a:pt x="121008" y="572909"/>
                      <a:pt x="123825" y="571500"/>
                    </a:cubicBezTo>
                    <a:cubicBezTo>
                      <a:pt x="127375" y="569725"/>
                      <a:pt x="128969" y="565403"/>
                      <a:pt x="130969" y="561975"/>
                    </a:cubicBezTo>
                    <a:cubicBezTo>
                      <a:pt x="134546" y="555843"/>
                      <a:pt x="136841" y="549013"/>
                      <a:pt x="140494" y="542925"/>
                    </a:cubicBezTo>
                    <a:cubicBezTo>
                      <a:pt x="156514" y="516225"/>
                      <a:pt x="148236" y="525658"/>
                      <a:pt x="161925" y="511969"/>
                    </a:cubicBezTo>
                    <a:cubicBezTo>
                      <a:pt x="164918" y="502992"/>
                      <a:pt x="163819" y="503779"/>
                      <a:pt x="171450" y="495300"/>
                    </a:cubicBezTo>
                    <a:cubicBezTo>
                      <a:pt x="175956" y="490294"/>
                      <a:pt x="185738" y="481012"/>
                      <a:pt x="185738" y="481012"/>
                    </a:cubicBezTo>
                    <a:cubicBezTo>
                      <a:pt x="198786" y="454913"/>
                      <a:pt x="181558" y="486862"/>
                      <a:pt x="197644" y="464344"/>
                    </a:cubicBezTo>
                    <a:cubicBezTo>
                      <a:pt x="199707" y="461455"/>
                      <a:pt x="200683" y="457922"/>
                      <a:pt x="202407" y="454819"/>
                    </a:cubicBezTo>
                    <a:cubicBezTo>
                      <a:pt x="204655" y="450773"/>
                      <a:pt x="206983" y="446763"/>
                      <a:pt x="209550" y="442912"/>
                    </a:cubicBezTo>
                    <a:cubicBezTo>
                      <a:pt x="211751" y="439610"/>
                      <a:pt x="214387" y="436616"/>
                      <a:pt x="216694" y="433387"/>
                    </a:cubicBezTo>
                    <a:cubicBezTo>
                      <a:pt x="218358" y="431058"/>
                      <a:pt x="219869" y="428625"/>
                      <a:pt x="221457" y="426244"/>
                    </a:cubicBezTo>
                    <a:cubicBezTo>
                      <a:pt x="225648" y="413670"/>
                      <a:pt x="222446" y="421188"/>
                      <a:pt x="233363" y="404812"/>
                    </a:cubicBezTo>
                    <a:cubicBezTo>
                      <a:pt x="234950" y="402431"/>
                      <a:pt x="237220" y="400384"/>
                      <a:pt x="238125" y="397669"/>
                    </a:cubicBezTo>
                    <a:cubicBezTo>
                      <a:pt x="239713" y="392906"/>
                      <a:pt x="238125" y="384968"/>
                      <a:pt x="242888" y="383381"/>
                    </a:cubicBezTo>
                    <a:lnTo>
                      <a:pt x="250032" y="381000"/>
                    </a:lnTo>
                    <a:cubicBezTo>
                      <a:pt x="252413" y="378619"/>
                      <a:pt x="254588" y="376012"/>
                      <a:pt x="257175" y="373856"/>
                    </a:cubicBezTo>
                    <a:cubicBezTo>
                      <a:pt x="267394" y="365340"/>
                      <a:pt x="261974" y="373337"/>
                      <a:pt x="271463" y="361950"/>
                    </a:cubicBezTo>
                    <a:cubicBezTo>
                      <a:pt x="273295" y="359751"/>
                      <a:pt x="274562" y="357135"/>
                      <a:pt x="276225" y="354806"/>
                    </a:cubicBezTo>
                    <a:cubicBezTo>
                      <a:pt x="288899" y="337062"/>
                      <a:pt x="279322" y="353373"/>
                      <a:pt x="292894" y="326231"/>
                    </a:cubicBezTo>
                    <a:cubicBezTo>
                      <a:pt x="294482" y="323056"/>
                      <a:pt x="296535" y="320074"/>
                      <a:pt x="297657" y="316706"/>
                    </a:cubicBezTo>
                    <a:cubicBezTo>
                      <a:pt x="306338" y="290660"/>
                      <a:pt x="292495" y="330105"/>
                      <a:pt x="304800" y="302419"/>
                    </a:cubicBezTo>
                    <a:cubicBezTo>
                      <a:pt x="306839" y="297831"/>
                      <a:pt x="307975" y="292894"/>
                      <a:pt x="309563" y="288131"/>
                    </a:cubicBezTo>
                    <a:lnTo>
                      <a:pt x="311944" y="280987"/>
                    </a:lnTo>
                    <a:cubicBezTo>
                      <a:pt x="310786" y="274037"/>
                      <a:pt x="306229" y="245745"/>
                      <a:pt x="304800" y="242887"/>
                    </a:cubicBezTo>
                    <a:cubicBezTo>
                      <a:pt x="303213" y="239712"/>
                      <a:pt x="301284" y="236686"/>
                      <a:pt x="300038" y="233362"/>
                    </a:cubicBezTo>
                    <a:cubicBezTo>
                      <a:pt x="298889" y="230298"/>
                      <a:pt x="299121" y="226764"/>
                      <a:pt x="297657" y="223837"/>
                    </a:cubicBezTo>
                    <a:cubicBezTo>
                      <a:pt x="295882" y="220287"/>
                      <a:pt x="292894" y="217487"/>
                      <a:pt x="290513" y="214312"/>
                    </a:cubicBezTo>
                    <a:cubicBezTo>
                      <a:pt x="289719" y="211931"/>
                      <a:pt x="289377" y="209348"/>
                      <a:pt x="288132" y="207169"/>
                    </a:cubicBezTo>
                    <a:cubicBezTo>
                      <a:pt x="286163" y="203723"/>
                      <a:pt x="282630" y="201257"/>
                      <a:pt x="280988" y="197644"/>
                    </a:cubicBezTo>
                    <a:cubicBezTo>
                      <a:pt x="278597" y="192383"/>
                      <a:pt x="278448" y="186309"/>
                      <a:pt x="276225" y="180975"/>
                    </a:cubicBezTo>
                    <a:cubicBezTo>
                      <a:pt x="274445" y="176703"/>
                      <a:pt x="271152" y="173209"/>
                      <a:pt x="269082" y="169069"/>
                    </a:cubicBezTo>
                    <a:cubicBezTo>
                      <a:pt x="267959" y="166824"/>
                      <a:pt x="267823" y="164170"/>
                      <a:pt x="266700" y="161925"/>
                    </a:cubicBezTo>
                    <a:cubicBezTo>
                      <a:pt x="265420" y="159365"/>
                      <a:pt x="263218" y="157341"/>
                      <a:pt x="261938" y="154781"/>
                    </a:cubicBezTo>
                    <a:cubicBezTo>
                      <a:pt x="260816" y="152536"/>
                      <a:pt x="260802" y="149816"/>
                      <a:pt x="259557" y="147637"/>
                    </a:cubicBezTo>
                    <a:cubicBezTo>
                      <a:pt x="257588" y="144191"/>
                      <a:pt x="254720" y="141341"/>
                      <a:pt x="252413" y="138112"/>
                    </a:cubicBezTo>
                    <a:cubicBezTo>
                      <a:pt x="250749" y="135783"/>
                      <a:pt x="249333" y="133283"/>
                      <a:pt x="247650" y="130969"/>
                    </a:cubicBezTo>
                    <a:cubicBezTo>
                      <a:pt x="242981" y="124550"/>
                      <a:pt x="233363" y="111919"/>
                      <a:pt x="233363" y="111919"/>
                    </a:cubicBezTo>
                    <a:cubicBezTo>
                      <a:pt x="228256" y="96596"/>
                      <a:pt x="234986" y="113237"/>
                      <a:pt x="223838" y="97631"/>
                    </a:cubicBezTo>
                    <a:cubicBezTo>
                      <a:pt x="221775" y="94742"/>
                      <a:pt x="221138" y="90995"/>
                      <a:pt x="219075" y="88106"/>
                    </a:cubicBezTo>
                    <a:cubicBezTo>
                      <a:pt x="217118" y="85366"/>
                      <a:pt x="214088" y="83549"/>
                      <a:pt x="211932" y="80962"/>
                    </a:cubicBezTo>
                    <a:cubicBezTo>
                      <a:pt x="210100" y="78764"/>
                      <a:pt x="208539" y="76331"/>
                      <a:pt x="207169" y="73819"/>
                    </a:cubicBezTo>
                    <a:cubicBezTo>
                      <a:pt x="203769" y="67586"/>
                      <a:pt x="202664" y="59789"/>
                      <a:pt x="197644" y="54769"/>
                    </a:cubicBezTo>
                    <a:cubicBezTo>
                      <a:pt x="191294" y="48419"/>
                      <a:pt x="183982" y="42903"/>
                      <a:pt x="178594" y="35719"/>
                    </a:cubicBezTo>
                    <a:cubicBezTo>
                      <a:pt x="176213" y="32544"/>
                      <a:pt x="173757" y="29424"/>
                      <a:pt x="171450" y="26194"/>
                    </a:cubicBezTo>
                    <a:cubicBezTo>
                      <a:pt x="169787" y="23865"/>
                      <a:pt x="168589" y="21189"/>
                      <a:pt x="166688" y="19050"/>
                    </a:cubicBezTo>
                    <a:cubicBezTo>
                      <a:pt x="154826" y="5705"/>
                      <a:pt x="156114" y="7238"/>
                      <a:pt x="145257" y="0"/>
                    </a:cubicBezTo>
                    <a:cubicBezTo>
                      <a:pt x="139510" y="8621"/>
                      <a:pt x="140098" y="396"/>
                      <a:pt x="135732" y="47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5210091" y="844297"/>
                <a:ext cx="323189" cy="251078"/>
              </a:xfrm>
              <a:custGeom>
                <a:avLst/>
                <a:gdLst>
                  <a:gd name="connsiteX0" fmla="*/ 73903 w 323189"/>
                  <a:gd name="connsiteY0" fmla="*/ 1047 h 251078"/>
                  <a:gd name="connsiteX1" fmla="*/ 85809 w 323189"/>
                  <a:gd name="connsiteY1" fmla="*/ 12953 h 251078"/>
                  <a:gd name="connsiteX2" fmla="*/ 102478 w 323189"/>
                  <a:gd name="connsiteY2" fmla="*/ 24859 h 251078"/>
                  <a:gd name="connsiteX3" fmla="*/ 112003 w 323189"/>
                  <a:gd name="connsiteY3" fmla="*/ 29622 h 251078"/>
                  <a:gd name="connsiteX4" fmla="*/ 119147 w 323189"/>
                  <a:gd name="connsiteY4" fmla="*/ 34384 h 251078"/>
                  <a:gd name="connsiteX5" fmla="*/ 135815 w 323189"/>
                  <a:gd name="connsiteY5" fmla="*/ 39147 h 251078"/>
                  <a:gd name="connsiteX6" fmla="*/ 150103 w 323189"/>
                  <a:gd name="connsiteY6" fmla="*/ 43909 h 251078"/>
                  <a:gd name="connsiteX7" fmla="*/ 166772 w 323189"/>
                  <a:gd name="connsiteY7" fmla="*/ 51053 h 251078"/>
                  <a:gd name="connsiteX8" fmla="*/ 173915 w 323189"/>
                  <a:gd name="connsiteY8" fmla="*/ 55816 h 251078"/>
                  <a:gd name="connsiteX9" fmla="*/ 188203 w 323189"/>
                  <a:gd name="connsiteY9" fmla="*/ 70103 h 251078"/>
                  <a:gd name="connsiteX10" fmla="*/ 195347 w 323189"/>
                  <a:gd name="connsiteY10" fmla="*/ 74866 h 251078"/>
                  <a:gd name="connsiteX11" fmla="*/ 204872 w 323189"/>
                  <a:gd name="connsiteY11" fmla="*/ 79628 h 251078"/>
                  <a:gd name="connsiteX12" fmla="*/ 214397 w 323189"/>
                  <a:gd name="connsiteY12" fmla="*/ 86772 h 251078"/>
                  <a:gd name="connsiteX13" fmla="*/ 221540 w 323189"/>
                  <a:gd name="connsiteY13" fmla="*/ 91534 h 251078"/>
                  <a:gd name="connsiteX14" fmla="*/ 228684 w 323189"/>
                  <a:gd name="connsiteY14" fmla="*/ 98678 h 251078"/>
                  <a:gd name="connsiteX15" fmla="*/ 245353 w 323189"/>
                  <a:gd name="connsiteY15" fmla="*/ 108203 h 251078"/>
                  <a:gd name="connsiteX16" fmla="*/ 252497 w 323189"/>
                  <a:gd name="connsiteY16" fmla="*/ 110584 h 251078"/>
                  <a:gd name="connsiteX17" fmla="*/ 259640 w 323189"/>
                  <a:gd name="connsiteY17" fmla="*/ 117728 h 251078"/>
                  <a:gd name="connsiteX18" fmla="*/ 264403 w 323189"/>
                  <a:gd name="connsiteY18" fmla="*/ 124872 h 251078"/>
                  <a:gd name="connsiteX19" fmla="*/ 271547 w 323189"/>
                  <a:gd name="connsiteY19" fmla="*/ 127253 h 251078"/>
                  <a:gd name="connsiteX20" fmla="*/ 290597 w 323189"/>
                  <a:gd name="connsiteY20" fmla="*/ 143922 h 251078"/>
                  <a:gd name="connsiteX21" fmla="*/ 297740 w 323189"/>
                  <a:gd name="connsiteY21" fmla="*/ 151066 h 251078"/>
                  <a:gd name="connsiteX22" fmla="*/ 314409 w 323189"/>
                  <a:gd name="connsiteY22" fmla="*/ 155828 h 251078"/>
                  <a:gd name="connsiteX23" fmla="*/ 319172 w 323189"/>
                  <a:gd name="connsiteY23" fmla="*/ 172497 h 251078"/>
                  <a:gd name="connsiteX24" fmla="*/ 304884 w 323189"/>
                  <a:gd name="connsiteY24" fmla="*/ 182022 h 251078"/>
                  <a:gd name="connsiteX25" fmla="*/ 295359 w 323189"/>
                  <a:gd name="connsiteY25" fmla="*/ 198691 h 251078"/>
                  <a:gd name="connsiteX26" fmla="*/ 285834 w 323189"/>
                  <a:gd name="connsiteY26" fmla="*/ 208216 h 251078"/>
                  <a:gd name="connsiteX27" fmla="*/ 276309 w 323189"/>
                  <a:gd name="connsiteY27" fmla="*/ 224884 h 251078"/>
                  <a:gd name="connsiteX28" fmla="*/ 273928 w 323189"/>
                  <a:gd name="connsiteY28" fmla="*/ 232028 h 251078"/>
                  <a:gd name="connsiteX29" fmla="*/ 262022 w 323189"/>
                  <a:gd name="connsiteY29" fmla="*/ 248697 h 251078"/>
                  <a:gd name="connsiteX30" fmla="*/ 254878 w 323189"/>
                  <a:gd name="connsiteY30" fmla="*/ 251078 h 251078"/>
                  <a:gd name="connsiteX31" fmla="*/ 240590 w 323189"/>
                  <a:gd name="connsiteY31" fmla="*/ 243934 h 251078"/>
                  <a:gd name="connsiteX32" fmla="*/ 231065 w 323189"/>
                  <a:gd name="connsiteY32" fmla="*/ 234409 h 251078"/>
                  <a:gd name="connsiteX33" fmla="*/ 223922 w 323189"/>
                  <a:gd name="connsiteY33" fmla="*/ 229647 h 251078"/>
                  <a:gd name="connsiteX34" fmla="*/ 216778 w 323189"/>
                  <a:gd name="connsiteY34" fmla="*/ 222503 h 251078"/>
                  <a:gd name="connsiteX35" fmla="*/ 204872 w 323189"/>
                  <a:gd name="connsiteY35" fmla="*/ 220122 h 251078"/>
                  <a:gd name="connsiteX36" fmla="*/ 190584 w 323189"/>
                  <a:gd name="connsiteY36" fmla="*/ 215359 h 251078"/>
                  <a:gd name="connsiteX37" fmla="*/ 181059 w 323189"/>
                  <a:gd name="connsiteY37" fmla="*/ 212978 h 251078"/>
                  <a:gd name="connsiteX38" fmla="*/ 173915 w 323189"/>
                  <a:gd name="connsiteY38" fmla="*/ 205834 h 251078"/>
                  <a:gd name="connsiteX39" fmla="*/ 159628 w 323189"/>
                  <a:gd name="connsiteY39" fmla="*/ 201072 h 251078"/>
                  <a:gd name="connsiteX40" fmla="*/ 145340 w 323189"/>
                  <a:gd name="connsiteY40" fmla="*/ 191547 h 251078"/>
                  <a:gd name="connsiteX41" fmla="*/ 135815 w 323189"/>
                  <a:gd name="connsiteY41" fmla="*/ 186784 h 251078"/>
                  <a:gd name="connsiteX42" fmla="*/ 121528 w 323189"/>
                  <a:gd name="connsiteY42" fmla="*/ 177259 h 251078"/>
                  <a:gd name="connsiteX43" fmla="*/ 95334 w 323189"/>
                  <a:gd name="connsiteY43" fmla="*/ 162972 h 251078"/>
                  <a:gd name="connsiteX44" fmla="*/ 90572 w 323189"/>
                  <a:gd name="connsiteY44" fmla="*/ 155828 h 251078"/>
                  <a:gd name="connsiteX45" fmla="*/ 73903 w 323189"/>
                  <a:gd name="connsiteY45" fmla="*/ 141541 h 251078"/>
                  <a:gd name="connsiteX46" fmla="*/ 66759 w 323189"/>
                  <a:gd name="connsiteY46" fmla="*/ 136778 h 251078"/>
                  <a:gd name="connsiteX47" fmla="*/ 57234 w 323189"/>
                  <a:gd name="connsiteY47" fmla="*/ 132016 h 251078"/>
                  <a:gd name="connsiteX48" fmla="*/ 50090 w 323189"/>
                  <a:gd name="connsiteY48" fmla="*/ 124872 h 251078"/>
                  <a:gd name="connsiteX49" fmla="*/ 42947 w 323189"/>
                  <a:gd name="connsiteY49" fmla="*/ 115347 h 251078"/>
                  <a:gd name="connsiteX50" fmla="*/ 28659 w 323189"/>
                  <a:gd name="connsiteY50" fmla="*/ 105822 h 251078"/>
                  <a:gd name="connsiteX51" fmla="*/ 19134 w 323189"/>
                  <a:gd name="connsiteY51" fmla="*/ 101059 h 251078"/>
                  <a:gd name="connsiteX52" fmla="*/ 4847 w 323189"/>
                  <a:gd name="connsiteY52" fmla="*/ 91534 h 251078"/>
                  <a:gd name="connsiteX53" fmla="*/ 84 w 323189"/>
                  <a:gd name="connsiteY53" fmla="*/ 82009 h 251078"/>
                  <a:gd name="connsiteX54" fmla="*/ 7228 w 323189"/>
                  <a:gd name="connsiteY54" fmla="*/ 65341 h 251078"/>
                  <a:gd name="connsiteX55" fmla="*/ 21515 w 323189"/>
                  <a:gd name="connsiteY55" fmla="*/ 48672 h 251078"/>
                  <a:gd name="connsiteX56" fmla="*/ 28659 w 323189"/>
                  <a:gd name="connsiteY56" fmla="*/ 43909 h 251078"/>
                  <a:gd name="connsiteX57" fmla="*/ 42947 w 323189"/>
                  <a:gd name="connsiteY57" fmla="*/ 27241 h 251078"/>
                  <a:gd name="connsiteX58" fmla="*/ 45328 w 323189"/>
                  <a:gd name="connsiteY58" fmla="*/ 20097 h 251078"/>
                  <a:gd name="connsiteX59" fmla="*/ 59615 w 323189"/>
                  <a:gd name="connsiteY59" fmla="*/ 3428 h 251078"/>
                  <a:gd name="connsiteX60" fmla="*/ 66759 w 323189"/>
                  <a:gd name="connsiteY60" fmla="*/ 1047 h 251078"/>
                  <a:gd name="connsiteX61" fmla="*/ 73903 w 323189"/>
                  <a:gd name="connsiteY61" fmla="*/ 1047 h 25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189" h="251078">
                    <a:moveTo>
                      <a:pt x="73903" y="1047"/>
                    </a:moveTo>
                    <a:cubicBezTo>
                      <a:pt x="77078" y="3031"/>
                      <a:pt x="81614" y="9224"/>
                      <a:pt x="85809" y="12953"/>
                    </a:cubicBezTo>
                    <a:cubicBezTo>
                      <a:pt x="88114" y="15002"/>
                      <a:pt x="98889" y="22808"/>
                      <a:pt x="102478" y="24859"/>
                    </a:cubicBezTo>
                    <a:cubicBezTo>
                      <a:pt x="105560" y="26620"/>
                      <a:pt x="108921" y="27861"/>
                      <a:pt x="112003" y="29622"/>
                    </a:cubicBezTo>
                    <a:cubicBezTo>
                      <a:pt x="114488" y="31042"/>
                      <a:pt x="116587" y="33104"/>
                      <a:pt x="119147" y="34384"/>
                    </a:cubicBezTo>
                    <a:cubicBezTo>
                      <a:pt x="123155" y="36388"/>
                      <a:pt x="131991" y="38000"/>
                      <a:pt x="135815" y="39147"/>
                    </a:cubicBezTo>
                    <a:cubicBezTo>
                      <a:pt x="140624" y="40589"/>
                      <a:pt x="145340" y="42321"/>
                      <a:pt x="150103" y="43909"/>
                    </a:cubicBezTo>
                    <a:cubicBezTo>
                      <a:pt x="158111" y="46578"/>
                      <a:pt x="158542" y="46350"/>
                      <a:pt x="166772" y="51053"/>
                    </a:cubicBezTo>
                    <a:cubicBezTo>
                      <a:pt x="169257" y="52473"/>
                      <a:pt x="171776" y="53915"/>
                      <a:pt x="173915" y="55816"/>
                    </a:cubicBezTo>
                    <a:cubicBezTo>
                      <a:pt x="178949" y="60291"/>
                      <a:pt x="182599" y="66367"/>
                      <a:pt x="188203" y="70103"/>
                    </a:cubicBezTo>
                    <a:cubicBezTo>
                      <a:pt x="190584" y="71691"/>
                      <a:pt x="192862" y="73446"/>
                      <a:pt x="195347" y="74866"/>
                    </a:cubicBezTo>
                    <a:cubicBezTo>
                      <a:pt x="198429" y="76627"/>
                      <a:pt x="201862" y="77747"/>
                      <a:pt x="204872" y="79628"/>
                    </a:cubicBezTo>
                    <a:cubicBezTo>
                      <a:pt x="208238" y="81731"/>
                      <a:pt x="211167" y="84465"/>
                      <a:pt x="214397" y="86772"/>
                    </a:cubicBezTo>
                    <a:cubicBezTo>
                      <a:pt x="216726" y="88435"/>
                      <a:pt x="219342" y="89702"/>
                      <a:pt x="221540" y="91534"/>
                    </a:cubicBezTo>
                    <a:cubicBezTo>
                      <a:pt x="224127" y="93690"/>
                      <a:pt x="226097" y="96522"/>
                      <a:pt x="228684" y="98678"/>
                    </a:cubicBezTo>
                    <a:cubicBezTo>
                      <a:pt x="232906" y="102196"/>
                      <a:pt x="240555" y="106147"/>
                      <a:pt x="245353" y="108203"/>
                    </a:cubicBezTo>
                    <a:cubicBezTo>
                      <a:pt x="247660" y="109192"/>
                      <a:pt x="250116" y="109790"/>
                      <a:pt x="252497" y="110584"/>
                    </a:cubicBezTo>
                    <a:cubicBezTo>
                      <a:pt x="254878" y="112965"/>
                      <a:pt x="257484" y="115141"/>
                      <a:pt x="259640" y="117728"/>
                    </a:cubicBezTo>
                    <a:cubicBezTo>
                      <a:pt x="261472" y="119927"/>
                      <a:pt x="262168" y="123084"/>
                      <a:pt x="264403" y="124872"/>
                    </a:cubicBezTo>
                    <a:cubicBezTo>
                      <a:pt x="266363" y="126440"/>
                      <a:pt x="269166" y="126459"/>
                      <a:pt x="271547" y="127253"/>
                    </a:cubicBezTo>
                    <a:cubicBezTo>
                      <a:pt x="285042" y="147498"/>
                      <a:pt x="262811" y="116132"/>
                      <a:pt x="290597" y="143922"/>
                    </a:cubicBezTo>
                    <a:cubicBezTo>
                      <a:pt x="292978" y="146303"/>
                      <a:pt x="294938" y="149198"/>
                      <a:pt x="297740" y="151066"/>
                    </a:cubicBezTo>
                    <a:cubicBezTo>
                      <a:pt x="299789" y="152432"/>
                      <a:pt x="313140" y="155511"/>
                      <a:pt x="314409" y="155828"/>
                    </a:cubicBezTo>
                    <a:cubicBezTo>
                      <a:pt x="320962" y="160197"/>
                      <a:pt x="327712" y="161517"/>
                      <a:pt x="319172" y="172497"/>
                    </a:cubicBezTo>
                    <a:cubicBezTo>
                      <a:pt x="315658" y="177015"/>
                      <a:pt x="304884" y="182022"/>
                      <a:pt x="304884" y="182022"/>
                    </a:cubicBezTo>
                    <a:cubicBezTo>
                      <a:pt x="302180" y="187430"/>
                      <a:pt x="299400" y="193977"/>
                      <a:pt x="295359" y="198691"/>
                    </a:cubicBezTo>
                    <a:cubicBezTo>
                      <a:pt x="292437" y="202100"/>
                      <a:pt x="289009" y="205041"/>
                      <a:pt x="285834" y="208216"/>
                    </a:cubicBezTo>
                    <a:cubicBezTo>
                      <a:pt x="280374" y="224595"/>
                      <a:pt x="287843" y="204700"/>
                      <a:pt x="276309" y="224884"/>
                    </a:cubicBezTo>
                    <a:cubicBezTo>
                      <a:pt x="275064" y="227063"/>
                      <a:pt x="275051" y="229783"/>
                      <a:pt x="273928" y="232028"/>
                    </a:cubicBezTo>
                    <a:cubicBezTo>
                      <a:pt x="272688" y="234508"/>
                      <a:pt x="262944" y="247928"/>
                      <a:pt x="262022" y="248697"/>
                    </a:cubicBezTo>
                    <a:cubicBezTo>
                      <a:pt x="260094" y="250304"/>
                      <a:pt x="257259" y="250284"/>
                      <a:pt x="254878" y="251078"/>
                    </a:cubicBezTo>
                    <a:cubicBezTo>
                      <a:pt x="250115" y="248697"/>
                      <a:pt x="244952" y="246988"/>
                      <a:pt x="240590" y="243934"/>
                    </a:cubicBezTo>
                    <a:cubicBezTo>
                      <a:pt x="236912" y="241359"/>
                      <a:pt x="234474" y="237331"/>
                      <a:pt x="231065" y="234409"/>
                    </a:cubicBezTo>
                    <a:cubicBezTo>
                      <a:pt x="228892" y="232547"/>
                      <a:pt x="226120" y="231479"/>
                      <a:pt x="223922" y="229647"/>
                    </a:cubicBezTo>
                    <a:cubicBezTo>
                      <a:pt x="221335" y="227491"/>
                      <a:pt x="219790" y="224009"/>
                      <a:pt x="216778" y="222503"/>
                    </a:cubicBezTo>
                    <a:cubicBezTo>
                      <a:pt x="213158" y="220693"/>
                      <a:pt x="208777" y="221187"/>
                      <a:pt x="204872" y="220122"/>
                    </a:cubicBezTo>
                    <a:cubicBezTo>
                      <a:pt x="200029" y="218801"/>
                      <a:pt x="195454" y="216576"/>
                      <a:pt x="190584" y="215359"/>
                    </a:cubicBezTo>
                    <a:lnTo>
                      <a:pt x="181059" y="212978"/>
                    </a:lnTo>
                    <a:cubicBezTo>
                      <a:pt x="178678" y="210597"/>
                      <a:pt x="176859" y="207469"/>
                      <a:pt x="173915" y="205834"/>
                    </a:cubicBezTo>
                    <a:cubicBezTo>
                      <a:pt x="169527" y="203396"/>
                      <a:pt x="159628" y="201072"/>
                      <a:pt x="159628" y="201072"/>
                    </a:cubicBezTo>
                    <a:cubicBezTo>
                      <a:pt x="154865" y="197897"/>
                      <a:pt x="150460" y="194107"/>
                      <a:pt x="145340" y="191547"/>
                    </a:cubicBezTo>
                    <a:cubicBezTo>
                      <a:pt x="142165" y="189959"/>
                      <a:pt x="138859" y="188610"/>
                      <a:pt x="135815" y="186784"/>
                    </a:cubicBezTo>
                    <a:cubicBezTo>
                      <a:pt x="130907" y="183839"/>
                      <a:pt x="126647" y="179819"/>
                      <a:pt x="121528" y="177259"/>
                    </a:cubicBezTo>
                    <a:cubicBezTo>
                      <a:pt x="99918" y="166454"/>
                      <a:pt x="108385" y="171672"/>
                      <a:pt x="95334" y="162972"/>
                    </a:cubicBezTo>
                    <a:cubicBezTo>
                      <a:pt x="93747" y="160591"/>
                      <a:pt x="92404" y="158027"/>
                      <a:pt x="90572" y="155828"/>
                    </a:cubicBezTo>
                    <a:cubicBezTo>
                      <a:pt x="85481" y="149718"/>
                      <a:pt x="80396" y="146179"/>
                      <a:pt x="73903" y="141541"/>
                    </a:cubicBezTo>
                    <a:cubicBezTo>
                      <a:pt x="71574" y="139877"/>
                      <a:pt x="69244" y="138198"/>
                      <a:pt x="66759" y="136778"/>
                    </a:cubicBezTo>
                    <a:cubicBezTo>
                      <a:pt x="63677" y="135017"/>
                      <a:pt x="60409" y="133603"/>
                      <a:pt x="57234" y="132016"/>
                    </a:cubicBezTo>
                    <a:cubicBezTo>
                      <a:pt x="54853" y="129635"/>
                      <a:pt x="52282" y="127429"/>
                      <a:pt x="50090" y="124872"/>
                    </a:cubicBezTo>
                    <a:cubicBezTo>
                      <a:pt x="47507" y="121859"/>
                      <a:pt x="45913" y="117984"/>
                      <a:pt x="42947" y="115347"/>
                    </a:cubicBezTo>
                    <a:cubicBezTo>
                      <a:pt x="38669" y="111544"/>
                      <a:pt x="33779" y="108382"/>
                      <a:pt x="28659" y="105822"/>
                    </a:cubicBezTo>
                    <a:cubicBezTo>
                      <a:pt x="25484" y="104234"/>
                      <a:pt x="22178" y="102885"/>
                      <a:pt x="19134" y="101059"/>
                    </a:cubicBezTo>
                    <a:cubicBezTo>
                      <a:pt x="14226" y="98114"/>
                      <a:pt x="4847" y="91534"/>
                      <a:pt x="4847" y="91534"/>
                    </a:cubicBezTo>
                    <a:cubicBezTo>
                      <a:pt x="3259" y="88359"/>
                      <a:pt x="524" y="85531"/>
                      <a:pt x="84" y="82009"/>
                    </a:cubicBezTo>
                    <a:cubicBezTo>
                      <a:pt x="-687" y="75843"/>
                      <a:pt x="4013" y="69842"/>
                      <a:pt x="7228" y="65341"/>
                    </a:cubicBezTo>
                    <a:cubicBezTo>
                      <a:pt x="11864" y="58851"/>
                      <a:pt x="15408" y="53762"/>
                      <a:pt x="21515" y="48672"/>
                    </a:cubicBezTo>
                    <a:cubicBezTo>
                      <a:pt x="23714" y="46840"/>
                      <a:pt x="26460" y="45741"/>
                      <a:pt x="28659" y="43909"/>
                    </a:cubicBezTo>
                    <a:cubicBezTo>
                      <a:pt x="35295" y="38380"/>
                      <a:pt x="37689" y="34251"/>
                      <a:pt x="42947" y="27241"/>
                    </a:cubicBezTo>
                    <a:cubicBezTo>
                      <a:pt x="43741" y="24860"/>
                      <a:pt x="44083" y="22276"/>
                      <a:pt x="45328" y="20097"/>
                    </a:cubicBezTo>
                    <a:cubicBezTo>
                      <a:pt x="47358" y="16545"/>
                      <a:pt x="55719" y="6025"/>
                      <a:pt x="59615" y="3428"/>
                    </a:cubicBezTo>
                    <a:cubicBezTo>
                      <a:pt x="61704" y="2036"/>
                      <a:pt x="64428" y="1979"/>
                      <a:pt x="66759" y="1047"/>
                    </a:cubicBezTo>
                    <a:cubicBezTo>
                      <a:pt x="68407" y="388"/>
                      <a:pt x="70728" y="-937"/>
                      <a:pt x="73903" y="10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4798219" y="440267"/>
                <a:ext cx="664369" cy="664688"/>
              </a:xfrm>
              <a:custGeom>
                <a:avLst/>
                <a:gdLst>
                  <a:gd name="connsiteX0" fmla="*/ 488156 w 664369"/>
                  <a:gd name="connsiteY0" fmla="*/ 264 h 664688"/>
                  <a:gd name="connsiteX1" fmla="*/ 504825 w 664369"/>
                  <a:gd name="connsiteY1" fmla="*/ 19314 h 664688"/>
                  <a:gd name="connsiteX2" fmla="*/ 509587 w 664369"/>
                  <a:gd name="connsiteY2" fmla="*/ 26458 h 664688"/>
                  <a:gd name="connsiteX3" fmla="*/ 516731 w 664369"/>
                  <a:gd name="connsiteY3" fmla="*/ 33602 h 664688"/>
                  <a:gd name="connsiteX4" fmla="*/ 526256 w 664369"/>
                  <a:gd name="connsiteY4" fmla="*/ 47889 h 664688"/>
                  <a:gd name="connsiteX5" fmla="*/ 535781 w 664369"/>
                  <a:gd name="connsiteY5" fmla="*/ 57414 h 664688"/>
                  <a:gd name="connsiteX6" fmla="*/ 552450 w 664369"/>
                  <a:gd name="connsiteY6" fmla="*/ 76464 h 664688"/>
                  <a:gd name="connsiteX7" fmla="*/ 571500 w 664369"/>
                  <a:gd name="connsiteY7" fmla="*/ 88371 h 664688"/>
                  <a:gd name="connsiteX8" fmla="*/ 581025 w 664369"/>
                  <a:gd name="connsiteY8" fmla="*/ 95514 h 664688"/>
                  <a:gd name="connsiteX9" fmla="*/ 597694 w 664369"/>
                  <a:gd name="connsiteY9" fmla="*/ 109802 h 664688"/>
                  <a:gd name="connsiteX10" fmla="*/ 604837 w 664369"/>
                  <a:gd name="connsiteY10" fmla="*/ 112183 h 664688"/>
                  <a:gd name="connsiteX11" fmla="*/ 611981 w 664369"/>
                  <a:gd name="connsiteY11" fmla="*/ 116946 h 664688"/>
                  <a:gd name="connsiteX12" fmla="*/ 619125 w 664369"/>
                  <a:gd name="connsiteY12" fmla="*/ 119327 h 664688"/>
                  <a:gd name="connsiteX13" fmla="*/ 631031 w 664369"/>
                  <a:gd name="connsiteY13" fmla="*/ 124089 h 664688"/>
                  <a:gd name="connsiteX14" fmla="*/ 638175 w 664369"/>
                  <a:gd name="connsiteY14" fmla="*/ 126471 h 664688"/>
                  <a:gd name="connsiteX15" fmla="*/ 645319 w 664369"/>
                  <a:gd name="connsiteY15" fmla="*/ 131233 h 664688"/>
                  <a:gd name="connsiteX16" fmla="*/ 652462 w 664369"/>
                  <a:gd name="connsiteY16" fmla="*/ 140758 h 664688"/>
                  <a:gd name="connsiteX17" fmla="*/ 664369 w 664369"/>
                  <a:gd name="connsiteY17" fmla="*/ 152664 h 664688"/>
                  <a:gd name="connsiteX18" fmla="*/ 635794 w 664369"/>
                  <a:gd name="connsiteY18" fmla="*/ 181239 h 664688"/>
                  <a:gd name="connsiteX19" fmla="*/ 623887 w 664369"/>
                  <a:gd name="connsiteY19" fmla="*/ 197908 h 664688"/>
                  <a:gd name="connsiteX20" fmla="*/ 616744 w 664369"/>
                  <a:gd name="connsiteY20" fmla="*/ 202671 h 664688"/>
                  <a:gd name="connsiteX21" fmla="*/ 607219 w 664369"/>
                  <a:gd name="connsiteY21" fmla="*/ 214577 h 664688"/>
                  <a:gd name="connsiteX22" fmla="*/ 597694 w 664369"/>
                  <a:gd name="connsiteY22" fmla="*/ 233627 h 664688"/>
                  <a:gd name="connsiteX23" fmla="*/ 590550 w 664369"/>
                  <a:gd name="connsiteY23" fmla="*/ 247914 h 664688"/>
                  <a:gd name="connsiteX24" fmla="*/ 581025 w 664369"/>
                  <a:gd name="connsiteY24" fmla="*/ 259821 h 664688"/>
                  <a:gd name="connsiteX25" fmla="*/ 573881 w 664369"/>
                  <a:gd name="connsiteY25" fmla="*/ 271727 h 664688"/>
                  <a:gd name="connsiteX26" fmla="*/ 569119 w 664369"/>
                  <a:gd name="connsiteY26" fmla="*/ 281252 h 664688"/>
                  <a:gd name="connsiteX27" fmla="*/ 561975 w 664369"/>
                  <a:gd name="connsiteY27" fmla="*/ 288396 h 664688"/>
                  <a:gd name="connsiteX28" fmla="*/ 554831 w 664369"/>
                  <a:gd name="connsiteY28" fmla="*/ 297921 h 664688"/>
                  <a:gd name="connsiteX29" fmla="*/ 547687 w 664369"/>
                  <a:gd name="connsiteY29" fmla="*/ 305064 h 664688"/>
                  <a:gd name="connsiteX30" fmla="*/ 538162 w 664369"/>
                  <a:gd name="connsiteY30" fmla="*/ 319352 h 664688"/>
                  <a:gd name="connsiteX31" fmla="*/ 519112 w 664369"/>
                  <a:gd name="connsiteY31" fmla="*/ 345546 h 664688"/>
                  <a:gd name="connsiteX32" fmla="*/ 504825 w 664369"/>
                  <a:gd name="connsiteY32" fmla="*/ 359833 h 664688"/>
                  <a:gd name="connsiteX33" fmla="*/ 495300 w 664369"/>
                  <a:gd name="connsiteY33" fmla="*/ 376502 h 664688"/>
                  <a:gd name="connsiteX34" fmla="*/ 485775 w 664369"/>
                  <a:gd name="connsiteY34" fmla="*/ 383646 h 664688"/>
                  <a:gd name="connsiteX35" fmla="*/ 476250 w 664369"/>
                  <a:gd name="connsiteY35" fmla="*/ 397933 h 664688"/>
                  <a:gd name="connsiteX36" fmla="*/ 471487 w 664369"/>
                  <a:gd name="connsiteY36" fmla="*/ 405077 h 664688"/>
                  <a:gd name="connsiteX37" fmla="*/ 461962 w 664369"/>
                  <a:gd name="connsiteY37" fmla="*/ 419364 h 664688"/>
                  <a:gd name="connsiteX38" fmla="*/ 454819 w 664369"/>
                  <a:gd name="connsiteY38" fmla="*/ 428889 h 664688"/>
                  <a:gd name="connsiteX39" fmla="*/ 447675 w 664369"/>
                  <a:gd name="connsiteY39" fmla="*/ 436033 h 664688"/>
                  <a:gd name="connsiteX40" fmla="*/ 442912 w 664369"/>
                  <a:gd name="connsiteY40" fmla="*/ 445558 h 664688"/>
                  <a:gd name="connsiteX41" fmla="*/ 435769 w 664369"/>
                  <a:gd name="connsiteY41" fmla="*/ 450321 h 664688"/>
                  <a:gd name="connsiteX42" fmla="*/ 428625 w 664369"/>
                  <a:gd name="connsiteY42" fmla="*/ 457464 h 664688"/>
                  <a:gd name="connsiteX43" fmla="*/ 421481 w 664369"/>
                  <a:gd name="connsiteY43" fmla="*/ 469371 h 664688"/>
                  <a:gd name="connsiteX44" fmla="*/ 395287 w 664369"/>
                  <a:gd name="connsiteY44" fmla="*/ 497946 h 664688"/>
                  <a:gd name="connsiteX45" fmla="*/ 390525 w 664369"/>
                  <a:gd name="connsiteY45" fmla="*/ 507471 h 664688"/>
                  <a:gd name="connsiteX46" fmla="*/ 385762 w 664369"/>
                  <a:gd name="connsiteY46" fmla="*/ 521758 h 664688"/>
                  <a:gd name="connsiteX47" fmla="*/ 359569 w 664369"/>
                  <a:gd name="connsiteY47" fmla="*/ 538427 h 664688"/>
                  <a:gd name="connsiteX48" fmla="*/ 347662 w 664369"/>
                  <a:gd name="connsiteY48" fmla="*/ 550333 h 664688"/>
                  <a:gd name="connsiteX49" fmla="*/ 338137 w 664369"/>
                  <a:gd name="connsiteY49" fmla="*/ 557477 h 664688"/>
                  <a:gd name="connsiteX50" fmla="*/ 319087 w 664369"/>
                  <a:gd name="connsiteY50" fmla="*/ 581289 h 664688"/>
                  <a:gd name="connsiteX51" fmla="*/ 302419 w 664369"/>
                  <a:gd name="connsiteY51" fmla="*/ 607483 h 664688"/>
                  <a:gd name="connsiteX52" fmla="*/ 297656 w 664369"/>
                  <a:gd name="connsiteY52" fmla="*/ 614627 h 664688"/>
                  <a:gd name="connsiteX53" fmla="*/ 292894 w 664369"/>
                  <a:gd name="connsiteY53" fmla="*/ 621771 h 664688"/>
                  <a:gd name="connsiteX54" fmla="*/ 285750 w 664369"/>
                  <a:gd name="connsiteY54" fmla="*/ 626533 h 664688"/>
                  <a:gd name="connsiteX55" fmla="*/ 273844 w 664369"/>
                  <a:gd name="connsiteY55" fmla="*/ 638439 h 664688"/>
                  <a:gd name="connsiteX56" fmla="*/ 259556 w 664369"/>
                  <a:gd name="connsiteY56" fmla="*/ 643202 h 664688"/>
                  <a:gd name="connsiteX57" fmla="*/ 245269 w 664369"/>
                  <a:gd name="connsiteY57" fmla="*/ 652727 h 664688"/>
                  <a:gd name="connsiteX58" fmla="*/ 233362 w 664369"/>
                  <a:gd name="connsiteY58" fmla="*/ 664633 h 664688"/>
                  <a:gd name="connsiteX59" fmla="*/ 226219 w 664369"/>
                  <a:gd name="connsiteY59" fmla="*/ 662252 h 664688"/>
                  <a:gd name="connsiteX60" fmla="*/ 211931 w 664369"/>
                  <a:gd name="connsiteY60" fmla="*/ 652727 h 664688"/>
                  <a:gd name="connsiteX61" fmla="*/ 204787 w 664369"/>
                  <a:gd name="connsiteY61" fmla="*/ 647964 h 664688"/>
                  <a:gd name="connsiteX62" fmla="*/ 192881 w 664369"/>
                  <a:gd name="connsiteY62" fmla="*/ 633677 h 664688"/>
                  <a:gd name="connsiteX63" fmla="*/ 185737 w 664369"/>
                  <a:gd name="connsiteY63" fmla="*/ 631296 h 664688"/>
                  <a:gd name="connsiteX64" fmla="*/ 171450 w 664369"/>
                  <a:gd name="connsiteY64" fmla="*/ 621771 h 664688"/>
                  <a:gd name="connsiteX65" fmla="*/ 161925 w 664369"/>
                  <a:gd name="connsiteY65" fmla="*/ 614627 h 664688"/>
                  <a:gd name="connsiteX66" fmla="*/ 154781 w 664369"/>
                  <a:gd name="connsiteY66" fmla="*/ 609864 h 664688"/>
                  <a:gd name="connsiteX67" fmla="*/ 150019 w 664369"/>
                  <a:gd name="connsiteY67" fmla="*/ 602721 h 664688"/>
                  <a:gd name="connsiteX68" fmla="*/ 133350 w 664369"/>
                  <a:gd name="connsiteY68" fmla="*/ 597958 h 664688"/>
                  <a:gd name="connsiteX69" fmla="*/ 114300 w 664369"/>
                  <a:gd name="connsiteY69" fmla="*/ 578908 h 664688"/>
                  <a:gd name="connsiteX70" fmla="*/ 107156 w 664369"/>
                  <a:gd name="connsiteY70" fmla="*/ 571764 h 664688"/>
                  <a:gd name="connsiteX71" fmla="*/ 97631 w 664369"/>
                  <a:gd name="connsiteY71" fmla="*/ 564621 h 664688"/>
                  <a:gd name="connsiteX72" fmla="*/ 83344 w 664369"/>
                  <a:gd name="connsiteY72" fmla="*/ 555096 h 664688"/>
                  <a:gd name="connsiteX73" fmla="*/ 76200 w 664369"/>
                  <a:gd name="connsiteY73" fmla="*/ 550333 h 664688"/>
                  <a:gd name="connsiteX74" fmla="*/ 61912 w 664369"/>
                  <a:gd name="connsiteY74" fmla="*/ 543189 h 664688"/>
                  <a:gd name="connsiteX75" fmla="*/ 52387 w 664369"/>
                  <a:gd name="connsiteY75" fmla="*/ 536046 h 664688"/>
                  <a:gd name="connsiteX76" fmla="*/ 45244 w 664369"/>
                  <a:gd name="connsiteY76" fmla="*/ 528902 h 664688"/>
                  <a:gd name="connsiteX77" fmla="*/ 38100 w 664369"/>
                  <a:gd name="connsiteY77" fmla="*/ 526521 h 664688"/>
                  <a:gd name="connsiteX78" fmla="*/ 21431 w 664369"/>
                  <a:gd name="connsiteY78" fmla="*/ 514614 h 664688"/>
                  <a:gd name="connsiteX79" fmla="*/ 14287 w 664369"/>
                  <a:gd name="connsiteY79" fmla="*/ 509852 h 664688"/>
                  <a:gd name="connsiteX80" fmla="*/ 0 w 664369"/>
                  <a:gd name="connsiteY80" fmla="*/ 497946 h 664688"/>
                  <a:gd name="connsiteX81" fmla="*/ 14287 w 664369"/>
                  <a:gd name="connsiteY81" fmla="*/ 481277 h 664688"/>
                  <a:gd name="connsiteX82" fmla="*/ 23812 w 664369"/>
                  <a:gd name="connsiteY82" fmla="*/ 466989 h 664688"/>
                  <a:gd name="connsiteX83" fmla="*/ 50006 w 664369"/>
                  <a:gd name="connsiteY83" fmla="*/ 443177 h 664688"/>
                  <a:gd name="connsiteX84" fmla="*/ 59531 w 664369"/>
                  <a:gd name="connsiteY84" fmla="*/ 433652 h 664688"/>
                  <a:gd name="connsiteX85" fmla="*/ 66675 w 664369"/>
                  <a:gd name="connsiteY85" fmla="*/ 426508 h 664688"/>
                  <a:gd name="connsiteX86" fmla="*/ 85725 w 664369"/>
                  <a:gd name="connsiteY86" fmla="*/ 400314 h 664688"/>
                  <a:gd name="connsiteX87" fmla="*/ 90487 w 664369"/>
                  <a:gd name="connsiteY87" fmla="*/ 393171 h 664688"/>
                  <a:gd name="connsiteX88" fmla="*/ 97631 w 664369"/>
                  <a:gd name="connsiteY88" fmla="*/ 386027 h 664688"/>
                  <a:gd name="connsiteX89" fmla="*/ 111919 w 664369"/>
                  <a:gd name="connsiteY89" fmla="*/ 369358 h 664688"/>
                  <a:gd name="connsiteX90" fmla="*/ 121444 w 664369"/>
                  <a:gd name="connsiteY90" fmla="*/ 355071 h 664688"/>
                  <a:gd name="connsiteX91" fmla="*/ 123825 w 664369"/>
                  <a:gd name="connsiteY91" fmla="*/ 345546 h 664688"/>
                  <a:gd name="connsiteX92" fmla="*/ 140494 w 664369"/>
                  <a:gd name="connsiteY92" fmla="*/ 324114 h 664688"/>
                  <a:gd name="connsiteX93" fmla="*/ 164306 w 664369"/>
                  <a:gd name="connsiteY93" fmla="*/ 307446 h 664688"/>
                  <a:gd name="connsiteX94" fmla="*/ 173831 w 664369"/>
                  <a:gd name="connsiteY94" fmla="*/ 302683 h 664688"/>
                  <a:gd name="connsiteX95" fmla="*/ 185737 w 664369"/>
                  <a:gd name="connsiteY95" fmla="*/ 290777 h 664688"/>
                  <a:gd name="connsiteX96" fmla="*/ 190500 w 664369"/>
                  <a:gd name="connsiteY96" fmla="*/ 283633 h 664688"/>
                  <a:gd name="connsiteX97" fmla="*/ 197644 w 664369"/>
                  <a:gd name="connsiteY97" fmla="*/ 276489 h 664688"/>
                  <a:gd name="connsiteX98" fmla="*/ 202406 w 664369"/>
                  <a:gd name="connsiteY98" fmla="*/ 269346 h 664688"/>
                  <a:gd name="connsiteX99" fmla="*/ 209550 w 664369"/>
                  <a:gd name="connsiteY99" fmla="*/ 264583 h 664688"/>
                  <a:gd name="connsiteX100" fmla="*/ 216694 w 664369"/>
                  <a:gd name="connsiteY100" fmla="*/ 257439 h 664688"/>
                  <a:gd name="connsiteX101" fmla="*/ 226219 w 664369"/>
                  <a:gd name="connsiteY101" fmla="*/ 250296 h 664688"/>
                  <a:gd name="connsiteX102" fmla="*/ 240506 w 664369"/>
                  <a:gd name="connsiteY102" fmla="*/ 238389 h 664688"/>
                  <a:gd name="connsiteX103" fmla="*/ 254794 w 664369"/>
                  <a:gd name="connsiteY103" fmla="*/ 224102 h 664688"/>
                  <a:gd name="connsiteX104" fmla="*/ 259556 w 664369"/>
                  <a:gd name="connsiteY104" fmla="*/ 216958 h 664688"/>
                  <a:gd name="connsiteX105" fmla="*/ 261937 w 664369"/>
                  <a:gd name="connsiteY105" fmla="*/ 209814 h 664688"/>
                  <a:gd name="connsiteX106" fmla="*/ 269081 w 664369"/>
                  <a:gd name="connsiteY106" fmla="*/ 200289 h 664688"/>
                  <a:gd name="connsiteX107" fmla="*/ 271462 w 664369"/>
                  <a:gd name="connsiteY107" fmla="*/ 193146 h 664688"/>
                  <a:gd name="connsiteX108" fmla="*/ 280987 w 664369"/>
                  <a:gd name="connsiteY108" fmla="*/ 188383 h 664688"/>
                  <a:gd name="connsiteX109" fmla="*/ 295275 w 664369"/>
                  <a:gd name="connsiteY109" fmla="*/ 178858 h 664688"/>
                  <a:gd name="connsiteX110" fmla="*/ 302419 w 664369"/>
                  <a:gd name="connsiteY110" fmla="*/ 174096 h 664688"/>
                  <a:gd name="connsiteX111" fmla="*/ 323850 w 664369"/>
                  <a:gd name="connsiteY111" fmla="*/ 152664 h 664688"/>
                  <a:gd name="connsiteX112" fmla="*/ 335756 w 664369"/>
                  <a:gd name="connsiteY112" fmla="*/ 143139 h 664688"/>
                  <a:gd name="connsiteX113" fmla="*/ 347662 w 664369"/>
                  <a:gd name="connsiteY113" fmla="*/ 128852 h 664688"/>
                  <a:gd name="connsiteX114" fmla="*/ 352425 w 664369"/>
                  <a:gd name="connsiteY114" fmla="*/ 121708 h 664688"/>
                  <a:gd name="connsiteX115" fmla="*/ 359569 w 664369"/>
                  <a:gd name="connsiteY115" fmla="*/ 112183 h 664688"/>
                  <a:gd name="connsiteX116" fmla="*/ 366712 w 664369"/>
                  <a:gd name="connsiteY116" fmla="*/ 105039 h 664688"/>
                  <a:gd name="connsiteX117" fmla="*/ 371475 w 664369"/>
                  <a:gd name="connsiteY117" fmla="*/ 97896 h 664688"/>
                  <a:gd name="connsiteX118" fmla="*/ 378619 w 664369"/>
                  <a:gd name="connsiteY118" fmla="*/ 90752 h 664688"/>
                  <a:gd name="connsiteX119" fmla="*/ 385762 w 664369"/>
                  <a:gd name="connsiteY119" fmla="*/ 81227 h 664688"/>
                  <a:gd name="connsiteX120" fmla="*/ 392906 w 664369"/>
                  <a:gd name="connsiteY120" fmla="*/ 76464 h 664688"/>
                  <a:gd name="connsiteX121" fmla="*/ 402431 w 664369"/>
                  <a:gd name="connsiteY121" fmla="*/ 69321 h 664688"/>
                  <a:gd name="connsiteX122" fmla="*/ 419100 w 664369"/>
                  <a:gd name="connsiteY122" fmla="*/ 52652 h 664688"/>
                  <a:gd name="connsiteX123" fmla="*/ 428625 w 664369"/>
                  <a:gd name="connsiteY123" fmla="*/ 45508 h 664688"/>
                  <a:gd name="connsiteX124" fmla="*/ 452437 w 664369"/>
                  <a:gd name="connsiteY124" fmla="*/ 26458 h 664688"/>
                  <a:gd name="connsiteX125" fmla="*/ 461962 w 664369"/>
                  <a:gd name="connsiteY125" fmla="*/ 19314 h 664688"/>
                  <a:gd name="connsiteX126" fmla="*/ 469106 w 664369"/>
                  <a:gd name="connsiteY126" fmla="*/ 16933 h 664688"/>
                  <a:gd name="connsiteX127" fmla="*/ 476250 w 664369"/>
                  <a:gd name="connsiteY127" fmla="*/ 9789 h 664688"/>
                  <a:gd name="connsiteX128" fmla="*/ 488156 w 664369"/>
                  <a:gd name="connsiteY128" fmla="*/ 264 h 664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664369" h="664688">
                    <a:moveTo>
                      <a:pt x="488156" y="264"/>
                    </a:moveTo>
                    <a:cubicBezTo>
                      <a:pt x="492918" y="1851"/>
                      <a:pt x="499482" y="12783"/>
                      <a:pt x="504825" y="19314"/>
                    </a:cubicBezTo>
                    <a:cubicBezTo>
                      <a:pt x="506637" y="21529"/>
                      <a:pt x="507755" y="24259"/>
                      <a:pt x="509587" y="26458"/>
                    </a:cubicBezTo>
                    <a:cubicBezTo>
                      <a:pt x="511743" y="29045"/>
                      <a:pt x="514663" y="30944"/>
                      <a:pt x="516731" y="33602"/>
                    </a:cubicBezTo>
                    <a:cubicBezTo>
                      <a:pt x="520245" y="38120"/>
                      <a:pt x="522209" y="43842"/>
                      <a:pt x="526256" y="47889"/>
                    </a:cubicBezTo>
                    <a:cubicBezTo>
                      <a:pt x="529431" y="51064"/>
                      <a:pt x="532859" y="54005"/>
                      <a:pt x="535781" y="57414"/>
                    </a:cubicBezTo>
                    <a:cubicBezTo>
                      <a:pt x="549614" y="73552"/>
                      <a:pt x="526840" y="54055"/>
                      <a:pt x="552450" y="76464"/>
                    </a:cubicBezTo>
                    <a:cubicBezTo>
                      <a:pt x="555292" y="78951"/>
                      <a:pt x="570323" y="87587"/>
                      <a:pt x="571500" y="88371"/>
                    </a:cubicBezTo>
                    <a:cubicBezTo>
                      <a:pt x="574802" y="90572"/>
                      <a:pt x="578038" y="92901"/>
                      <a:pt x="581025" y="95514"/>
                    </a:cubicBezTo>
                    <a:cubicBezTo>
                      <a:pt x="588837" y="102349"/>
                      <a:pt x="589196" y="105553"/>
                      <a:pt x="597694" y="109802"/>
                    </a:cubicBezTo>
                    <a:cubicBezTo>
                      <a:pt x="599939" y="110924"/>
                      <a:pt x="602456" y="111389"/>
                      <a:pt x="604837" y="112183"/>
                    </a:cubicBezTo>
                    <a:cubicBezTo>
                      <a:pt x="607218" y="113771"/>
                      <a:pt x="609421" y="115666"/>
                      <a:pt x="611981" y="116946"/>
                    </a:cubicBezTo>
                    <a:cubicBezTo>
                      <a:pt x="614226" y="118069"/>
                      <a:pt x="616775" y="118446"/>
                      <a:pt x="619125" y="119327"/>
                    </a:cubicBezTo>
                    <a:cubicBezTo>
                      <a:pt x="623127" y="120828"/>
                      <a:pt x="627029" y="122588"/>
                      <a:pt x="631031" y="124089"/>
                    </a:cubicBezTo>
                    <a:cubicBezTo>
                      <a:pt x="633381" y="124970"/>
                      <a:pt x="635930" y="125348"/>
                      <a:pt x="638175" y="126471"/>
                    </a:cubicBezTo>
                    <a:cubicBezTo>
                      <a:pt x="640735" y="127751"/>
                      <a:pt x="642938" y="129646"/>
                      <a:pt x="645319" y="131233"/>
                    </a:cubicBezTo>
                    <a:cubicBezTo>
                      <a:pt x="647700" y="134408"/>
                      <a:pt x="649656" y="137952"/>
                      <a:pt x="652462" y="140758"/>
                    </a:cubicBezTo>
                    <a:cubicBezTo>
                      <a:pt x="668343" y="156640"/>
                      <a:pt x="651663" y="133610"/>
                      <a:pt x="664369" y="152664"/>
                    </a:cubicBezTo>
                    <a:cubicBezTo>
                      <a:pt x="649465" y="182472"/>
                      <a:pt x="667977" y="151355"/>
                      <a:pt x="635794" y="181239"/>
                    </a:cubicBezTo>
                    <a:cubicBezTo>
                      <a:pt x="630790" y="185885"/>
                      <a:pt x="628423" y="192804"/>
                      <a:pt x="623887" y="197908"/>
                    </a:cubicBezTo>
                    <a:cubicBezTo>
                      <a:pt x="621986" y="200047"/>
                      <a:pt x="618768" y="200647"/>
                      <a:pt x="616744" y="202671"/>
                    </a:cubicBezTo>
                    <a:cubicBezTo>
                      <a:pt x="613150" y="206265"/>
                      <a:pt x="610394" y="210608"/>
                      <a:pt x="607219" y="214577"/>
                    </a:cubicBezTo>
                    <a:cubicBezTo>
                      <a:pt x="602801" y="232243"/>
                      <a:pt x="608102" y="216281"/>
                      <a:pt x="597694" y="233627"/>
                    </a:cubicBezTo>
                    <a:cubicBezTo>
                      <a:pt x="594955" y="238193"/>
                      <a:pt x="593409" y="243422"/>
                      <a:pt x="590550" y="247914"/>
                    </a:cubicBezTo>
                    <a:cubicBezTo>
                      <a:pt x="587821" y="252202"/>
                      <a:pt x="583940" y="255657"/>
                      <a:pt x="581025" y="259821"/>
                    </a:cubicBezTo>
                    <a:cubicBezTo>
                      <a:pt x="578371" y="263613"/>
                      <a:pt x="576129" y="267681"/>
                      <a:pt x="573881" y="271727"/>
                    </a:cubicBezTo>
                    <a:cubicBezTo>
                      <a:pt x="572157" y="274830"/>
                      <a:pt x="571182" y="278363"/>
                      <a:pt x="569119" y="281252"/>
                    </a:cubicBezTo>
                    <a:cubicBezTo>
                      <a:pt x="567162" y="283992"/>
                      <a:pt x="564167" y="285839"/>
                      <a:pt x="561975" y="288396"/>
                    </a:cubicBezTo>
                    <a:cubicBezTo>
                      <a:pt x="559392" y="291409"/>
                      <a:pt x="557414" y="294908"/>
                      <a:pt x="554831" y="297921"/>
                    </a:cubicBezTo>
                    <a:cubicBezTo>
                      <a:pt x="552639" y="300478"/>
                      <a:pt x="549754" y="302406"/>
                      <a:pt x="547687" y="305064"/>
                    </a:cubicBezTo>
                    <a:cubicBezTo>
                      <a:pt x="544173" y="309582"/>
                      <a:pt x="541337" y="314589"/>
                      <a:pt x="538162" y="319352"/>
                    </a:cubicBezTo>
                    <a:cubicBezTo>
                      <a:pt x="532841" y="327334"/>
                      <a:pt x="524456" y="340202"/>
                      <a:pt x="519112" y="345546"/>
                    </a:cubicBezTo>
                    <a:cubicBezTo>
                      <a:pt x="514350" y="350308"/>
                      <a:pt x="507837" y="353809"/>
                      <a:pt x="504825" y="359833"/>
                    </a:cubicBezTo>
                    <a:cubicBezTo>
                      <a:pt x="502959" y="363565"/>
                      <a:pt x="498664" y="373138"/>
                      <a:pt x="495300" y="376502"/>
                    </a:cubicBezTo>
                    <a:cubicBezTo>
                      <a:pt x="492494" y="379308"/>
                      <a:pt x="488412" y="380680"/>
                      <a:pt x="485775" y="383646"/>
                    </a:cubicBezTo>
                    <a:cubicBezTo>
                      <a:pt x="481972" y="387924"/>
                      <a:pt x="479425" y="393171"/>
                      <a:pt x="476250" y="397933"/>
                    </a:cubicBezTo>
                    <a:lnTo>
                      <a:pt x="471487" y="405077"/>
                    </a:lnTo>
                    <a:cubicBezTo>
                      <a:pt x="468312" y="409839"/>
                      <a:pt x="465396" y="414785"/>
                      <a:pt x="461962" y="419364"/>
                    </a:cubicBezTo>
                    <a:cubicBezTo>
                      <a:pt x="459581" y="422539"/>
                      <a:pt x="457402" y="425876"/>
                      <a:pt x="454819" y="428889"/>
                    </a:cubicBezTo>
                    <a:cubicBezTo>
                      <a:pt x="452627" y="431446"/>
                      <a:pt x="449633" y="433293"/>
                      <a:pt x="447675" y="436033"/>
                    </a:cubicBezTo>
                    <a:cubicBezTo>
                      <a:pt x="445612" y="438922"/>
                      <a:pt x="445184" y="442831"/>
                      <a:pt x="442912" y="445558"/>
                    </a:cubicBezTo>
                    <a:cubicBezTo>
                      <a:pt x="441080" y="447757"/>
                      <a:pt x="437967" y="448489"/>
                      <a:pt x="435769" y="450321"/>
                    </a:cubicBezTo>
                    <a:cubicBezTo>
                      <a:pt x="433182" y="452477"/>
                      <a:pt x="430646" y="454770"/>
                      <a:pt x="428625" y="457464"/>
                    </a:cubicBezTo>
                    <a:cubicBezTo>
                      <a:pt x="425848" y="461167"/>
                      <a:pt x="424218" y="465638"/>
                      <a:pt x="421481" y="469371"/>
                    </a:cubicBezTo>
                    <a:cubicBezTo>
                      <a:pt x="404041" y="493152"/>
                      <a:pt x="409932" y="488182"/>
                      <a:pt x="395287" y="497946"/>
                    </a:cubicBezTo>
                    <a:cubicBezTo>
                      <a:pt x="393700" y="501121"/>
                      <a:pt x="391843" y="504175"/>
                      <a:pt x="390525" y="507471"/>
                    </a:cubicBezTo>
                    <a:cubicBezTo>
                      <a:pt x="388661" y="512132"/>
                      <a:pt x="390067" y="519175"/>
                      <a:pt x="385762" y="521758"/>
                    </a:cubicBezTo>
                    <a:cubicBezTo>
                      <a:pt x="379133" y="525736"/>
                      <a:pt x="365112" y="533892"/>
                      <a:pt x="359569" y="538427"/>
                    </a:cubicBezTo>
                    <a:cubicBezTo>
                      <a:pt x="355225" y="541981"/>
                      <a:pt x="351857" y="546604"/>
                      <a:pt x="347662" y="550333"/>
                    </a:cubicBezTo>
                    <a:cubicBezTo>
                      <a:pt x="344696" y="552970"/>
                      <a:pt x="340829" y="554561"/>
                      <a:pt x="338137" y="557477"/>
                    </a:cubicBezTo>
                    <a:cubicBezTo>
                      <a:pt x="331242" y="564946"/>
                      <a:pt x="324316" y="572572"/>
                      <a:pt x="319087" y="581289"/>
                    </a:cubicBezTo>
                    <a:cubicBezTo>
                      <a:pt x="309001" y="598103"/>
                      <a:pt x="314510" y="589347"/>
                      <a:pt x="302419" y="607483"/>
                    </a:cubicBezTo>
                    <a:lnTo>
                      <a:pt x="297656" y="614627"/>
                    </a:lnTo>
                    <a:cubicBezTo>
                      <a:pt x="296069" y="617008"/>
                      <a:pt x="295275" y="620184"/>
                      <a:pt x="292894" y="621771"/>
                    </a:cubicBezTo>
                    <a:lnTo>
                      <a:pt x="285750" y="626533"/>
                    </a:lnTo>
                    <a:cubicBezTo>
                      <a:pt x="281405" y="633050"/>
                      <a:pt x="281363" y="635097"/>
                      <a:pt x="273844" y="638439"/>
                    </a:cubicBezTo>
                    <a:cubicBezTo>
                      <a:pt x="269256" y="640478"/>
                      <a:pt x="263733" y="640417"/>
                      <a:pt x="259556" y="643202"/>
                    </a:cubicBezTo>
                    <a:lnTo>
                      <a:pt x="245269" y="652727"/>
                    </a:lnTo>
                    <a:cubicBezTo>
                      <a:pt x="242490" y="656895"/>
                      <a:pt x="239316" y="663641"/>
                      <a:pt x="233362" y="664633"/>
                    </a:cubicBezTo>
                    <a:cubicBezTo>
                      <a:pt x="230886" y="665046"/>
                      <a:pt x="228600" y="663046"/>
                      <a:pt x="226219" y="662252"/>
                    </a:cubicBezTo>
                    <a:lnTo>
                      <a:pt x="211931" y="652727"/>
                    </a:lnTo>
                    <a:lnTo>
                      <a:pt x="204787" y="647964"/>
                    </a:lnTo>
                    <a:cubicBezTo>
                      <a:pt x="201273" y="642693"/>
                      <a:pt x="198381" y="637344"/>
                      <a:pt x="192881" y="633677"/>
                    </a:cubicBezTo>
                    <a:cubicBezTo>
                      <a:pt x="190792" y="632285"/>
                      <a:pt x="188118" y="632090"/>
                      <a:pt x="185737" y="631296"/>
                    </a:cubicBezTo>
                    <a:cubicBezTo>
                      <a:pt x="169115" y="614672"/>
                      <a:pt x="187531" y="630960"/>
                      <a:pt x="171450" y="621771"/>
                    </a:cubicBezTo>
                    <a:cubicBezTo>
                      <a:pt x="168004" y="619802"/>
                      <a:pt x="165154" y="616934"/>
                      <a:pt x="161925" y="614627"/>
                    </a:cubicBezTo>
                    <a:cubicBezTo>
                      <a:pt x="159596" y="612963"/>
                      <a:pt x="157162" y="611452"/>
                      <a:pt x="154781" y="609864"/>
                    </a:cubicBezTo>
                    <a:cubicBezTo>
                      <a:pt x="153194" y="607483"/>
                      <a:pt x="152254" y="604509"/>
                      <a:pt x="150019" y="602721"/>
                    </a:cubicBezTo>
                    <a:cubicBezTo>
                      <a:pt x="148464" y="601477"/>
                      <a:pt x="133976" y="598114"/>
                      <a:pt x="133350" y="597958"/>
                    </a:cubicBezTo>
                    <a:lnTo>
                      <a:pt x="114300" y="578908"/>
                    </a:lnTo>
                    <a:cubicBezTo>
                      <a:pt x="111919" y="576527"/>
                      <a:pt x="109850" y="573784"/>
                      <a:pt x="107156" y="571764"/>
                    </a:cubicBezTo>
                    <a:cubicBezTo>
                      <a:pt x="103981" y="569383"/>
                      <a:pt x="100644" y="567204"/>
                      <a:pt x="97631" y="564621"/>
                    </a:cubicBezTo>
                    <a:cubicBezTo>
                      <a:pt x="86279" y="554891"/>
                      <a:pt x="95495" y="559146"/>
                      <a:pt x="83344" y="555096"/>
                    </a:cubicBezTo>
                    <a:cubicBezTo>
                      <a:pt x="80963" y="553508"/>
                      <a:pt x="78760" y="551613"/>
                      <a:pt x="76200" y="550333"/>
                    </a:cubicBezTo>
                    <a:cubicBezTo>
                      <a:pt x="60466" y="542466"/>
                      <a:pt x="77843" y="554568"/>
                      <a:pt x="61912" y="543189"/>
                    </a:cubicBezTo>
                    <a:cubicBezTo>
                      <a:pt x="58683" y="540882"/>
                      <a:pt x="55400" y="538629"/>
                      <a:pt x="52387" y="536046"/>
                    </a:cubicBezTo>
                    <a:cubicBezTo>
                      <a:pt x="49830" y="533854"/>
                      <a:pt x="48046" y="530770"/>
                      <a:pt x="45244" y="528902"/>
                    </a:cubicBezTo>
                    <a:cubicBezTo>
                      <a:pt x="43155" y="527510"/>
                      <a:pt x="40481" y="527315"/>
                      <a:pt x="38100" y="526521"/>
                    </a:cubicBezTo>
                    <a:cubicBezTo>
                      <a:pt x="21245" y="515283"/>
                      <a:pt x="42133" y="529401"/>
                      <a:pt x="21431" y="514614"/>
                    </a:cubicBezTo>
                    <a:cubicBezTo>
                      <a:pt x="19102" y="512951"/>
                      <a:pt x="16486" y="511684"/>
                      <a:pt x="14287" y="509852"/>
                    </a:cubicBezTo>
                    <a:cubicBezTo>
                      <a:pt x="-4047" y="494573"/>
                      <a:pt x="17737" y="509769"/>
                      <a:pt x="0" y="497946"/>
                    </a:cubicBezTo>
                    <a:cubicBezTo>
                      <a:pt x="8223" y="489723"/>
                      <a:pt x="7158" y="491461"/>
                      <a:pt x="14287" y="481277"/>
                    </a:cubicBezTo>
                    <a:cubicBezTo>
                      <a:pt x="17569" y="476588"/>
                      <a:pt x="19049" y="470164"/>
                      <a:pt x="23812" y="466989"/>
                    </a:cubicBezTo>
                    <a:cubicBezTo>
                      <a:pt x="38428" y="457246"/>
                      <a:pt x="28932" y="464251"/>
                      <a:pt x="50006" y="443177"/>
                    </a:cubicBezTo>
                    <a:lnTo>
                      <a:pt x="59531" y="433652"/>
                    </a:lnTo>
                    <a:cubicBezTo>
                      <a:pt x="61912" y="431271"/>
                      <a:pt x="64807" y="429310"/>
                      <a:pt x="66675" y="426508"/>
                    </a:cubicBezTo>
                    <a:cubicBezTo>
                      <a:pt x="86397" y="396926"/>
                      <a:pt x="66073" y="426518"/>
                      <a:pt x="85725" y="400314"/>
                    </a:cubicBezTo>
                    <a:cubicBezTo>
                      <a:pt x="87442" y="398025"/>
                      <a:pt x="88655" y="395369"/>
                      <a:pt x="90487" y="393171"/>
                    </a:cubicBezTo>
                    <a:cubicBezTo>
                      <a:pt x="92643" y="390584"/>
                      <a:pt x="95439" y="388584"/>
                      <a:pt x="97631" y="386027"/>
                    </a:cubicBezTo>
                    <a:cubicBezTo>
                      <a:pt x="115960" y="364643"/>
                      <a:pt x="94192" y="387085"/>
                      <a:pt x="111919" y="369358"/>
                    </a:cubicBezTo>
                    <a:cubicBezTo>
                      <a:pt x="119352" y="347055"/>
                      <a:pt x="107175" y="380040"/>
                      <a:pt x="121444" y="355071"/>
                    </a:cubicBezTo>
                    <a:cubicBezTo>
                      <a:pt x="123068" y="352230"/>
                      <a:pt x="122110" y="348333"/>
                      <a:pt x="123825" y="345546"/>
                    </a:cubicBezTo>
                    <a:cubicBezTo>
                      <a:pt x="128568" y="337838"/>
                      <a:pt x="133253" y="329544"/>
                      <a:pt x="140494" y="324114"/>
                    </a:cubicBezTo>
                    <a:cubicBezTo>
                      <a:pt x="146465" y="319636"/>
                      <a:pt x="158447" y="310376"/>
                      <a:pt x="164306" y="307446"/>
                    </a:cubicBezTo>
                    <a:lnTo>
                      <a:pt x="173831" y="302683"/>
                    </a:lnTo>
                    <a:cubicBezTo>
                      <a:pt x="186533" y="283631"/>
                      <a:pt x="169862" y="306652"/>
                      <a:pt x="185737" y="290777"/>
                    </a:cubicBezTo>
                    <a:cubicBezTo>
                      <a:pt x="187761" y="288753"/>
                      <a:pt x="188668" y="285832"/>
                      <a:pt x="190500" y="283633"/>
                    </a:cubicBezTo>
                    <a:cubicBezTo>
                      <a:pt x="192656" y="281046"/>
                      <a:pt x="195488" y="279076"/>
                      <a:pt x="197644" y="276489"/>
                    </a:cubicBezTo>
                    <a:cubicBezTo>
                      <a:pt x="199476" y="274291"/>
                      <a:pt x="200383" y="271369"/>
                      <a:pt x="202406" y="269346"/>
                    </a:cubicBezTo>
                    <a:cubicBezTo>
                      <a:pt x="204430" y="267322"/>
                      <a:pt x="207351" y="266415"/>
                      <a:pt x="209550" y="264583"/>
                    </a:cubicBezTo>
                    <a:cubicBezTo>
                      <a:pt x="212137" y="262427"/>
                      <a:pt x="214137" y="259631"/>
                      <a:pt x="216694" y="257439"/>
                    </a:cubicBezTo>
                    <a:cubicBezTo>
                      <a:pt x="219707" y="254856"/>
                      <a:pt x="223120" y="252775"/>
                      <a:pt x="226219" y="250296"/>
                    </a:cubicBezTo>
                    <a:cubicBezTo>
                      <a:pt x="231060" y="246423"/>
                      <a:pt x="236122" y="242773"/>
                      <a:pt x="240506" y="238389"/>
                    </a:cubicBezTo>
                    <a:cubicBezTo>
                      <a:pt x="261393" y="217502"/>
                      <a:pt x="223672" y="247444"/>
                      <a:pt x="254794" y="224102"/>
                    </a:cubicBezTo>
                    <a:cubicBezTo>
                      <a:pt x="256381" y="221721"/>
                      <a:pt x="258276" y="219518"/>
                      <a:pt x="259556" y="216958"/>
                    </a:cubicBezTo>
                    <a:cubicBezTo>
                      <a:pt x="260678" y="214713"/>
                      <a:pt x="260692" y="211993"/>
                      <a:pt x="261937" y="209814"/>
                    </a:cubicBezTo>
                    <a:cubicBezTo>
                      <a:pt x="263906" y="206368"/>
                      <a:pt x="266700" y="203464"/>
                      <a:pt x="269081" y="200289"/>
                    </a:cubicBezTo>
                    <a:cubicBezTo>
                      <a:pt x="269875" y="197908"/>
                      <a:pt x="269687" y="194921"/>
                      <a:pt x="271462" y="193146"/>
                    </a:cubicBezTo>
                    <a:cubicBezTo>
                      <a:pt x="273972" y="190636"/>
                      <a:pt x="277943" y="190209"/>
                      <a:pt x="280987" y="188383"/>
                    </a:cubicBezTo>
                    <a:cubicBezTo>
                      <a:pt x="285895" y="185438"/>
                      <a:pt x="290512" y="182033"/>
                      <a:pt x="295275" y="178858"/>
                    </a:cubicBezTo>
                    <a:cubicBezTo>
                      <a:pt x="297656" y="177271"/>
                      <a:pt x="300395" y="176120"/>
                      <a:pt x="302419" y="174096"/>
                    </a:cubicBezTo>
                    <a:cubicBezTo>
                      <a:pt x="309563" y="166952"/>
                      <a:pt x="315961" y="158975"/>
                      <a:pt x="323850" y="152664"/>
                    </a:cubicBezTo>
                    <a:lnTo>
                      <a:pt x="335756" y="143139"/>
                    </a:lnTo>
                    <a:cubicBezTo>
                      <a:pt x="345975" y="122704"/>
                      <a:pt x="334199" y="142315"/>
                      <a:pt x="347662" y="128852"/>
                    </a:cubicBezTo>
                    <a:cubicBezTo>
                      <a:pt x="349686" y="126828"/>
                      <a:pt x="350761" y="124037"/>
                      <a:pt x="352425" y="121708"/>
                    </a:cubicBezTo>
                    <a:cubicBezTo>
                      <a:pt x="354732" y="118479"/>
                      <a:pt x="356986" y="115196"/>
                      <a:pt x="359569" y="112183"/>
                    </a:cubicBezTo>
                    <a:cubicBezTo>
                      <a:pt x="361760" y="109626"/>
                      <a:pt x="364556" y="107626"/>
                      <a:pt x="366712" y="105039"/>
                    </a:cubicBezTo>
                    <a:cubicBezTo>
                      <a:pt x="368544" y="102841"/>
                      <a:pt x="369643" y="100094"/>
                      <a:pt x="371475" y="97896"/>
                    </a:cubicBezTo>
                    <a:cubicBezTo>
                      <a:pt x="373631" y="95309"/>
                      <a:pt x="376427" y="93309"/>
                      <a:pt x="378619" y="90752"/>
                    </a:cubicBezTo>
                    <a:cubicBezTo>
                      <a:pt x="381202" y="87739"/>
                      <a:pt x="382956" y="84033"/>
                      <a:pt x="385762" y="81227"/>
                    </a:cubicBezTo>
                    <a:cubicBezTo>
                      <a:pt x="387786" y="79203"/>
                      <a:pt x="390577" y="78128"/>
                      <a:pt x="392906" y="76464"/>
                    </a:cubicBezTo>
                    <a:cubicBezTo>
                      <a:pt x="396135" y="74157"/>
                      <a:pt x="399494" y="71991"/>
                      <a:pt x="402431" y="69321"/>
                    </a:cubicBezTo>
                    <a:cubicBezTo>
                      <a:pt x="408245" y="64035"/>
                      <a:pt x="412814" y="57367"/>
                      <a:pt x="419100" y="52652"/>
                    </a:cubicBezTo>
                    <a:cubicBezTo>
                      <a:pt x="422275" y="50271"/>
                      <a:pt x="425688" y="48178"/>
                      <a:pt x="428625" y="45508"/>
                    </a:cubicBezTo>
                    <a:cubicBezTo>
                      <a:pt x="449980" y="26094"/>
                      <a:pt x="436909" y="31634"/>
                      <a:pt x="452437" y="26458"/>
                    </a:cubicBezTo>
                    <a:cubicBezTo>
                      <a:pt x="455612" y="24077"/>
                      <a:pt x="458516" y="21283"/>
                      <a:pt x="461962" y="19314"/>
                    </a:cubicBezTo>
                    <a:cubicBezTo>
                      <a:pt x="464141" y="18069"/>
                      <a:pt x="467017" y="18325"/>
                      <a:pt x="469106" y="16933"/>
                    </a:cubicBezTo>
                    <a:cubicBezTo>
                      <a:pt x="471908" y="15065"/>
                      <a:pt x="473448" y="11657"/>
                      <a:pt x="476250" y="9789"/>
                    </a:cubicBezTo>
                    <a:cubicBezTo>
                      <a:pt x="484147" y="4525"/>
                      <a:pt x="483394" y="-1323"/>
                      <a:pt x="488156" y="26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7" name="Freeform 46"/>
              <p:cNvSpPr/>
              <p:nvPr/>
            </p:nvSpPr>
            <p:spPr>
              <a:xfrm>
                <a:off x="3695065" y="3324225"/>
                <a:ext cx="441166" cy="421481"/>
              </a:xfrm>
              <a:custGeom>
                <a:avLst/>
                <a:gdLst>
                  <a:gd name="connsiteX0" fmla="*/ 88741 w 441166"/>
                  <a:gd name="connsiteY0" fmla="*/ 216694 h 421481"/>
                  <a:gd name="connsiteX1" fmla="*/ 100648 w 441166"/>
                  <a:gd name="connsiteY1" fmla="*/ 211931 h 421481"/>
                  <a:gd name="connsiteX2" fmla="*/ 119698 w 441166"/>
                  <a:gd name="connsiteY2" fmla="*/ 207169 h 421481"/>
                  <a:gd name="connsiteX3" fmla="*/ 136366 w 441166"/>
                  <a:gd name="connsiteY3" fmla="*/ 200025 h 421481"/>
                  <a:gd name="connsiteX4" fmla="*/ 143510 w 441166"/>
                  <a:gd name="connsiteY4" fmla="*/ 195263 h 421481"/>
                  <a:gd name="connsiteX5" fmla="*/ 157798 w 441166"/>
                  <a:gd name="connsiteY5" fmla="*/ 190500 h 421481"/>
                  <a:gd name="connsiteX6" fmla="*/ 164941 w 441166"/>
                  <a:gd name="connsiteY6" fmla="*/ 207169 h 421481"/>
                  <a:gd name="connsiteX7" fmla="*/ 169704 w 441166"/>
                  <a:gd name="connsiteY7" fmla="*/ 226219 h 421481"/>
                  <a:gd name="connsiteX8" fmla="*/ 172085 w 441166"/>
                  <a:gd name="connsiteY8" fmla="*/ 235744 h 421481"/>
                  <a:gd name="connsiteX9" fmla="*/ 181610 w 441166"/>
                  <a:gd name="connsiteY9" fmla="*/ 254794 h 421481"/>
                  <a:gd name="connsiteX10" fmla="*/ 183991 w 441166"/>
                  <a:gd name="connsiteY10" fmla="*/ 261938 h 421481"/>
                  <a:gd name="connsiteX11" fmla="*/ 186373 w 441166"/>
                  <a:gd name="connsiteY11" fmla="*/ 271463 h 421481"/>
                  <a:gd name="connsiteX12" fmla="*/ 195898 w 441166"/>
                  <a:gd name="connsiteY12" fmla="*/ 285750 h 421481"/>
                  <a:gd name="connsiteX13" fmla="*/ 200660 w 441166"/>
                  <a:gd name="connsiteY13" fmla="*/ 292894 h 421481"/>
                  <a:gd name="connsiteX14" fmla="*/ 205423 w 441166"/>
                  <a:gd name="connsiteY14" fmla="*/ 307181 h 421481"/>
                  <a:gd name="connsiteX15" fmla="*/ 207804 w 441166"/>
                  <a:gd name="connsiteY15" fmla="*/ 314325 h 421481"/>
                  <a:gd name="connsiteX16" fmla="*/ 214948 w 441166"/>
                  <a:gd name="connsiteY16" fmla="*/ 316706 h 421481"/>
                  <a:gd name="connsiteX17" fmla="*/ 236379 w 441166"/>
                  <a:gd name="connsiteY17" fmla="*/ 309563 h 421481"/>
                  <a:gd name="connsiteX18" fmla="*/ 250666 w 441166"/>
                  <a:gd name="connsiteY18" fmla="*/ 304800 h 421481"/>
                  <a:gd name="connsiteX19" fmla="*/ 257810 w 441166"/>
                  <a:gd name="connsiteY19" fmla="*/ 300038 h 421481"/>
                  <a:gd name="connsiteX20" fmla="*/ 267335 w 441166"/>
                  <a:gd name="connsiteY20" fmla="*/ 297656 h 421481"/>
                  <a:gd name="connsiteX21" fmla="*/ 274479 w 441166"/>
                  <a:gd name="connsiteY21" fmla="*/ 295275 h 421481"/>
                  <a:gd name="connsiteX22" fmla="*/ 276860 w 441166"/>
                  <a:gd name="connsiteY22" fmla="*/ 283369 h 421481"/>
                  <a:gd name="connsiteX23" fmla="*/ 272098 w 441166"/>
                  <a:gd name="connsiteY23" fmla="*/ 273844 h 421481"/>
                  <a:gd name="connsiteX24" fmla="*/ 260191 w 441166"/>
                  <a:gd name="connsiteY24" fmla="*/ 252413 h 421481"/>
                  <a:gd name="connsiteX25" fmla="*/ 257810 w 441166"/>
                  <a:gd name="connsiteY25" fmla="*/ 242888 h 421481"/>
                  <a:gd name="connsiteX26" fmla="*/ 255429 w 441166"/>
                  <a:gd name="connsiteY26" fmla="*/ 228600 h 421481"/>
                  <a:gd name="connsiteX27" fmla="*/ 250666 w 441166"/>
                  <a:gd name="connsiteY27" fmla="*/ 216694 h 421481"/>
                  <a:gd name="connsiteX28" fmla="*/ 248285 w 441166"/>
                  <a:gd name="connsiteY28" fmla="*/ 207169 h 421481"/>
                  <a:gd name="connsiteX29" fmla="*/ 243523 w 441166"/>
                  <a:gd name="connsiteY29" fmla="*/ 197644 h 421481"/>
                  <a:gd name="connsiteX30" fmla="*/ 238760 w 441166"/>
                  <a:gd name="connsiteY30" fmla="*/ 183356 h 421481"/>
                  <a:gd name="connsiteX31" fmla="*/ 236379 w 441166"/>
                  <a:gd name="connsiteY31" fmla="*/ 176213 h 421481"/>
                  <a:gd name="connsiteX32" fmla="*/ 226854 w 441166"/>
                  <a:gd name="connsiteY32" fmla="*/ 152400 h 421481"/>
                  <a:gd name="connsiteX33" fmla="*/ 219710 w 441166"/>
                  <a:gd name="connsiteY33" fmla="*/ 147638 h 421481"/>
                  <a:gd name="connsiteX34" fmla="*/ 193516 w 441166"/>
                  <a:gd name="connsiteY34" fmla="*/ 161925 h 421481"/>
                  <a:gd name="connsiteX35" fmla="*/ 169704 w 441166"/>
                  <a:gd name="connsiteY35" fmla="*/ 173831 h 421481"/>
                  <a:gd name="connsiteX36" fmla="*/ 138748 w 441166"/>
                  <a:gd name="connsiteY36" fmla="*/ 180975 h 421481"/>
                  <a:gd name="connsiteX37" fmla="*/ 124460 w 441166"/>
                  <a:gd name="connsiteY37" fmla="*/ 188119 h 421481"/>
                  <a:gd name="connsiteX38" fmla="*/ 117316 w 441166"/>
                  <a:gd name="connsiteY38" fmla="*/ 192881 h 421481"/>
                  <a:gd name="connsiteX39" fmla="*/ 98266 w 441166"/>
                  <a:gd name="connsiteY39" fmla="*/ 202406 h 421481"/>
                  <a:gd name="connsiteX40" fmla="*/ 83979 w 441166"/>
                  <a:gd name="connsiteY40" fmla="*/ 214313 h 421481"/>
                  <a:gd name="connsiteX41" fmla="*/ 53023 w 441166"/>
                  <a:gd name="connsiteY41" fmla="*/ 219075 h 421481"/>
                  <a:gd name="connsiteX42" fmla="*/ 33973 w 441166"/>
                  <a:gd name="connsiteY42" fmla="*/ 214313 h 421481"/>
                  <a:gd name="connsiteX43" fmla="*/ 29210 w 441166"/>
                  <a:gd name="connsiteY43" fmla="*/ 188119 h 421481"/>
                  <a:gd name="connsiteX44" fmla="*/ 26829 w 441166"/>
                  <a:gd name="connsiteY44" fmla="*/ 178594 h 421481"/>
                  <a:gd name="connsiteX45" fmla="*/ 22066 w 441166"/>
                  <a:gd name="connsiteY45" fmla="*/ 171450 h 421481"/>
                  <a:gd name="connsiteX46" fmla="*/ 14923 w 441166"/>
                  <a:gd name="connsiteY46" fmla="*/ 147638 h 421481"/>
                  <a:gd name="connsiteX47" fmla="*/ 7779 w 441166"/>
                  <a:gd name="connsiteY47" fmla="*/ 142875 h 421481"/>
                  <a:gd name="connsiteX48" fmla="*/ 635 w 441166"/>
                  <a:gd name="connsiteY48" fmla="*/ 126206 h 421481"/>
                  <a:gd name="connsiteX49" fmla="*/ 17304 w 441166"/>
                  <a:gd name="connsiteY49" fmla="*/ 121444 h 421481"/>
                  <a:gd name="connsiteX50" fmla="*/ 24448 w 441166"/>
                  <a:gd name="connsiteY50" fmla="*/ 114300 h 421481"/>
                  <a:gd name="connsiteX51" fmla="*/ 62548 w 441166"/>
                  <a:gd name="connsiteY51" fmla="*/ 90488 h 421481"/>
                  <a:gd name="connsiteX52" fmla="*/ 105410 w 441166"/>
                  <a:gd name="connsiteY52" fmla="*/ 69056 h 421481"/>
                  <a:gd name="connsiteX53" fmla="*/ 129223 w 441166"/>
                  <a:gd name="connsiteY53" fmla="*/ 61913 h 421481"/>
                  <a:gd name="connsiteX54" fmla="*/ 141129 w 441166"/>
                  <a:gd name="connsiteY54" fmla="*/ 57150 h 421481"/>
                  <a:gd name="connsiteX55" fmla="*/ 155416 w 441166"/>
                  <a:gd name="connsiteY55" fmla="*/ 47625 h 421481"/>
                  <a:gd name="connsiteX56" fmla="*/ 167323 w 441166"/>
                  <a:gd name="connsiteY56" fmla="*/ 45244 h 421481"/>
                  <a:gd name="connsiteX57" fmla="*/ 188754 w 441166"/>
                  <a:gd name="connsiteY57" fmla="*/ 33338 h 421481"/>
                  <a:gd name="connsiteX58" fmla="*/ 200660 w 441166"/>
                  <a:gd name="connsiteY58" fmla="*/ 30956 h 421481"/>
                  <a:gd name="connsiteX59" fmla="*/ 210185 w 441166"/>
                  <a:gd name="connsiteY59" fmla="*/ 26194 h 421481"/>
                  <a:gd name="connsiteX60" fmla="*/ 241141 w 441166"/>
                  <a:gd name="connsiteY60" fmla="*/ 19050 h 421481"/>
                  <a:gd name="connsiteX61" fmla="*/ 250666 w 441166"/>
                  <a:gd name="connsiteY61" fmla="*/ 11906 h 421481"/>
                  <a:gd name="connsiteX62" fmla="*/ 260191 w 441166"/>
                  <a:gd name="connsiteY62" fmla="*/ 9525 h 421481"/>
                  <a:gd name="connsiteX63" fmla="*/ 276860 w 441166"/>
                  <a:gd name="connsiteY63" fmla="*/ 0 h 421481"/>
                  <a:gd name="connsiteX64" fmla="*/ 284004 w 441166"/>
                  <a:gd name="connsiteY64" fmla="*/ 4763 h 421481"/>
                  <a:gd name="connsiteX65" fmla="*/ 288766 w 441166"/>
                  <a:gd name="connsiteY65" fmla="*/ 26194 h 421481"/>
                  <a:gd name="connsiteX66" fmla="*/ 293529 w 441166"/>
                  <a:gd name="connsiteY66" fmla="*/ 33338 h 421481"/>
                  <a:gd name="connsiteX67" fmla="*/ 305435 w 441166"/>
                  <a:gd name="connsiteY67" fmla="*/ 64294 h 421481"/>
                  <a:gd name="connsiteX68" fmla="*/ 312579 w 441166"/>
                  <a:gd name="connsiteY68" fmla="*/ 71438 h 421481"/>
                  <a:gd name="connsiteX69" fmla="*/ 322104 w 441166"/>
                  <a:gd name="connsiteY69" fmla="*/ 90488 h 421481"/>
                  <a:gd name="connsiteX70" fmla="*/ 329248 w 441166"/>
                  <a:gd name="connsiteY70" fmla="*/ 116681 h 421481"/>
                  <a:gd name="connsiteX71" fmla="*/ 338773 w 441166"/>
                  <a:gd name="connsiteY71" fmla="*/ 135731 h 421481"/>
                  <a:gd name="connsiteX72" fmla="*/ 348298 w 441166"/>
                  <a:gd name="connsiteY72" fmla="*/ 150019 h 421481"/>
                  <a:gd name="connsiteX73" fmla="*/ 360204 w 441166"/>
                  <a:gd name="connsiteY73" fmla="*/ 180975 h 421481"/>
                  <a:gd name="connsiteX74" fmla="*/ 369729 w 441166"/>
                  <a:gd name="connsiteY74" fmla="*/ 195263 h 421481"/>
                  <a:gd name="connsiteX75" fmla="*/ 374491 w 441166"/>
                  <a:gd name="connsiteY75" fmla="*/ 202406 h 421481"/>
                  <a:gd name="connsiteX76" fmla="*/ 381635 w 441166"/>
                  <a:gd name="connsiteY76" fmla="*/ 211931 h 421481"/>
                  <a:gd name="connsiteX77" fmla="*/ 393541 w 441166"/>
                  <a:gd name="connsiteY77" fmla="*/ 226219 h 421481"/>
                  <a:gd name="connsiteX78" fmla="*/ 398304 w 441166"/>
                  <a:gd name="connsiteY78" fmla="*/ 235744 h 421481"/>
                  <a:gd name="connsiteX79" fmla="*/ 405448 w 441166"/>
                  <a:gd name="connsiteY79" fmla="*/ 242888 h 421481"/>
                  <a:gd name="connsiteX80" fmla="*/ 407829 w 441166"/>
                  <a:gd name="connsiteY80" fmla="*/ 250031 h 421481"/>
                  <a:gd name="connsiteX81" fmla="*/ 412591 w 441166"/>
                  <a:gd name="connsiteY81" fmla="*/ 257175 h 421481"/>
                  <a:gd name="connsiteX82" fmla="*/ 417354 w 441166"/>
                  <a:gd name="connsiteY82" fmla="*/ 276225 h 421481"/>
                  <a:gd name="connsiteX83" fmla="*/ 422116 w 441166"/>
                  <a:gd name="connsiteY83" fmla="*/ 292894 h 421481"/>
                  <a:gd name="connsiteX84" fmla="*/ 426879 w 441166"/>
                  <a:gd name="connsiteY84" fmla="*/ 302419 h 421481"/>
                  <a:gd name="connsiteX85" fmla="*/ 431641 w 441166"/>
                  <a:gd name="connsiteY85" fmla="*/ 323850 h 421481"/>
                  <a:gd name="connsiteX86" fmla="*/ 441166 w 441166"/>
                  <a:gd name="connsiteY86" fmla="*/ 342900 h 421481"/>
                  <a:gd name="connsiteX87" fmla="*/ 414973 w 441166"/>
                  <a:gd name="connsiteY87" fmla="*/ 354806 h 421481"/>
                  <a:gd name="connsiteX88" fmla="*/ 407829 w 441166"/>
                  <a:gd name="connsiteY88" fmla="*/ 359569 h 421481"/>
                  <a:gd name="connsiteX89" fmla="*/ 388779 w 441166"/>
                  <a:gd name="connsiteY89" fmla="*/ 361950 h 421481"/>
                  <a:gd name="connsiteX90" fmla="*/ 374491 w 441166"/>
                  <a:gd name="connsiteY90" fmla="*/ 364331 h 421481"/>
                  <a:gd name="connsiteX91" fmla="*/ 364966 w 441166"/>
                  <a:gd name="connsiteY91" fmla="*/ 369094 h 421481"/>
                  <a:gd name="connsiteX92" fmla="*/ 353060 w 441166"/>
                  <a:gd name="connsiteY92" fmla="*/ 376238 h 421481"/>
                  <a:gd name="connsiteX93" fmla="*/ 341154 w 441166"/>
                  <a:gd name="connsiteY93" fmla="*/ 381000 h 421481"/>
                  <a:gd name="connsiteX94" fmla="*/ 334010 w 441166"/>
                  <a:gd name="connsiteY94" fmla="*/ 385763 h 421481"/>
                  <a:gd name="connsiteX95" fmla="*/ 310198 w 441166"/>
                  <a:gd name="connsiteY95" fmla="*/ 392906 h 421481"/>
                  <a:gd name="connsiteX96" fmla="*/ 284004 w 441166"/>
                  <a:gd name="connsiteY96" fmla="*/ 395288 h 421481"/>
                  <a:gd name="connsiteX97" fmla="*/ 243523 w 441166"/>
                  <a:gd name="connsiteY97" fmla="*/ 400050 h 421481"/>
                  <a:gd name="connsiteX98" fmla="*/ 233998 w 441166"/>
                  <a:gd name="connsiteY98" fmla="*/ 402431 h 421481"/>
                  <a:gd name="connsiteX99" fmla="*/ 222091 w 441166"/>
                  <a:gd name="connsiteY99" fmla="*/ 404813 h 421481"/>
                  <a:gd name="connsiteX100" fmla="*/ 212566 w 441166"/>
                  <a:gd name="connsiteY100" fmla="*/ 409575 h 421481"/>
                  <a:gd name="connsiteX101" fmla="*/ 195898 w 441166"/>
                  <a:gd name="connsiteY101" fmla="*/ 414338 h 421481"/>
                  <a:gd name="connsiteX102" fmla="*/ 188754 w 441166"/>
                  <a:gd name="connsiteY102" fmla="*/ 416719 h 421481"/>
                  <a:gd name="connsiteX103" fmla="*/ 169704 w 441166"/>
                  <a:gd name="connsiteY103" fmla="*/ 421481 h 421481"/>
                  <a:gd name="connsiteX104" fmla="*/ 162560 w 441166"/>
                  <a:gd name="connsiteY104" fmla="*/ 419100 h 421481"/>
                  <a:gd name="connsiteX105" fmla="*/ 155416 w 441166"/>
                  <a:gd name="connsiteY105" fmla="*/ 392906 h 421481"/>
                  <a:gd name="connsiteX106" fmla="*/ 153035 w 441166"/>
                  <a:gd name="connsiteY106" fmla="*/ 383381 h 421481"/>
                  <a:gd name="connsiteX107" fmla="*/ 148273 w 441166"/>
                  <a:gd name="connsiteY107" fmla="*/ 361950 h 421481"/>
                  <a:gd name="connsiteX108" fmla="*/ 145891 w 441166"/>
                  <a:gd name="connsiteY108" fmla="*/ 354806 h 421481"/>
                  <a:gd name="connsiteX109" fmla="*/ 138748 w 441166"/>
                  <a:gd name="connsiteY109" fmla="*/ 335756 h 421481"/>
                  <a:gd name="connsiteX110" fmla="*/ 131604 w 441166"/>
                  <a:gd name="connsiteY110" fmla="*/ 333375 h 421481"/>
                  <a:gd name="connsiteX111" fmla="*/ 129223 w 441166"/>
                  <a:gd name="connsiteY111" fmla="*/ 323850 h 421481"/>
                  <a:gd name="connsiteX112" fmla="*/ 119698 w 441166"/>
                  <a:gd name="connsiteY112" fmla="*/ 297656 h 421481"/>
                  <a:gd name="connsiteX113" fmla="*/ 114935 w 441166"/>
                  <a:gd name="connsiteY113" fmla="*/ 278606 h 421481"/>
                  <a:gd name="connsiteX114" fmla="*/ 110173 w 441166"/>
                  <a:gd name="connsiteY114" fmla="*/ 271463 h 421481"/>
                  <a:gd name="connsiteX115" fmla="*/ 105410 w 441166"/>
                  <a:gd name="connsiteY115" fmla="*/ 254794 h 421481"/>
                  <a:gd name="connsiteX116" fmla="*/ 100648 w 441166"/>
                  <a:gd name="connsiteY116" fmla="*/ 245269 h 421481"/>
                  <a:gd name="connsiteX117" fmla="*/ 98266 w 441166"/>
                  <a:gd name="connsiteY117" fmla="*/ 238125 h 421481"/>
                  <a:gd name="connsiteX118" fmla="*/ 95885 w 441166"/>
                  <a:gd name="connsiteY118" fmla="*/ 228600 h 421481"/>
                  <a:gd name="connsiteX119" fmla="*/ 91123 w 441166"/>
                  <a:gd name="connsiteY119" fmla="*/ 221456 h 421481"/>
                  <a:gd name="connsiteX120" fmla="*/ 86360 w 441166"/>
                  <a:gd name="connsiteY120" fmla="*/ 204788 h 421481"/>
                  <a:gd name="connsiteX121" fmla="*/ 129223 w 441166"/>
                  <a:gd name="connsiteY121" fmla="*/ 197644 h 421481"/>
                  <a:gd name="connsiteX122" fmla="*/ 136366 w 441166"/>
                  <a:gd name="connsiteY122" fmla="*/ 192881 h 421481"/>
                  <a:gd name="connsiteX123" fmla="*/ 143510 w 441166"/>
                  <a:gd name="connsiteY123" fmla="*/ 190500 h 421481"/>
                  <a:gd name="connsiteX124" fmla="*/ 155416 w 441166"/>
                  <a:gd name="connsiteY124" fmla="*/ 192881 h 421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41166" h="421481">
                    <a:moveTo>
                      <a:pt x="88741" y="216694"/>
                    </a:moveTo>
                    <a:cubicBezTo>
                      <a:pt x="92710" y="215106"/>
                      <a:pt x="96562" y="213188"/>
                      <a:pt x="100648" y="211931"/>
                    </a:cubicBezTo>
                    <a:cubicBezTo>
                      <a:pt x="106904" y="210006"/>
                      <a:pt x="119698" y="207169"/>
                      <a:pt x="119698" y="207169"/>
                    </a:cubicBezTo>
                    <a:cubicBezTo>
                      <a:pt x="137624" y="195216"/>
                      <a:pt x="114847" y="209246"/>
                      <a:pt x="136366" y="200025"/>
                    </a:cubicBezTo>
                    <a:cubicBezTo>
                      <a:pt x="138997" y="198898"/>
                      <a:pt x="140895" y="196425"/>
                      <a:pt x="143510" y="195263"/>
                    </a:cubicBezTo>
                    <a:cubicBezTo>
                      <a:pt x="148098" y="193224"/>
                      <a:pt x="157798" y="190500"/>
                      <a:pt x="157798" y="190500"/>
                    </a:cubicBezTo>
                    <a:cubicBezTo>
                      <a:pt x="161702" y="198309"/>
                      <a:pt x="162838" y="199459"/>
                      <a:pt x="164941" y="207169"/>
                    </a:cubicBezTo>
                    <a:cubicBezTo>
                      <a:pt x="166663" y="213484"/>
                      <a:pt x="168116" y="219869"/>
                      <a:pt x="169704" y="226219"/>
                    </a:cubicBezTo>
                    <a:cubicBezTo>
                      <a:pt x="170498" y="229394"/>
                      <a:pt x="170621" y="232817"/>
                      <a:pt x="172085" y="235744"/>
                    </a:cubicBezTo>
                    <a:cubicBezTo>
                      <a:pt x="175260" y="242094"/>
                      <a:pt x="179365" y="248059"/>
                      <a:pt x="181610" y="254794"/>
                    </a:cubicBezTo>
                    <a:cubicBezTo>
                      <a:pt x="182404" y="257175"/>
                      <a:pt x="183301" y="259524"/>
                      <a:pt x="183991" y="261938"/>
                    </a:cubicBezTo>
                    <a:cubicBezTo>
                      <a:pt x="184890" y="265085"/>
                      <a:pt x="184909" y="268536"/>
                      <a:pt x="186373" y="271463"/>
                    </a:cubicBezTo>
                    <a:cubicBezTo>
                      <a:pt x="188933" y="276582"/>
                      <a:pt x="192723" y="280988"/>
                      <a:pt x="195898" y="285750"/>
                    </a:cubicBezTo>
                    <a:cubicBezTo>
                      <a:pt x="197485" y="288131"/>
                      <a:pt x="199755" y="290179"/>
                      <a:pt x="200660" y="292894"/>
                    </a:cubicBezTo>
                    <a:lnTo>
                      <a:pt x="205423" y="307181"/>
                    </a:lnTo>
                    <a:cubicBezTo>
                      <a:pt x="206217" y="309562"/>
                      <a:pt x="205423" y="313531"/>
                      <a:pt x="207804" y="314325"/>
                    </a:cubicBezTo>
                    <a:lnTo>
                      <a:pt x="214948" y="316706"/>
                    </a:lnTo>
                    <a:cubicBezTo>
                      <a:pt x="232276" y="312375"/>
                      <a:pt x="216659" y="316734"/>
                      <a:pt x="236379" y="309563"/>
                    </a:cubicBezTo>
                    <a:cubicBezTo>
                      <a:pt x="241097" y="307847"/>
                      <a:pt x="246489" y="307584"/>
                      <a:pt x="250666" y="304800"/>
                    </a:cubicBezTo>
                    <a:cubicBezTo>
                      <a:pt x="253047" y="303213"/>
                      <a:pt x="255180" y="301165"/>
                      <a:pt x="257810" y="300038"/>
                    </a:cubicBezTo>
                    <a:cubicBezTo>
                      <a:pt x="260818" y="298749"/>
                      <a:pt x="264188" y="298555"/>
                      <a:pt x="267335" y="297656"/>
                    </a:cubicBezTo>
                    <a:cubicBezTo>
                      <a:pt x="269749" y="296966"/>
                      <a:pt x="272098" y="296069"/>
                      <a:pt x="274479" y="295275"/>
                    </a:cubicBezTo>
                    <a:cubicBezTo>
                      <a:pt x="275273" y="291306"/>
                      <a:pt x="277307" y="287391"/>
                      <a:pt x="276860" y="283369"/>
                    </a:cubicBezTo>
                    <a:cubicBezTo>
                      <a:pt x="276468" y="279841"/>
                      <a:pt x="273822" y="276947"/>
                      <a:pt x="272098" y="273844"/>
                    </a:cubicBezTo>
                    <a:cubicBezTo>
                      <a:pt x="257136" y="246911"/>
                      <a:pt x="271620" y="275268"/>
                      <a:pt x="260191" y="252413"/>
                    </a:cubicBezTo>
                    <a:cubicBezTo>
                      <a:pt x="259397" y="249238"/>
                      <a:pt x="258452" y="246097"/>
                      <a:pt x="257810" y="242888"/>
                    </a:cubicBezTo>
                    <a:cubicBezTo>
                      <a:pt x="256863" y="238153"/>
                      <a:pt x="256699" y="233258"/>
                      <a:pt x="255429" y="228600"/>
                    </a:cubicBezTo>
                    <a:cubicBezTo>
                      <a:pt x="254304" y="224476"/>
                      <a:pt x="252018" y="220749"/>
                      <a:pt x="250666" y="216694"/>
                    </a:cubicBezTo>
                    <a:cubicBezTo>
                      <a:pt x="249631" y="213589"/>
                      <a:pt x="249434" y="210233"/>
                      <a:pt x="248285" y="207169"/>
                    </a:cubicBezTo>
                    <a:cubicBezTo>
                      <a:pt x="247039" y="203845"/>
                      <a:pt x="244841" y="200940"/>
                      <a:pt x="243523" y="197644"/>
                    </a:cubicBezTo>
                    <a:cubicBezTo>
                      <a:pt x="241659" y="192983"/>
                      <a:pt x="240348" y="188119"/>
                      <a:pt x="238760" y="183356"/>
                    </a:cubicBezTo>
                    <a:cubicBezTo>
                      <a:pt x="237966" y="180975"/>
                      <a:pt x="236988" y="178648"/>
                      <a:pt x="236379" y="176213"/>
                    </a:cubicBezTo>
                    <a:cubicBezTo>
                      <a:pt x="234395" y="168275"/>
                      <a:pt x="232969" y="158515"/>
                      <a:pt x="226854" y="152400"/>
                    </a:cubicBezTo>
                    <a:cubicBezTo>
                      <a:pt x="224830" y="150376"/>
                      <a:pt x="222091" y="149225"/>
                      <a:pt x="219710" y="147638"/>
                    </a:cubicBezTo>
                    <a:cubicBezTo>
                      <a:pt x="197094" y="165731"/>
                      <a:pt x="219332" y="150191"/>
                      <a:pt x="193516" y="161925"/>
                    </a:cubicBezTo>
                    <a:cubicBezTo>
                      <a:pt x="178334" y="168826"/>
                      <a:pt x="185548" y="169606"/>
                      <a:pt x="169704" y="173831"/>
                    </a:cubicBezTo>
                    <a:cubicBezTo>
                      <a:pt x="117164" y="187842"/>
                      <a:pt x="161714" y="173320"/>
                      <a:pt x="138748" y="180975"/>
                    </a:cubicBezTo>
                    <a:cubicBezTo>
                      <a:pt x="118283" y="194619"/>
                      <a:pt x="144170" y="178265"/>
                      <a:pt x="124460" y="188119"/>
                    </a:cubicBezTo>
                    <a:cubicBezTo>
                      <a:pt x="121900" y="189399"/>
                      <a:pt x="119876" y="191601"/>
                      <a:pt x="117316" y="192881"/>
                    </a:cubicBezTo>
                    <a:cubicBezTo>
                      <a:pt x="102674" y="200203"/>
                      <a:pt x="118057" y="187563"/>
                      <a:pt x="98266" y="202406"/>
                    </a:cubicBezTo>
                    <a:cubicBezTo>
                      <a:pt x="92959" y="206386"/>
                      <a:pt x="90644" y="212091"/>
                      <a:pt x="83979" y="214313"/>
                    </a:cubicBezTo>
                    <a:cubicBezTo>
                      <a:pt x="81503" y="215138"/>
                      <a:pt x="54306" y="218892"/>
                      <a:pt x="53023" y="219075"/>
                    </a:cubicBezTo>
                    <a:cubicBezTo>
                      <a:pt x="35367" y="224961"/>
                      <a:pt x="40980" y="228328"/>
                      <a:pt x="33973" y="214313"/>
                    </a:cubicBezTo>
                    <a:cubicBezTo>
                      <a:pt x="30031" y="182788"/>
                      <a:pt x="34104" y="205251"/>
                      <a:pt x="29210" y="188119"/>
                    </a:cubicBezTo>
                    <a:cubicBezTo>
                      <a:pt x="28311" y="184972"/>
                      <a:pt x="28118" y="181602"/>
                      <a:pt x="26829" y="178594"/>
                    </a:cubicBezTo>
                    <a:cubicBezTo>
                      <a:pt x="25702" y="175963"/>
                      <a:pt x="23654" y="173831"/>
                      <a:pt x="22066" y="171450"/>
                    </a:cubicBezTo>
                    <a:cubicBezTo>
                      <a:pt x="21113" y="167637"/>
                      <a:pt x="16662" y="148798"/>
                      <a:pt x="14923" y="147638"/>
                    </a:cubicBezTo>
                    <a:lnTo>
                      <a:pt x="7779" y="142875"/>
                    </a:lnTo>
                    <a:cubicBezTo>
                      <a:pt x="6580" y="141076"/>
                      <a:pt x="-2441" y="129282"/>
                      <a:pt x="635" y="126206"/>
                    </a:cubicBezTo>
                    <a:cubicBezTo>
                      <a:pt x="4721" y="122120"/>
                      <a:pt x="11748" y="123031"/>
                      <a:pt x="17304" y="121444"/>
                    </a:cubicBezTo>
                    <a:cubicBezTo>
                      <a:pt x="19685" y="119063"/>
                      <a:pt x="21891" y="116492"/>
                      <a:pt x="24448" y="114300"/>
                    </a:cubicBezTo>
                    <a:cubicBezTo>
                      <a:pt x="35437" y="104881"/>
                      <a:pt x="50988" y="97094"/>
                      <a:pt x="62548" y="90488"/>
                    </a:cubicBezTo>
                    <a:cubicBezTo>
                      <a:pt x="80367" y="80306"/>
                      <a:pt x="86503" y="76618"/>
                      <a:pt x="105410" y="69056"/>
                    </a:cubicBezTo>
                    <a:cubicBezTo>
                      <a:pt x="133024" y="58011"/>
                      <a:pt x="108165" y="68933"/>
                      <a:pt x="129223" y="61913"/>
                    </a:cubicBezTo>
                    <a:cubicBezTo>
                      <a:pt x="133278" y="60561"/>
                      <a:pt x="137377" y="59197"/>
                      <a:pt x="141129" y="57150"/>
                    </a:cubicBezTo>
                    <a:cubicBezTo>
                      <a:pt x="146154" y="54409"/>
                      <a:pt x="149803" y="48747"/>
                      <a:pt x="155416" y="47625"/>
                    </a:cubicBezTo>
                    <a:lnTo>
                      <a:pt x="167323" y="45244"/>
                    </a:lnTo>
                    <a:cubicBezTo>
                      <a:pt x="171143" y="42952"/>
                      <a:pt x="183626" y="35048"/>
                      <a:pt x="188754" y="33338"/>
                    </a:cubicBezTo>
                    <a:cubicBezTo>
                      <a:pt x="192594" y="32058"/>
                      <a:pt x="196691" y="31750"/>
                      <a:pt x="200660" y="30956"/>
                    </a:cubicBezTo>
                    <a:cubicBezTo>
                      <a:pt x="203835" y="29369"/>
                      <a:pt x="206817" y="27317"/>
                      <a:pt x="210185" y="26194"/>
                    </a:cubicBezTo>
                    <a:cubicBezTo>
                      <a:pt x="218807" y="23320"/>
                      <a:pt x="231692" y="20940"/>
                      <a:pt x="241141" y="19050"/>
                    </a:cubicBezTo>
                    <a:cubicBezTo>
                      <a:pt x="244316" y="16669"/>
                      <a:pt x="247116" y="13681"/>
                      <a:pt x="250666" y="11906"/>
                    </a:cubicBezTo>
                    <a:cubicBezTo>
                      <a:pt x="253593" y="10442"/>
                      <a:pt x="257127" y="10674"/>
                      <a:pt x="260191" y="9525"/>
                    </a:cubicBezTo>
                    <a:cubicBezTo>
                      <a:pt x="267099" y="6935"/>
                      <a:pt x="270937" y="3949"/>
                      <a:pt x="276860" y="0"/>
                    </a:cubicBezTo>
                    <a:cubicBezTo>
                      <a:pt x="279241" y="1588"/>
                      <a:pt x="282416" y="2382"/>
                      <a:pt x="284004" y="4763"/>
                    </a:cubicBezTo>
                    <a:cubicBezTo>
                      <a:pt x="285049" y="6331"/>
                      <a:pt x="288609" y="25775"/>
                      <a:pt x="288766" y="26194"/>
                    </a:cubicBezTo>
                    <a:cubicBezTo>
                      <a:pt x="289771" y="28874"/>
                      <a:pt x="291941" y="30957"/>
                      <a:pt x="293529" y="33338"/>
                    </a:cubicBezTo>
                    <a:cubicBezTo>
                      <a:pt x="295687" y="44129"/>
                      <a:pt x="296933" y="55792"/>
                      <a:pt x="305435" y="64294"/>
                    </a:cubicBezTo>
                    <a:lnTo>
                      <a:pt x="312579" y="71438"/>
                    </a:lnTo>
                    <a:cubicBezTo>
                      <a:pt x="315754" y="77788"/>
                      <a:pt x="320382" y="83600"/>
                      <a:pt x="322104" y="90488"/>
                    </a:cubicBezTo>
                    <a:cubicBezTo>
                      <a:pt x="322323" y="91362"/>
                      <a:pt x="326771" y="111232"/>
                      <a:pt x="329248" y="116681"/>
                    </a:cubicBezTo>
                    <a:cubicBezTo>
                      <a:pt x="332186" y="123144"/>
                      <a:pt x="334835" y="129824"/>
                      <a:pt x="338773" y="135731"/>
                    </a:cubicBezTo>
                    <a:lnTo>
                      <a:pt x="348298" y="150019"/>
                    </a:lnTo>
                    <a:cubicBezTo>
                      <a:pt x="351336" y="159134"/>
                      <a:pt x="356716" y="175743"/>
                      <a:pt x="360204" y="180975"/>
                    </a:cubicBezTo>
                    <a:lnTo>
                      <a:pt x="369729" y="195263"/>
                    </a:lnTo>
                    <a:cubicBezTo>
                      <a:pt x="371316" y="197644"/>
                      <a:pt x="372774" y="200117"/>
                      <a:pt x="374491" y="202406"/>
                    </a:cubicBezTo>
                    <a:cubicBezTo>
                      <a:pt x="376872" y="205581"/>
                      <a:pt x="379531" y="208566"/>
                      <a:pt x="381635" y="211931"/>
                    </a:cubicBezTo>
                    <a:cubicBezTo>
                      <a:pt x="390268" y="225743"/>
                      <a:pt x="381357" y="218094"/>
                      <a:pt x="393541" y="226219"/>
                    </a:cubicBezTo>
                    <a:cubicBezTo>
                      <a:pt x="395129" y="229394"/>
                      <a:pt x="396241" y="232855"/>
                      <a:pt x="398304" y="235744"/>
                    </a:cubicBezTo>
                    <a:cubicBezTo>
                      <a:pt x="400262" y="238484"/>
                      <a:pt x="403580" y="240086"/>
                      <a:pt x="405448" y="242888"/>
                    </a:cubicBezTo>
                    <a:cubicBezTo>
                      <a:pt x="406840" y="244976"/>
                      <a:pt x="406707" y="247786"/>
                      <a:pt x="407829" y="250031"/>
                    </a:cubicBezTo>
                    <a:cubicBezTo>
                      <a:pt x="409109" y="252591"/>
                      <a:pt x="411004" y="254794"/>
                      <a:pt x="412591" y="257175"/>
                    </a:cubicBezTo>
                    <a:cubicBezTo>
                      <a:pt x="417436" y="281390"/>
                      <a:pt x="412471" y="259134"/>
                      <a:pt x="417354" y="276225"/>
                    </a:cubicBezTo>
                    <a:cubicBezTo>
                      <a:pt x="419079" y="282263"/>
                      <a:pt x="419670" y="287188"/>
                      <a:pt x="422116" y="292894"/>
                    </a:cubicBezTo>
                    <a:cubicBezTo>
                      <a:pt x="423514" y="296157"/>
                      <a:pt x="425291" y="299244"/>
                      <a:pt x="426879" y="302419"/>
                    </a:cubicBezTo>
                    <a:cubicBezTo>
                      <a:pt x="427255" y="304301"/>
                      <a:pt x="430418" y="321099"/>
                      <a:pt x="431641" y="323850"/>
                    </a:cubicBezTo>
                    <a:cubicBezTo>
                      <a:pt x="446634" y="357585"/>
                      <a:pt x="433765" y="320694"/>
                      <a:pt x="441166" y="342900"/>
                    </a:cubicBezTo>
                    <a:cubicBezTo>
                      <a:pt x="422424" y="356957"/>
                      <a:pt x="442147" y="343936"/>
                      <a:pt x="414973" y="354806"/>
                    </a:cubicBezTo>
                    <a:cubicBezTo>
                      <a:pt x="412316" y="355869"/>
                      <a:pt x="410590" y="358816"/>
                      <a:pt x="407829" y="359569"/>
                    </a:cubicBezTo>
                    <a:cubicBezTo>
                      <a:pt x="401655" y="361253"/>
                      <a:pt x="395114" y="361045"/>
                      <a:pt x="388779" y="361950"/>
                    </a:cubicBezTo>
                    <a:cubicBezTo>
                      <a:pt x="383999" y="362633"/>
                      <a:pt x="379254" y="363537"/>
                      <a:pt x="374491" y="364331"/>
                    </a:cubicBezTo>
                    <a:cubicBezTo>
                      <a:pt x="371316" y="365919"/>
                      <a:pt x="368069" y="367370"/>
                      <a:pt x="364966" y="369094"/>
                    </a:cubicBezTo>
                    <a:cubicBezTo>
                      <a:pt x="360920" y="371342"/>
                      <a:pt x="357200" y="374168"/>
                      <a:pt x="353060" y="376238"/>
                    </a:cubicBezTo>
                    <a:cubicBezTo>
                      <a:pt x="349237" y="378150"/>
                      <a:pt x="344977" y="379088"/>
                      <a:pt x="341154" y="381000"/>
                    </a:cubicBezTo>
                    <a:cubicBezTo>
                      <a:pt x="338594" y="382280"/>
                      <a:pt x="336625" y="384601"/>
                      <a:pt x="334010" y="385763"/>
                    </a:cubicBezTo>
                    <a:cubicBezTo>
                      <a:pt x="331109" y="387052"/>
                      <a:pt x="315146" y="392246"/>
                      <a:pt x="310198" y="392906"/>
                    </a:cubicBezTo>
                    <a:cubicBezTo>
                      <a:pt x="301508" y="394065"/>
                      <a:pt x="292735" y="394494"/>
                      <a:pt x="284004" y="395288"/>
                    </a:cubicBezTo>
                    <a:cubicBezTo>
                      <a:pt x="261109" y="401011"/>
                      <a:pt x="288271" y="394786"/>
                      <a:pt x="243523" y="400050"/>
                    </a:cubicBezTo>
                    <a:cubicBezTo>
                      <a:pt x="240273" y="400432"/>
                      <a:pt x="237193" y="401721"/>
                      <a:pt x="233998" y="402431"/>
                    </a:cubicBezTo>
                    <a:cubicBezTo>
                      <a:pt x="230047" y="403309"/>
                      <a:pt x="226060" y="404019"/>
                      <a:pt x="222091" y="404813"/>
                    </a:cubicBezTo>
                    <a:cubicBezTo>
                      <a:pt x="218916" y="406400"/>
                      <a:pt x="215829" y="408177"/>
                      <a:pt x="212566" y="409575"/>
                    </a:cubicBezTo>
                    <a:cubicBezTo>
                      <a:pt x="206860" y="412020"/>
                      <a:pt x="201935" y="412613"/>
                      <a:pt x="195898" y="414338"/>
                    </a:cubicBezTo>
                    <a:cubicBezTo>
                      <a:pt x="193484" y="415028"/>
                      <a:pt x="191176" y="416059"/>
                      <a:pt x="188754" y="416719"/>
                    </a:cubicBezTo>
                    <a:cubicBezTo>
                      <a:pt x="182439" y="418441"/>
                      <a:pt x="169704" y="421481"/>
                      <a:pt x="169704" y="421481"/>
                    </a:cubicBezTo>
                    <a:cubicBezTo>
                      <a:pt x="167323" y="420687"/>
                      <a:pt x="164019" y="421143"/>
                      <a:pt x="162560" y="419100"/>
                    </a:cubicBezTo>
                    <a:cubicBezTo>
                      <a:pt x="158965" y="414067"/>
                      <a:pt x="156810" y="399177"/>
                      <a:pt x="155416" y="392906"/>
                    </a:cubicBezTo>
                    <a:cubicBezTo>
                      <a:pt x="154706" y="389711"/>
                      <a:pt x="153745" y="386576"/>
                      <a:pt x="153035" y="383381"/>
                    </a:cubicBezTo>
                    <a:cubicBezTo>
                      <a:pt x="150583" y="372344"/>
                      <a:pt x="151174" y="372104"/>
                      <a:pt x="148273" y="361950"/>
                    </a:cubicBezTo>
                    <a:cubicBezTo>
                      <a:pt x="147583" y="359536"/>
                      <a:pt x="146500" y="357241"/>
                      <a:pt x="145891" y="354806"/>
                    </a:cubicBezTo>
                    <a:cubicBezTo>
                      <a:pt x="144197" y="348030"/>
                      <a:pt x="144872" y="340655"/>
                      <a:pt x="138748" y="335756"/>
                    </a:cubicBezTo>
                    <a:cubicBezTo>
                      <a:pt x="136788" y="334188"/>
                      <a:pt x="133985" y="334169"/>
                      <a:pt x="131604" y="333375"/>
                    </a:cubicBezTo>
                    <a:cubicBezTo>
                      <a:pt x="130810" y="330200"/>
                      <a:pt x="130258" y="326955"/>
                      <a:pt x="129223" y="323850"/>
                    </a:cubicBezTo>
                    <a:cubicBezTo>
                      <a:pt x="122824" y="304654"/>
                      <a:pt x="125543" y="319086"/>
                      <a:pt x="119698" y="297656"/>
                    </a:cubicBezTo>
                    <a:cubicBezTo>
                      <a:pt x="118069" y="291685"/>
                      <a:pt x="117823" y="284382"/>
                      <a:pt x="114935" y="278606"/>
                    </a:cubicBezTo>
                    <a:cubicBezTo>
                      <a:pt x="113655" y="276046"/>
                      <a:pt x="111760" y="273844"/>
                      <a:pt x="110173" y="271463"/>
                    </a:cubicBezTo>
                    <a:cubicBezTo>
                      <a:pt x="108966" y="266635"/>
                      <a:pt x="107458" y="259573"/>
                      <a:pt x="105410" y="254794"/>
                    </a:cubicBezTo>
                    <a:cubicBezTo>
                      <a:pt x="104012" y="251531"/>
                      <a:pt x="102046" y="248532"/>
                      <a:pt x="100648" y="245269"/>
                    </a:cubicBezTo>
                    <a:cubicBezTo>
                      <a:pt x="99659" y="242962"/>
                      <a:pt x="98956" y="240539"/>
                      <a:pt x="98266" y="238125"/>
                    </a:cubicBezTo>
                    <a:cubicBezTo>
                      <a:pt x="97367" y="234978"/>
                      <a:pt x="97174" y="231608"/>
                      <a:pt x="95885" y="228600"/>
                    </a:cubicBezTo>
                    <a:cubicBezTo>
                      <a:pt x="94758" y="225969"/>
                      <a:pt x="92403" y="224016"/>
                      <a:pt x="91123" y="221456"/>
                    </a:cubicBezTo>
                    <a:cubicBezTo>
                      <a:pt x="89412" y="218034"/>
                      <a:pt x="87125" y="207848"/>
                      <a:pt x="86360" y="204788"/>
                    </a:cubicBezTo>
                    <a:cubicBezTo>
                      <a:pt x="109665" y="193134"/>
                      <a:pt x="80370" y="206265"/>
                      <a:pt x="129223" y="197644"/>
                    </a:cubicBezTo>
                    <a:cubicBezTo>
                      <a:pt x="132041" y="197147"/>
                      <a:pt x="133806" y="194161"/>
                      <a:pt x="136366" y="192881"/>
                    </a:cubicBezTo>
                    <a:cubicBezTo>
                      <a:pt x="138611" y="191758"/>
                      <a:pt x="141129" y="191294"/>
                      <a:pt x="143510" y="190500"/>
                    </a:cubicBezTo>
                    <a:lnTo>
                      <a:pt x="155416" y="192881"/>
                    </a:ln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8" name="Freeform 47"/>
              <p:cNvSpPr/>
              <p:nvPr/>
            </p:nvSpPr>
            <p:spPr>
              <a:xfrm>
                <a:off x="3629025" y="2967038"/>
                <a:ext cx="335756" cy="450056"/>
              </a:xfrm>
              <a:custGeom>
                <a:avLst/>
                <a:gdLst>
                  <a:gd name="connsiteX0" fmla="*/ 14288 w 335756"/>
                  <a:gd name="connsiteY0" fmla="*/ 42862 h 450056"/>
                  <a:gd name="connsiteX1" fmla="*/ 30956 w 335756"/>
                  <a:gd name="connsiteY1" fmla="*/ 38100 h 450056"/>
                  <a:gd name="connsiteX2" fmla="*/ 40481 w 335756"/>
                  <a:gd name="connsiteY2" fmla="*/ 28575 h 450056"/>
                  <a:gd name="connsiteX3" fmla="*/ 47625 w 335756"/>
                  <a:gd name="connsiteY3" fmla="*/ 23812 h 450056"/>
                  <a:gd name="connsiteX4" fmla="*/ 52388 w 335756"/>
                  <a:gd name="connsiteY4" fmla="*/ 16668 h 450056"/>
                  <a:gd name="connsiteX5" fmla="*/ 66675 w 335756"/>
                  <a:gd name="connsiteY5" fmla="*/ 7143 h 450056"/>
                  <a:gd name="connsiteX6" fmla="*/ 80963 w 335756"/>
                  <a:gd name="connsiteY6" fmla="*/ 0 h 450056"/>
                  <a:gd name="connsiteX7" fmla="*/ 88106 w 335756"/>
                  <a:gd name="connsiteY7" fmla="*/ 7143 h 450056"/>
                  <a:gd name="connsiteX8" fmla="*/ 92869 w 335756"/>
                  <a:gd name="connsiteY8" fmla="*/ 16668 h 450056"/>
                  <a:gd name="connsiteX9" fmla="*/ 100013 w 335756"/>
                  <a:gd name="connsiteY9" fmla="*/ 21431 h 450056"/>
                  <a:gd name="connsiteX10" fmla="*/ 102394 w 335756"/>
                  <a:gd name="connsiteY10" fmla="*/ 28575 h 450056"/>
                  <a:gd name="connsiteX11" fmla="*/ 114300 w 335756"/>
                  <a:gd name="connsiteY11" fmla="*/ 45243 h 450056"/>
                  <a:gd name="connsiteX12" fmla="*/ 119063 w 335756"/>
                  <a:gd name="connsiteY12" fmla="*/ 54768 h 450056"/>
                  <a:gd name="connsiteX13" fmla="*/ 123825 w 335756"/>
                  <a:gd name="connsiteY13" fmla="*/ 69056 h 450056"/>
                  <a:gd name="connsiteX14" fmla="*/ 128588 w 335756"/>
                  <a:gd name="connsiteY14" fmla="*/ 76200 h 450056"/>
                  <a:gd name="connsiteX15" fmla="*/ 138113 w 335756"/>
                  <a:gd name="connsiteY15" fmla="*/ 90487 h 450056"/>
                  <a:gd name="connsiteX16" fmla="*/ 147638 w 335756"/>
                  <a:gd name="connsiteY16" fmla="*/ 92868 h 450056"/>
                  <a:gd name="connsiteX17" fmla="*/ 164306 w 335756"/>
                  <a:gd name="connsiteY17" fmla="*/ 109537 h 450056"/>
                  <a:gd name="connsiteX18" fmla="*/ 173831 w 335756"/>
                  <a:gd name="connsiteY18" fmla="*/ 123825 h 450056"/>
                  <a:gd name="connsiteX19" fmla="*/ 178594 w 335756"/>
                  <a:gd name="connsiteY19" fmla="*/ 130968 h 450056"/>
                  <a:gd name="connsiteX20" fmla="*/ 188119 w 335756"/>
                  <a:gd name="connsiteY20" fmla="*/ 152400 h 450056"/>
                  <a:gd name="connsiteX21" fmla="*/ 195263 w 335756"/>
                  <a:gd name="connsiteY21" fmla="*/ 169068 h 450056"/>
                  <a:gd name="connsiteX22" fmla="*/ 202406 w 335756"/>
                  <a:gd name="connsiteY22" fmla="*/ 180975 h 450056"/>
                  <a:gd name="connsiteX23" fmla="*/ 211931 w 335756"/>
                  <a:gd name="connsiteY23" fmla="*/ 192881 h 450056"/>
                  <a:gd name="connsiteX24" fmla="*/ 223838 w 335756"/>
                  <a:gd name="connsiteY24" fmla="*/ 204787 h 450056"/>
                  <a:gd name="connsiteX25" fmla="*/ 235744 w 335756"/>
                  <a:gd name="connsiteY25" fmla="*/ 216693 h 450056"/>
                  <a:gd name="connsiteX26" fmla="*/ 259556 w 335756"/>
                  <a:gd name="connsiteY26" fmla="*/ 245268 h 450056"/>
                  <a:gd name="connsiteX27" fmla="*/ 273844 w 335756"/>
                  <a:gd name="connsiteY27" fmla="*/ 254793 h 450056"/>
                  <a:gd name="connsiteX28" fmla="*/ 278606 w 335756"/>
                  <a:gd name="connsiteY28" fmla="*/ 261937 h 450056"/>
                  <a:gd name="connsiteX29" fmla="*/ 283369 w 335756"/>
                  <a:gd name="connsiteY29" fmla="*/ 283368 h 450056"/>
                  <a:gd name="connsiteX30" fmla="*/ 288131 w 335756"/>
                  <a:gd name="connsiteY30" fmla="*/ 292893 h 450056"/>
                  <a:gd name="connsiteX31" fmla="*/ 302419 w 335756"/>
                  <a:gd name="connsiteY31" fmla="*/ 302418 h 450056"/>
                  <a:gd name="connsiteX32" fmla="*/ 319088 w 335756"/>
                  <a:gd name="connsiteY32" fmla="*/ 326231 h 450056"/>
                  <a:gd name="connsiteX33" fmla="*/ 326231 w 335756"/>
                  <a:gd name="connsiteY33" fmla="*/ 340518 h 450056"/>
                  <a:gd name="connsiteX34" fmla="*/ 328613 w 335756"/>
                  <a:gd name="connsiteY34" fmla="*/ 347662 h 450056"/>
                  <a:gd name="connsiteX35" fmla="*/ 335756 w 335756"/>
                  <a:gd name="connsiteY35" fmla="*/ 352425 h 450056"/>
                  <a:gd name="connsiteX36" fmla="*/ 321469 w 335756"/>
                  <a:gd name="connsiteY36" fmla="*/ 361950 h 450056"/>
                  <a:gd name="connsiteX37" fmla="*/ 316706 w 335756"/>
                  <a:gd name="connsiteY37" fmla="*/ 369093 h 450056"/>
                  <a:gd name="connsiteX38" fmla="*/ 302419 w 335756"/>
                  <a:gd name="connsiteY38" fmla="*/ 373856 h 450056"/>
                  <a:gd name="connsiteX39" fmla="*/ 295275 w 335756"/>
                  <a:gd name="connsiteY39" fmla="*/ 378618 h 450056"/>
                  <a:gd name="connsiteX40" fmla="*/ 271463 w 335756"/>
                  <a:gd name="connsiteY40" fmla="*/ 385762 h 450056"/>
                  <a:gd name="connsiteX41" fmla="*/ 264319 w 335756"/>
                  <a:gd name="connsiteY41" fmla="*/ 383381 h 450056"/>
                  <a:gd name="connsiteX42" fmla="*/ 259556 w 335756"/>
                  <a:gd name="connsiteY42" fmla="*/ 364331 h 450056"/>
                  <a:gd name="connsiteX43" fmla="*/ 254794 w 335756"/>
                  <a:gd name="connsiteY43" fmla="*/ 350043 h 450056"/>
                  <a:gd name="connsiteX44" fmla="*/ 247650 w 335756"/>
                  <a:gd name="connsiteY44" fmla="*/ 345281 h 450056"/>
                  <a:gd name="connsiteX45" fmla="*/ 211931 w 335756"/>
                  <a:gd name="connsiteY45" fmla="*/ 350043 h 450056"/>
                  <a:gd name="connsiteX46" fmla="*/ 204788 w 335756"/>
                  <a:gd name="connsiteY46" fmla="*/ 352425 h 450056"/>
                  <a:gd name="connsiteX47" fmla="*/ 197644 w 335756"/>
                  <a:gd name="connsiteY47" fmla="*/ 357187 h 450056"/>
                  <a:gd name="connsiteX48" fmla="*/ 190500 w 335756"/>
                  <a:gd name="connsiteY48" fmla="*/ 371475 h 450056"/>
                  <a:gd name="connsiteX49" fmla="*/ 176213 w 335756"/>
                  <a:gd name="connsiteY49" fmla="*/ 381000 h 450056"/>
                  <a:gd name="connsiteX50" fmla="*/ 169069 w 335756"/>
                  <a:gd name="connsiteY50" fmla="*/ 385762 h 450056"/>
                  <a:gd name="connsiteX51" fmla="*/ 152400 w 335756"/>
                  <a:gd name="connsiteY51" fmla="*/ 390525 h 450056"/>
                  <a:gd name="connsiteX52" fmla="*/ 130969 w 335756"/>
                  <a:gd name="connsiteY52" fmla="*/ 395287 h 450056"/>
                  <a:gd name="connsiteX53" fmla="*/ 107156 w 335756"/>
                  <a:gd name="connsiteY53" fmla="*/ 404812 h 450056"/>
                  <a:gd name="connsiteX54" fmla="*/ 97631 w 335756"/>
                  <a:gd name="connsiteY54" fmla="*/ 409575 h 450056"/>
                  <a:gd name="connsiteX55" fmla="*/ 90488 w 335756"/>
                  <a:gd name="connsiteY55" fmla="*/ 414337 h 450056"/>
                  <a:gd name="connsiteX56" fmla="*/ 83344 w 335756"/>
                  <a:gd name="connsiteY56" fmla="*/ 416718 h 450056"/>
                  <a:gd name="connsiteX57" fmla="*/ 57150 w 335756"/>
                  <a:gd name="connsiteY57" fmla="*/ 431006 h 450056"/>
                  <a:gd name="connsiteX58" fmla="*/ 45244 w 335756"/>
                  <a:gd name="connsiteY58" fmla="*/ 435768 h 450056"/>
                  <a:gd name="connsiteX59" fmla="*/ 38100 w 335756"/>
                  <a:gd name="connsiteY59" fmla="*/ 440531 h 450056"/>
                  <a:gd name="connsiteX60" fmla="*/ 19050 w 335756"/>
                  <a:gd name="connsiteY60" fmla="*/ 450056 h 450056"/>
                  <a:gd name="connsiteX61" fmla="*/ 7144 w 335756"/>
                  <a:gd name="connsiteY61" fmla="*/ 447675 h 450056"/>
                  <a:gd name="connsiteX62" fmla="*/ 4763 w 335756"/>
                  <a:gd name="connsiteY62" fmla="*/ 440531 h 450056"/>
                  <a:gd name="connsiteX63" fmla="*/ 0 w 335756"/>
                  <a:gd name="connsiteY63" fmla="*/ 419100 h 450056"/>
                  <a:gd name="connsiteX64" fmla="*/ 30956 w 335756"/>
                  <a:gd name="connsiteY64" fmla="*/ 416718 h 450056"/>
                  <a:gd name="connsiteX65" fmla="*/ 38100 w 335756"/>
                  <a:gd name="connsiteY65" fmla="*/ 414337 h 450056"/>
                  <a:gd name="connsiteX66" fmla="*/ 47625 w 335756"/>
                  <a:gd name="connsiteY66" fmla="*/ 404812 h 450056"/>
                  <a:gd name="connsiteX67" fmla="*/ 64294 w 335756"/>
                  <a:gd name="connsiteY67" fmla="*/ 395287 h 450056"/>
                  <a:gd name="connsiteX68" fmla="*/ 64294 w 335756"/>
                  <a:gd name="connsiteY68" fmla="*/ 366712 h 450056"/>
                  <a:gd name="connsiteX69" fmla="*/ 59531 w 335756"/>
                  <a:gd name="connsiteY69" fmla="*/ 359568 h 450056"/>
                  <a:gd name="connsiteX70" fmla="*/ 50006 w 335756"/>
                  <a:gd name="connsiteY70" fmla="*/ 345281 h 450056"/>
                  <a:gd name="connsiteX71" fmla="*/ 45244 w 335756"/>
                  <a:gd name="connsiteY71" fmla="*/ 330993 h 450056"/>
                  <a:gd name="connsiteX72" fmla="*/ 40481 w 335756"/>
                  <a:gd name="connsiteY72" fmla="*/ 323850 h 450056"/>
                  <a:gd name="connsiteX73" fmla="*/ 33338 w 335756"/>
                  <a:gd name="connsiteY73" fmla="*/ 309562 h 450056"/>
                  <a:gd name="connsiteX74" fmla="*/ 26194 w 335756"/>
                  <a:gd name="connsiteY74" fmla="*/ 302418 h 450056"/>
                  <a:gd name="connsiteX75" fmla="*/ 21431 w 335756"/>
                  <a:gd name="connsiteY75" fmla="*/ 292893 h 450056"/>
                  <a:gd name="connsiteX76" fmla="*/ 16669 w 335756"/>
                  <a:gd name="connsiteY76" fmla="*/ 285750 h 450056"/>
                  <a:gd name="connsiteX77" fmla="*/ 19050 w 335756"/>
                  <a:gd name="connsiteY77" fmla="*/ 273843 h 450056"/>
                  <a:gd name="connsiteX78" fmla="*/ 40481 w 335756"/>
                  <a:gd name="connsiteY78" fmla="*/ 271462 h 450056"/>
                  <a:gd name="connsiteX79" fmla="*/ 47625 w 335756"/>
                  <a:gd name="connsiteY79" fmla="*/ 269081 h 450056"/>
                  <a:gd name="connsiteX80" fmla="*/ 64294 w 335756"/>
                  <a:gd name="connsiteY80" fmla="*/ 259556 h 450056"/>
                  <a:gd name="connsiteX81" fmla="*/ 73819 w 335756"/>
                  <a:gd name="connsiteY81" fmla="*/ 252412 h 450056"/>
                  <a:gd name="connsiteX82" fmla="*/ 80963 w 335756"/>
                  <a:gd name="connsiteY82" fmla="*/ 250031 h 450056"/>
                  <a:gd name="connsiteX83" fmla="*/ 104775 w 335756"/>
                  <a:gd name="connsiteY83" fmla="*/ 238125 h 450056"/>
                  <a:gd name="connsiteX84" fmla="*/ 111919 w 335756"/>
                  <a:gd name="connsiteY84" fmla="*/ 235743 h 450056"/>
                  <a:gd name="connsiteX85" fmla="*/ 119063 w 335756"/>
                  <a:gd name="connsiteY85" fmla="*/ 233362 h 450056"/>
                  <a:gd name="connsiteX86" fmla="*/ 111919 w 335756"/>
                  <a:gd name="connsiteY86" fmla="*/ 226218 h 450056"/>
                  <a:gd name="connsiteX87" fmla="*/ 95250 w 335756"/>
                  <a:gd name="connsiteY87" fmla="*/ 204787 h 450056"/>
                  <a:gd name="connsiteX88" fmla="*/ 83344 w 335756"/>
                  <a:gd name="connsiteY88" fmla="*/ 180975 h 450056"/>
                  <a:gd name="connsiteX89" fmla="*/ 78581 w 335756"/>
                  <a:gd name="connsiteY89" fmla="*/ 173831 h 450056"/>
                  <a:gd name="connsiteX90" fmla="*/ 73819 w 335756"/>
                  <a:gd name="connsiteY90" fmla="*/ 166687 h 450056"/>
                  <a:gd name="connsiteX91" fmla="*/ 66675 w 335756"/>
                  <a:gd name="connsiteY91" fmla="*/ 142875 h 450056"/>
                  <a:gd name="connsiteX92" fmla="*/ 57150 w 335756"/>
                  <a:gd name="connsiteY92" fmla="*/ 128587 h 450056"/>
                  <a:gd name="connsiteX93" fmla="*/ 47625 w 335756"/>
                  <a:gd name="connsiteY93" fmla="*/ 111918 h 450056"/>
                  <a:gd name="connsiteX94" fmla="*/ 33338 w 335756"/>
                  <a:gd name="connsiteY94" fmla="*/ 90487 h 450056"/>
                  <a:gd name="connsiteX95" fmla="*/ 26194 w 335756"/>
                  <a:gd name="connsiteY95" fmla="*/ 64293 h 450056"/>
                  <a:gd name="connsiteX96" fmla="*/ 23813 w 335756"/>
                  <a:gd name="connsiteY96" fmla="*/ 57150 h 450056"/>
                  <a:gd name="connsiteX97" fmla="*/ 14288 w 335756"/>
                  <a:gd name="connsiteY97" fmla="*/ 42862 h 4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5756" h="450056">
                    <a:moveTo>
                      <a:pt x="14288" y="42862"/>
                    </a:moveTo>
                    <a:cubicBezTo>
                      <a:pt x="15478" y="39687"/>
                      <a:pt x="25883" y="40867"/>
                      <a:pt x="30956" y="38100"/>
                    </a:cubicBezTo>
                    <a:cubicBezTo>
                      <a:pt x="34898" y="35950"/>
                      <a:pt x="37072" y="31497"/>
                      <a:pt x="40481" y="28575"/>
                    </a:cubicBezTo>
                    <a:cubicBezTo>
                      <a:pt x="42654" y="26712"/>
                      <a:pt x="45244" y="25400"/>
                      <a:pt x="47625" y="23812"/>
                    </a:cubicBezTo>
                    <a:cubicBezTo>
                      <a:pt x="49213" y="21431"/>
                      <a:pt x="50234" y="18553"/>
                      <a:pt x="52388" y="16668"/>
                    </a:cubicBezTo>
                    <a:cubicBezTo>
                      <a:pt x="56695" y="12899"/>
                      <a:pt x="61913" y="10318"/>
                      <a:pt x="66675" y="7143"/>
                    </a:cubicBezTo>
                    <a:cubicBezTo>
                      <a:pt x="75905" y="989"/>
                      <a:pt x="71106" y="3285"/>
                      <a:pt x="80963" y="0"/>
                    </a:cubicBezTo>
                    <a:cubicBezTo>
                      <a:pt x="83344" y="2381"/>
                      <a:pt x="86149" y="4403"/>
                      <a:pt x="88106" y="7143"/>
                    </a:cubicBezTo>
                    <a:cubicBezTo>
                      <a:pt x="90169" y="10032"/>
                      <a:pt x="90596" y="13941"/>
                      <a:pt x="92869" y="16668"/>
                    </a:cubicBezTo>
                    <a:cubicBezTo>
                      <a:pt x="94701" y="18867"/>
                      <a:pt x="97632" y="19843"/>
                      <a:pt x="100013" y="21431"/>
                    </a:cubicBezTo>
                    <a:cubicBezTo>
                      <a:pt x="100807" y="23812"/>
                      <a:pt x="101272" y="26330"/>
                      <a:pt x="102394" y="28575"/>
                    </a:cubicBezTo>
                    <a:cubicBezTo>
                      <a:pt x="104912" y="33611"/>
                      <a:pt x="111605" y="40931"/>
                      <a:pt x="114300" y="45243"/>
                    </a:cubicBezTo>
                    <a:cubicBezTo>
                      <a:pt x="116181" y="48253"/>
                      <a:pt x="117745" y="51472"/>
                      <a:pt x="119063" y="54768"/>
                    </a:cubicBezTo>
                    <a:cubicBezTo>
                      <a:pt x="120927" y="59429"/>
                      <a:pt x="121040" y="64879"/>
                      <a:pt x="123825" y="69056"/>
                    </a:cubicBezTo>
                    <a:lnTo>
                      <a:pt x="128588" y="76200"/>
                    </a:lnTo>
                    <a:cubicBezTo>
                      <a:pt x="130861" y="83019"/>
                      <a:pt x="130768" y="86290"/>
                      <a:pt x="138113" y="90487"/>
                    </a:cubicBezTo>
                    <a:cubicBezTo>
                      <a:pt x="140955" y="92111"/>
                      <a:pt x="144463" y="92074"/>
                      <a:pt x="147638" y="92868"/>
                    </a:cubicBezTo>
                    <a:cubicBezTo>
                      <a:pt x="153194" y="98424"/>
                      <a:pt x="159947" y="102999"/>
                      <a:pt x="164306" y="109537"/>
                    </a:cubicBezTo>
                    <a:lnTo>
                      <a:pt x="173831" y="123825"/>
                    </a:lnTo>
                    <a:lnTo>
                      <a:pt x="178594" y="130968"/>
                    </a:lnTo>
                    <a:cubicBezTo>
                      <a:pt x="184261" y="147971"/>
                      <a:pt x="180571" y="141079"/>
                      <a:pt x="188119" y="152400"/>
                    </a:cubicBezTo>
                    <a:cubicBezTo>
                      <a:pt x="190930" y="160833"/>
                      <a:pt x="190357" y="160237"/>
                      <a:pt x="195263" y="169068"/>
                    </a:cubicBezTo>
                    <a:cubicBezTo>
                      <a:pt x="197511" y="173114"/>
                      <a:pt x="200336" y="176835"/>
                      <a:pt x="202406" y="180975"/>
                    </a:cubicBezTo>
                    <a:cubicBezTo>
                      <a:pt x="208156" y="192475"/>
                      <a:pt x="199892" y="184853"/>
                      <a:pt x="211931" y="192881"/>
                    </a:cubicBezTo>
                    <a:cubicBezTo>
                      <a:pt x="224635" y="211936"/>
                      <a:pt x="207959" y="188908"/>
                      <a:pt x="223838" y="204787"/>
                    </a:cubicBezTo>
                    <a:cubicBezTo>
                      <a:pt x="239713" y="220662"/>
                      <a:pt x="216693" y="203994"/>
                      <a:pt x="235744" y="216693"/>
                    </a:cubicBezTo>
                    <a:cubicBezTo>
                      <a:pt x="249005" y="236585"/>
                      <a:pt x="241222" y="226934"/>
                      <a:pt x="259556" y="245268"/>
                    </a:cubicBezTo>
                    <a:cubicBezTo>
                      <a:pt x="268475" y="254187"/>
                      <a:pt x="263505" y="251347"/>
                      <a:pt x="273844" y="254793"/>
                    </a:cubicBezTo>
                    <a:cubicBezTo>
                      <a:pt x="275431" y="257174"/>
                      <a:pt x="277701" y="259222"/>
                      <a:pt x="278606" y="261937"/>
                    </a:cubicBezTo>
                    <a:cubicBezTo>
                      <a:pt x="286455" y="285483"/>
                      <a:pt x="276834" y="268119"/>
                      <a:pt x="283369" y="283368"/>
                    </a:cubicBezTo>
                    <a:cubicBezTo>
                      <a:pt x="284767" y="286631"/>
                      <a:pt x="285621" y="290383"/>
                      <a:pt x="288131" y="292893"/>
                    </a:cubicBezTo>
                    <a:cubicBezTo>
                      <a:pt x="292178" y="296940"/>
                      <a:pt x="302419" y="302418"/>
                      <a:pt x="302419" y="302418"/>
                    </a:cubicBezTo>
                    <a:cubicBezTo>
                      <a:pt x="314145" y="320008"/>
                      <a:pt x="308510" y="312127"/>
                      <a:pt x="319088" y="326231"/>
                    </a:cubicBezTo>
                    <a:cubicBezTo>
                      <a:pt x="325071" y="344182"/>
                      <a:pt x="317002" y="322061"/>
                      <a:pt x="326231" y="340518"/>
                    </a:cubicBezTo>
                    <a:cubicBezTo>
                      <a:pt x="327354" y="342763"/>
                      <a:pt x="327045" y="345702"/>
                      <a:pt x="328613" y="347662"/>
                    </a:cubicBezTo>
                    <a:cubicBezTo>
                      <a:pt x="330401" y="349897"/>
                      <a:pt x="333375" y="350837"/>
                      <a:pt x="335756" y="352425"/>
                    </a:cubicBezTo>
                    <a:cubicBezTo>
                      <a:pt x="326951" y="355360"/>
                      <a:pt x="328330" y="353717"/>
                      <a:pt x="321469" y="361950"/>
                    </a:cubicBezTo>
                    <a:cubicBezTo>
                      <a:pt x="319637" y="364148"/>
                      <a:pt x="319133" y="367576"/>
                      <a:pt x="316706" y="369093"/>
                    </a:cubicBezTo>
                    <a:cubicBezTo>
                      <a:pt x="312449" y="371754"/>
                      <a:pt x="306596" y="371072"/>
                      <a:pt x="302419" y="373856"/>
                    </a:cubicBezTo>
                    <a:cubicBezTo>
                      <a:pt x="300038" y="375443"/>
                      <a:pt x="297890" y="377456"/>
                      <a:pt x="295275" y="378618"/>
                    </a:cubicBezTo>
                    <a:cubicBezTo>
                      <a:pt x="287816" y="381933"/>
                      <a:pt x="279383" y="383782"/>
                      <a:pt x="271463" y="385762"/>
                    </a:cubicBezTo>
                    <a:cubicBezTo>
                      <a:pt x="269082" y="384968"/>
                      <a:pt x="265538" y="385575"/>
                      <a:pt x="264319" y="383381"/>
                    </a:cubicBezTo>
                    <a:cubicBezTo>
                      <a:pt x="261140" y="377659"/>
                      <a:pt x="261626" y="370541"/>
                      <a:pt x="259556" y="364331"/>
                    </a:cubicBezTo>
                    <a:cubicBezTo>
                      <a:pt x="257969" y="359568"/>
                      <a:pt x="258971" y="352827"/>
                      <a:pt x="254794" y="350043"/>
                    </a:cubicBezTo>
                    <a:lnTo>
                      <a:pt x="247650" y="345281"/>
                    </a:lnTo>
                    <a:cubicBezTo>
                      <a:pt x="227067" y="347152"/>
                      <a:pt x="226651" y="345837"/>
                      <a:pt x="211931" y="350043"/>
                    </a:cubicBezTo>
                    <a:cubicBezTo>
                      <a:pt x="209518" y="350733"/>
                      <a:pt x="207033" y="351302"/>
                      <a:pt x="204788" y="352425"/>
                    </a:cubicBezTo>
                    <a:cubicBezTo>
                      <a:pt x="202228" y="353705"/>
                      <a:pt x="200025" y="355600"/>
                      <a:pt x="197644" y="357187"/>
                    </a:cubicBezTo>
                    <a:cubicBezTo>
                      <a:pt x="195945" y="362284"/>
                      <a:pt x="194846" y="367672"/>
                      <a:pt x="190500" y="371475"/>
                    </a:cubicBezTo>
                    <a:cubicBezTo>
                      <a:pt x="186193" y="375244"/>
                      <a:pt x="180975" y="377825"/>
                      <a:pt x="176213" y="381000"/>
                    </a:cubicBezTo>
                    <a:cubicBezTo>
                      <a:pt x="173832" y="382587"/>
                      <a:pt x="171784" y="384857"/>
                      <a:pt x="169069" y="385762"/>
                    </a:cubicBezTo>
                    <a:cubicBezTo>
                      <a:pt x="162266" y="388029"/>
                      <a:pt x="159868" y="389031"/>
                      <a:pt x="152400" y="390525"/>
                    </a:cubicBezTo>
                    <a:cubicBezTo>
                      <a:pt x="138875" y="393230"/>
                      <a:pt x="141010" y="391425"/>
                      <a:pt x="130969" y="395287"/>
                    </a:cubicBezTo>
                    <a:cubicBezTo>
                      <a:pt x="122990" y="398356"/>
                      <a:pt x="114802" y="400988"/>
                      <a:pt x="107156" y="404812"/>
                    </a:cubicBezTo>
                    <a:cubicBezTo>
                      <a:pt x="103981" y="406400"/>
                      <a:pt x="100713" y="407814"/>
                      <a:pt x="97631" y="409575"/>
                    </a:cubicBezTo>
                    <a:cubicBezTo>
                      <a:pt x="95146" y="410995"/>
                      <a:pt x="93048" y="413057"/>
                      <a:pt x="90488" y="414337"/>
                    </a:cubicBezTo>
                    <a:cubicBezTo>
                      <a:pt x="88243" y="415459"/>
                      <a:pt x="85725" y="415924"/>
                      <a:pt x="83344" y="416718"/>
                    </a:cubicBezTo>
                    <a:cubicBezTo>
                      <a:pt x="73560" y="423241"/>
                      <a:pt x="70656" y="425604"/>
                      <a:pt x="57150" y="431006"/>
                    </a:cubicBezTo>
                    <a:cubicBezTo>
                      <a:pt x="53181" y="432593"/>
                      <a:pt x="49067" y="433856"/>
                      <a:pt x="45244" y="435768"/>
                    </a:cubicBezTo>
                    <a:cubicBezTo>
                      <a:pt x="42684" y="437048"/>
                      <a:pt x="40660" y="439251"/>
                      <a:pt x="38100" y="440531"/>
                    </a:cubicBezTo>
                    <a:cubicBezTo>
                      <a:pt x="14798" y="452182"/>
                      <a:pt x="35602" y="439021"/>
                      <a:pt x="19050" y="450056"/>
                    </a:cubicBezTo>
                    <a:cubicBezTo>
                      <a:pt x="15081" y="449262"/>
                      <a:pt x="10511" y="449920"/>
                      <a:pt x="7144" y="447675"/>
                    </a:cubicBezTo>
                    <a:cubicBezTo>
                      <a:pt x="5055" y="446283"/>
                      <a:pt x="5308" y="442981"/>
                      <a:pt x="4763" y="440531"/>
                    </a:cubicBezTo>
                    <a:cubicBezTo>
                      <a:pt x="-824" y="415389"/>
                      <a:pt x="5360" y="435179"/>
                      <a:pt x="0" y="419100"/>
                    </a:cubicBezTo>
                    <a:cubicBezTo>
                      <a:pt x="10319" y="418306"/>
                      <a:pt x="20687" y="418002"/>
                      <a:pt x="30956" y="416718"/>
                    </a:cubicBezTo>
                    <a:cubicBezTo>
                      <a:pt x="33447" y="416407"/>
                      <a:pt x="36057" y="415796"/>
                      <a:pt x="38100" y="414337"/>
                    </a:cubicBezTo>
                    <a:cubicBezTo>
                      <a:pt x="41754" y="411727"/>
                      <a:pt x="44216" y="407734"/>
                      <a:pt x="47625" y="404812"/>
                    </a:cubicBezTo>
                    <a:cubicBezTo>
                      <a:pt x="52334" y="400776"/>
                      <a:pt x="58893" y="397988"/>
                      <a:pt x="64294" y="395287"/>
                    </a:cubicBezTo>
                    <a:cubicBezTo>
                      <a:pt x="68284" y="383314"/>
                      <a:pt x="68851" y="384940"/>
                      <a:pt x="64294" y="366712"/>
                    </a:cubicBezTo>
                    <a:cubicBezTo>
                      <a:pt x="63600" y="363935"/>
                      <a:pt x="61119" y="361949"/>
                      <a:pt x="59531" y="359568"/>
                    </a:cubicBezTo>
                    <a:cubicBezTo>
                      <a:pt x="51653" y="335934"/>
                      <a:pt x="64872" y="372041"/>
                      <a:pt x="50006" y="345281"/>
                    </a:cubicBezTo>
                    <a:cubicBezTo>
                      <a:pt x="47568" y="340892"/>
                      <a:pt x="48029" y="335170"/>
                      <a:pt x="45244" y="330993"/>
                    </a:cubicBezTo>
                    <a:lnTo>
                      <a:pt x="40481" y="323850"/>
                    </a:lnTo>
                    <a:cubicBezTo>
                      <a:pt x="38095" y="316691"/>
                      <a:pt x="38466" y="315716"/>
                      <a:pt x="33338" y="309562"/>
                    </a:cubicBezTo>
                    <a:cubicBezTo>
                      <a:pt x="31182" y="306975"/>
                      <a:pt x="28152" y="305158"/>
                      <a:pt x="26194" y="302418"/>
                    </a:cubicBezTo>
                    <a:cubicBezTo>
                      <a:pt x="24131" y="299529"/>
                      <a:pt x="23192" y="295975"/>
                      <a:pt x="21431" y="292893"/>
                    </a:cubicBezTo>
                    <a:cubicBezTo>
                      <a:pt x="20011" y="290408"/>
                      <a:pt x="18256" y="288131"/>
                      <a:pt x="16669" y="285750"/>
                    </a:cubicBezTo>
                    <a:cubicBezTo>
                      <a:pt x="17463" y="281781"/>
                      <a:pt x="15579" y="275926"/>
                      <a:pt x="19050" y="273843"/>
                    </a:cubicBezTo>
                    <a:cubicBezTo>
                      <a:pt x="25213" y="270145"/>
                      <a:pt x="33391" y="272644"/>
                      <a:pt x="40481" y="271462"/>
                    </a:cubicBezTo>
                    <a:cubicBezTo>
                      <a:pt x="42957" y="271049"/>
                      <a:pt x="45318" y="270070"/>
                      <a:pt x="47625" y="269081"/>
                    </a:cubicBezTo>
                    <a:cubicBezTo>
                      <a:pt x="54596" y="266094"/>
                      <a:pt x="58319" y="263824"/>
                      <a:pt x="64294" y="259556"/>
                    </a:cubicBezTo>
                    <a:cubicBezTo>
                      <a:pt x="67524" y="257249"/>
                      <a:pt x="70373" y="254381"/>
                      <a:pt x="73819" y="252412"/>
                    </a:cubicBezTo>
                    <a:cubicBezTo>
                      <a:pt x="75998" y="251167"/>
                      <a:pt x="78582" y="250825"/>
                      <a:pt x="80963" y="250031"/>
                    </a:cubicBezTo>
                    <a:cubicBezTo>
                      <a:pt x="94505" y="239874"/>
                      <a:pt x="86721" y="244143"/>
                      <a:pt x="104775" y="238125"/>
                    </a:cubicBezTo>
                    <a:lnTo>
                      <a:pt x="111919" y="235743"/>
                    </a:lnTo>
                    <a:lnTo>
                      <a:pt x="119063" y="233362"/>
                    </a:lnTo>
                    <a:cubicBezTo>
                      <a:pt x="116682" y="230981"/>
                      <a:pt x="113987" y="228876"/>
                      <a:pt x="111919" y="226218"/>
                    </a:cubicBezTo>
                    <a:cubicBezTo>
                      <a:pt x="91981" y="200584"/>
                      <a:pt x="111469" y="221006"/>
                      <a:pt x="95250" y="204787"/>
                    </a:cubicBezTo>
                    <a:cubicBezTo>
                      <a:pt x="91481" y="189709"/>
                      <a:pt x="94684" y="197985"/>
                      <a:pt x="83344" y="180975"/>
                    </a:cubicBezTo>
                    <a:lnTo>
                      <a:pt x="78581" y="173831"/>
                    </a:lnTo>
                    <a:lnTo>
                      <a:pt x="73819" y="166687"/>
                    </a:lnTo>
                    <a:cubicBezTo>
                      <a:pt x="71578" y="153241"/>
                      <a:pt x="73065" y="153525"/>
                      <a:pt x="66675" y="142875"/>
                    </a:cubicBezTo>
                    <a:cubicBezTo>
                      <a:pt x="63730" y="137967"/>
                      <a:pt x="57150" y="128587"/>
                      <a:pt x="57150" y="128587"/>
                    </a:cubicBezTo>
                    <a:cubicBezTo>
                      <a:pt x="49868" y="106738"/>
                      <a:pt x="62040" y="140748"/>
                      <a:pt x="47625" y="111918"/>
                    </a:cubicBezTo>
                    <a:cubicBezTo>
                      <a:pt x="36793" y="90255"/>
                      <a:pt x="50685" y="103498"/>
                      <a:pt x="33338" y="90487"/>
                    </a:cubicBezTo>
                    <a:cubicBezTo>
                      <a:pt x="23123" y="59846"/>
                      <a:pt x="32923" y="91213"/>
                      <a:pt x="26194" y="64293"/>
                    </a:cubicBezTo>
                    <a:cubicBezTo>
                      <a:pt x="25585" y="61858"/>
                      <a:pt x="24422" y="59585"/>
                      <a:pt x="23813" y="57150"/>
                    </a:cubicBezTo>
                    <a:cubicBezTo>
                      <a:pt x="21120" y="46378"/>
                      <a:pt x="13098" y="46037"/>
                      <a:pt x="14288" y="4286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3256443" y="2731294"/>
                <a:ext cx="460688" cy="457200"/>
              </a:xfrm>
              <a:custGeom>
                <a:avLst/>
                <a:gdLst>
                  <a:gd name="connsiteX0" fmla="*/ 1107 w 460688"/>
                  <a:gd name="connsiteY0" fmla="*/ 188119 h 457200"/>
                  <a:gd name="connsiteX1" fmla="*/ 22538 w 460688"/>
                  <a:gd name="connsiteY1" fmla="*/ 176212 h 457200"/>
                  <a:gd name="connsiteX2" fmla="*/ 41588 w 460688"/>
                  <a:gd name="connsiteY2" fmla="*/ 169069 h 457200"/>
                  <a:gd name="connsiteX3" fmla="*/ 51113 w 460688"/>
                  <a:gd name="connsiteY3" fmla="*/ 161925 h 457200"/>
                  <a:gd name="connsiteX4" fmla="*/ 60638 w 460688"/>
                  <a:gd name="connsiteY4" fmla="*/ 157162 h 457200"/>
                  <a:gd name="connsiteX5" fmla="*/ 77307 w 460688"/>
                  <a:gd name="connsiteY5" fmla="*/ 142875 h 457200"/>
                  <a:gd name="connsiteX6" fmla="*/ 89213 w 460688"/>
                  <a:gd name="connsiteY6" fmla="*/ 130969 h 457200"/>
                  <a:gd name="connsiteX7" fmla="*/ 117788 w 460688"/>
                  <a:gd name="connsiteY7" fmla="*/ 109537 h 457200"/>
                  <a:gd name="connsiteX8" fmla="*/ 127313 w 460688"/>
                  <a:gd name="connsiteY8" fmla="*/ 104775 h 457200"/>
                  <a:gd name="connsiteX9" fmla="*/ 143982 w 460688"/>
                  <a:gd name="connsiteY9" fmla="*/ 95250 h 457200"/>
                  <a:gd name="connsiteX10" fmla="*/ 160651 w 460688"/>
                  <a:gd name="connsiteY10" fmla="*/ 85725 h 457200"/>
                  <a:gd name="connsiteX11" fmla="*/ 167795 w 460688"/>
                  <a:gd name="connsiteY11" fmla="*/ 83344 h 457200"/>
                  <a:gd name="connsiteX12" fmla="*/ 184463 w 460688"/>
                  <a:gd name="connsiteY12" fmla="*/ 69056 h 457200"/>
                  <a:gd name="connsiteX13" fmla="*/ 198751 w 460688"/>
                  <a:gd name="connsiteY13" fmla="*/ 50006 h 457200"/>
                  <a:gd name="connsiteX14" fmla="*/ 201132 w 460688"/>
                  <a:gd name="connsiteY14" fmla="*/ 42862 h 457200"/>
                  <a:gd name="connsiteX15" fmla="*/ 210657 w 460688"/>
                  <a:gd name="connsiteY15" fmla="*/ 38100 h 457200"/>
                  <a:gd name="connsiteX16" fmla="*/ 222563 w 460688"/>
                  <a:gd name="connsiteY16" fmla="*/ 30956 h 457200"/>
                  <a:gd name="connsiteX17" fmla="*/ 234470 w 460688"/>
                  <a:gd name="connsiteY17" fmla="*/ 26194 h 457200"/>
                  <a:gd name="connsiteX18" fmla="*/ 251138 w 460688"/>
                  <a:gd name="connsiteY18" fmla="*/ 14287 h 457200"/>
                  <a:gd name="connsiteX19" fmla="*/ 258282 w 460688"/>
                  <a:gd name="connsiteY19" fmla="*/ 11906 h 457200"/>
                  <a:gd name="connsiteX20" fmla="*/ 265426 w 460688"/>
                  <a:gd name="connsiteY20" fmla="*/ 7144 h 457200"/>
                  <a:gd name="connsiteX21" fmla="*/ 282095 w 460688"/>
                  <a:gd name="connsiteY21" fmla="*/ 0 h 457200"/>
                  <a:gd name="connsiteX22" fmla="*/ 286857 w 460688"/>
                  <a:gd name="connsiteY22" fmla="*/ 7144 h 457200"/>
                  <a:gd name="connsiteX23" fmla="*/ 291620 w 460688"/>
                  <a:gd name="connsiteY23" fmla="*/ 19050 h 457200"/>
                  <a:gd name="connsiteX24" fmla="*/ 298763 w 460688"/>
                  <a:gd name="connsiteY24" fmla="*/ 26194 h 457200"/>
                  <a:gd name="connsiteX25" fmla="*/ 308288 w 460688"/>
                  <a:gd name="connsiteY25" fmla="*/ 40481 h 457200"/>
                  <a:gd name="connsiteX26" fmla="*/ 313051 w 460688"/>
                  <a:gd name="connsiteY26" fmla="*/ 47625 h 457200"/>
                  <a:gd name="connsiteX27" fmla="*/ 317813 w 460688"/>
                  <a:gd name="connsiteY27" fmla="*/ 57150 h 457200"/>
                  <a:gd name="connsiteX28" fmla="*/ 332101 w 460688"/>
                  <a:gd name="connsiteY28" fmla="*/ 73819 h 457200"/>
                  <a:gd name="connsiteX29" fmla="*/ 334482 w 460688"/>
                  <a:gd name="connsiteY29" fmla="*/ 80962 h 457200"/>
                  <a:gd name="connsiteX30" fmla="*/ 355913 w 460688"/>
                  <a:gd name="connsiteY30" fmla="*/ 104775 h 457200"/>
                  <a:gd name="connsiteX31" fmla="*/ 365438 w 460688"/>
                  <a:gd name="connsiteY31" fmla="*/ 114300 h 457200"/>
                  <a:gd name="connsiteX32" fmla="*/ 370201 w 460688"/>
                  <a:gd name="connsiteY32" fmla="*/ 121444 h 457200"/>
                  <a:gd name="connsiteX33" fmla="*/ 377345 w 460688"/>
                  <a:gd name="connsiteY33" fmla="*/ 128587 h 457200"/>
                  <a:gd name="connsiteX34" fmla="*/ 391632 w 460688"/>
                  <a:gd name="connsiteY34" fmla="*/ 147637 h 457200"/>
                  <a:gd name="connsiteX35" fmla="*/ 394013 w 460688"/>
                  <a:gd name="connsiteY35" fmla="*/ 154781 h 457200"/>
                  <a:gd name="connsiteX36" fmla="*/ 408301 w 460688"/>
                  <a:gd name="connsiteY36" fmla="*/ 171450 h 457200"/>
                  <a:gd name="connsiteX37" fmla="*/ 420207 w 460688"/>
                  <a:gd name="connsiteY37" fmla="*/ 185737 h 457200"/>
                  <a:gd name="connsiteX38" fmla="*/ 424970 w 460688"/>
                  <a:gd name="connsiteY38" fmla="*/ 195262 h 457200"/>
                  <a:gd name="connsiteX39" fmla="*/ 432113 w 460688"/>
                  <a:gd name="connsiteY39" fmla="*/ 200025 h 457200"/>
                  <a:gd name="connsiteX40" fmla="*/ 446401 w 460688"/>
                  <a:gd name="connsiteY40" fmla="*/ 214312 h 457200"/>
                  <a:gd name="connsiteX41" fmla="*/ 458307 w 460688"/>
                  <a:gd name="connsiteY41" fmla="*/ 228600 h 457200"/>
                  <a:gd name="connsiteX42" fmla="*/ 460688 w 460688"/>
                  <a:gd name="connsiteY42" fmla="*/ 235744 h 457200"/>
                  <a:gd name="connsiteX43" fmla="*/ 453545 w 460688"/>
                  <a:gd name="connsiteY43" fmla="*/ 240506 h 457200"/>
                  <a:gd name="connsiteX44" fmla="*/ 432113 w 460688"/>
                  <a:gd name="connsiteY44" fmla="*/ 250031 h 457200"/>
                  <a:gd name="connsiteX45" fmla="*/ 424970 w 460688"/>
                  <a:gd name="connsiteY45" fmla="*/ 254794 h 457200"/>
                  <a:gd name="connsiteX46" fmla="*/ 405920 w 460688"/>
                  <a:gd name="connsiteY46" fmla="*/ 264319 h 457200"/>
                  <a:gd name="connsiteX47" fmla="*/ 391632 w 460688"/>
                  <a:gd name="connsiteY47" fmla="*/ 271462 h 457200"/>
                  <a:gd name="connsiteX48" fmla="*/ 374963 w 460688"/>
                  <a:gd name="connsiteY48" fmla="*/ 276225 h 457200"/>
                  <a:gd name="connsiteX49" fmla="*/ 367820 w 460688"/>
                  <a:gd name="connsiteY49" fmla="*/ 280987 h 457200"/>
                  <a:gd name="connsiteX50" fmla="*/ 360676 w 460688"/>
                  <a:gd name="connsiteY50" fmla="*/ 288131 h 457200"/>
                  <a:gd name="connsiteX51" fmla="*/ 348770 w 460688"/>
                  <a:gd name="connsiteY51" fmla="*/ 295275 h 457200"/>
                  <a:gd name="connsiteX52" fmla="*/ 329720 w 460688"/>
                  <a:gd name="connsiteY52" fmla="*/ 314325 h 457200"/>
                  <a:gd name="connsiteX53" fmla="*/ 313051 w 460688"/>
                  <a:gd name="connsiteY53" fmla="*/ 326231 h 457200"/>
                  <a:gd name="connsiteX54" fmla="*/ 291620 w 460688"/>
                  <a:gd name="connsiteY54" fmla="*/ 330994 h 457200"/>
                  <a:gd name="connsiteX55" fmla="*/ 272570 w 460688"/>
                  <a:gd name="connsiteY55" fmla="*/ 335756 h 457200"/>
                  <a:gd name="connsiteX56" fmla="*/ 277332 w 460688"/>
                  <a:gd name="connsiteY56" fmla="*/ 378619 h 457200"/>
                  <a:gd name="connsiteX57" fmla="*/ 282095 w 460688"/>
                  <a:gd name="connsiteY57" fmla="*/ 392906 h 457200"/>
                  <a:gd name="connsiteX58" fmla="*/ 286857 w 460688"/>
                  <a:gd name="connsiteY58" fmla="*/ 402431 h 457200"/>
                  <a:gd name="connsiteX59" fmla="*/ 294001 w 460688"/>
                  <a:gd name="connsiteY59" fmla="*/ 404812 h 457200"/>
                  <a:gd name="connsiteX60" fmla="*/ 303526 w 460688"/>
                  <a:gd name="connsiteY60" fmla="*/ 411956 h 457200"/>
                  <a:gd name="connsiteX61" fmla="*/ 310670 w 460688"/>
                  <a:gd name="connsiteY61" fmla="*/ 416719 h 457200"/>
                  <a:gd name="connsiteX62" fmla="*/ 315432 w 460688"/>
                  <a:gd name="connsiteY62" fmla="*/ 423862 h 457200"/>
                  <a:gd name="connsiteX63" fmla="*/ 308288 w 460688"/>
                  <a:gd name="connsiteY63" fmla="*/ 431006 h 457200"/>
                  <a:gd name="connsiteX64" fmla="*/ 296382 w 460688"/>
                  <a:gd name="connsiteY64" fmla="*/ 435769 h 457200"/>
                  <a:gd name="connsiteX65" fmla="*/ 286857 w 460688"/>
                  <a:gd name="connsiteY65" fmla="*/ 440531 h 457200"/>
                  <a:gd name="connsiteX66" fmla="*/ 279713 w 460688"/>
                  <a:gd name="connsiteY66" fmla="*/ 442912 h 457200"/>
                  <a:gd name="connsiteX67" fmla="*/ 263045 w 460688"/>
                  <a:gd name="connsiteY67" fmla="*/ 450056 h 457200"/>
                  <a:gd name="connsiteX68" fmla="*/ 241613 w 460688"/>
                  <a:gd name="connsiteY68" fmla="*/ 457200 h 457200"/>
                  <a:gd name="connsiteX69" fmla="*/ 229707 w 460688"/>
                  <a:gd name="connsiteY69" fmla="*/ 438150 h 457200"/>
                  <a:gd name="connsiteX70" fmla="*/ 220182 w 460688"/>
                  <a:gd name="connsiteY70" fmla="*/ 421481 h 457200"/>
                  <a:gd name="connsiteX71" fmla="*/ 205895 w 460688"/>
                  <a:gd name="connsiteY71" fmla="*/ 414337 h 457200"/>
                  <a:gd name="connsiteX72" fmla="*/ 191607 w 460688"/>
                  <a:gd name="connsiteY72" fmla="*/ 400050 h 457200"/>
                  <a:gd name="connsiteX73" fmla="*/ 184463 w 460688"/>
                  <a:gd name="connsiteY73" fmla="*/ 390525 h 457200"/>
                  <a:gd name="connsiteX74" fmla="*/ 182082 w 460688"/>
                  <a:gd name="connsiteY74" fmla="*/ 383381 h 457200"/>
                  <a:gd name="connsiteX75" fmla="*/ 167795 w 460688"/>
                  <a:gd name="connsiteY75" fmla="*/ 371475 h 457200"/>
                  <a:gd name="connsiteX76" fmla="*/ 153507 w 460688"/>
                  <a:gd name="connsiteY76" fmla="*/ 357187 h 457200"/>
                  <a:gd name="connsiteX77" fmla="*/ 148745 w 460688"/>
                  <a:gd name="connsiteY77" fmla="*/ 338137 h 457200"/>
                  <a:gd name="connsiteX78" fmla="*/ 143982 w 460688"/>
                  <a:gd name="connsiteY78" fmla="*/ 321469 h 457200"/>
                  <a:gd name="connsiteX79" fmla="*/ 136838 w 460688"/>
                  <a:gd name="connsiteY79" fmla="*/ 311944 h 457200"/>
                  <a:gd name="connsiteX80" fmla="*/ 134457 w 460688"/>
                  <a:gd name="connsiteY80" fmla="*/ 304800 h 457200"/>
                  <a:gd name="connsiteX81" fmla="*/ 148745 w 460688"/>
                  <a:gd name="connsiteY81" fmla="*/ 302419 h 457200"/>
                  <a:gd name="connsiteX82" fmla="*/ 160651 w 460688"/>
                  <a:gd name="connsiteY82" fmla="*/ 300037 h 457200"/>
                  <a:gd name="connsiteX83" fmla="*/ 174938 w 460688"/>
                  <a:gd name="connsiteY83" fmla="*/ 292894 h 457200"/>
                  <a:gd name="connsiteX84" fmla="*/ 184463 w 460688"/>
                  <a:gd name="connsiteY84" fmla="*/ 290512 h 457200"/>
                  <a:gd name="connsiteX85" fmla="*/ 201132 w 460688"/>
                  <a:gd name="connsiteY85" fmla="*/ 280987 h 457200"/>
                  <a:gd name="connsiteX86" fmla="*/ 208276 w 460688"/>
                  <a:gd name="connsiteY86" fmla="*/ 288131 h 457200"/>
                  <a:gd name="connsiteX87" fmla="*/ 215420 w 460688"/>
                  <a:gd name="connsiteY87" fmla="*/ 292894 h 457200"/>
                  <a:gd name="connsiteX88" fmla="*/ 224945 w 460688"/>
                  <a:gd name="connsiteY88" fmla="*/ 302419 h 457200"/>
                  <a:gd name="connsiteX89" fmla="*/ 243995 w 460688"/>
                  <a:gd name="connsiteY89" fmla="*/ 300037 h 457200"/>
                  <a:gd name="connsiteX90" fmla="*/ 241613 w 460688"/>
                  <a:gd name="connsiteY90" fmla="*/ 280987 h 457200"/>
                  <a:gd name="connsiteX91" fmla="*/ 232088 w 460688"/>
                  <a:gd name="connsiteY91" fmla="*/ 266700 h 457200"/>
                  <a:gd name="connsiteX92" fmla="*/ 234470 w 460688"/>
                  <a:gd name="connsiteY92" fmla="*/ 259556 h 457200"/>
                  <a:gd name="connsiteX93" fmla="*/ 248757 w 460688"/>
                  <a:gd name="connsiteY93" fmla="*/ 254794 h 457200"/>
                  <a:gd name="connsiteX94" fmla="*/ 263045 w 460688"/>
                  <a:gd name="connsiteY94" fmla="*/ 242887 h 457200"/>
                  <a:gd name="connsiteX95" fmla="*/ 274951 w 460688"/>
                  <a:gd name="connsiteY95" fmla="*/ 233362 h 457200"/>
                  <a:gd name="connsiteX96" fmla="*/ 308288 w 460688"/>
                  <a:gd name="connsiteY96" fmla="*/ 211931 h 457200"/>
                  <a:gd name="connsiteX97" fmla="*/ 322576 w 460688"/>
                  <a:gd name="connsiteY97" fmla="*/ 204787 h 457200"/>
                  <a:gd name="connsiteX98" fmla="*/ 329720 w 460688"/>
                  <a:gd name="connsiteY98" fmla="*/ 200025 h 457200"/>
                  <a:gd name="connsiteX99" fmla="*/ 344007 w 460688"/>
                  <a:gd name="connsiteY99" fmla="*/ 195262 h 457200"/>
                  <a:gd name="connsiteX100" fmla="*/ 351151 w 460688"/>
                  <a:gd name="connsiteY100" fmla="*/ 188119 h 457200"/>
                  <a:gd name="connsiteX101" fmla="*/ 336863 w 460688"/>
                  <a:gd name="connsiteY101" fmla="*/ 173831 h 457200"/>
                  <a:gd name="connsiteX102" fmla="*/ 329720 w 460688"/>
                  <a:gd name="connsiteY102" fmla="*/ 164306 h 457200"/>
                  <a:gd name="connsiteX103" fmla="*/ 310670 w 460688"/>
                  <a:gd name="connsiteY103" fmla="*/ 145256 h 457200"/>
                  <a:gd name="connsiteX104" fmla="*/ 308288 w 460688"/>
                  <a:gd name="connsiteY104" fmla="*/ 138112 h 457200"/>
                  <a:gd name="connsiteX105" fmla="*/ 296382 w 460688"/>
                  <a:gd name="connsiteY105" fmla="*/ 121444 h 457200"/>
                  <a:gd name="connsiteX106" fmla="*/ 289238 w 460688"/>
                  <a:gd name="connsiteY106" fmla="*/ 107156 h 457200"/>
                  <a:gd name="connsiteX107" fmla="*/ 286857 w 460688"/>
                  <a:gd name="connsiteY107" fmla="*/ 100012 h 457200"/>
                  <a:gd name="connsiteX108" fmla="*/ 282095 w 460688"/>
                  <a:gd name="connsiteY108" fmla="*/ 92869 h 457200"/>
                  <a:gd name="connsiteX109" fmla="*/ 277332 w 460688"/>
                  <a:gd name="connsiteY109" fmla="*/ 78581 h 457200"/>
                  <a:gd name="connsiteX110" fmla="*/ 260663 w 460688"/>
                  <a:gd name="connsiteY110" fmla="*/ 66675 h 457200"/>
                  <a:gd name="connsiteX111" fmla="*/ 253520 w 460688"/>
                  <a:gd name="connsiteY111" fmla="*/ 64294 h 457200"/>
                  <a:gd name="connsiteX112" fmla="*/ 243995 w 460688"/>
                  <a:gd name="connsiteY112" fmla="*/ 73819 h 457200"/>
                  <a:gd name="connsiteX113" fmla="*/ 229707 w 460688"/>
                  <a:gd name="connsiteY113" fmla="*/ 92869 h 457200"/>
                  <a:gd name="connsiteX114" fmla="*/ 241613 w 460688"/>
                  <a:gd name="connsiteY114" fmla="*/ 114300 h 457200"/>
                  <a:gd name="connsiteX115" fmla="*/ 248757 w 460688"/>
                  <a:gd name="connsiteY115" fmla="*/ 121444 h 457200"/>
                  <a:gd name="connsiteX116" fmla="*/ 263045 w 460688"/>
                  <a:gd name="connsiteY116" fmla="*/ 126206 h 457200"/>
                  <a:gd name="connsiteX117" fmla="*/ 260663 w 460688"/>
                  <a:gd name="connsiteY117" fmla="*/ 140494 h 457200"/>
                  <a:gd name="connsiteX118" fmla="*/ 253520 w 460688"/>
                  <a:gd name="connsiteY118" fmla="*/ 142875 h 457200"/>
                  <a:gd name="connsiteX119" fmla="*/ 236851 w 460688"/>
                  <a:gd name="connsiteY119" fmla="*/ 147637 h 457200"/>
                  <a:gd name="connsiteX120" fmla="*/ 227326 w 460688"/>
                  <a:gd name="connsiteY120" fmla="*/ 145256 h 457200"/>
                  <a:gd name="connsiteX121" fmla="*/ 217801 w 460688"/>
                  <a:gd name="connsiteY121" fmla="*/ 128587 h 457200"/>
                  <a:gd name="connsiteX122" fmla="*/ 201132 w 460688"/>
                  <a:gd name="connsiteY122" fmla="*/ 107156 h 457200"/>
                  <a:gd name="connsiteX123" fmla="*/ 186845 w 460688"/>
                  <a:gd name="connsiteY123" fmla="*/ 109537 h 457200"/>
                  <a:gd name="connsiteX124" fmla="*/ 170176 w 460688"/>
                  <a:gd name="connsiteY124" fmla="*/ 130969 h 457200"/>
                  <a:gd name="connsiteX125" fmla="*/ 151126 w 460688"/>
                  <a:gd name="connsiteY125" fmla="*/ 147637 h 457200"/>
                  <a:gd name="connsiteX126" fmla="*/ 146363 w 460688"/>
                  <a:gd name="connsiteY126" fmla="*/ 154781 h 457200"/>
                  <a:gd name="connsiteX127" fmla="*/ 139220 w 460688"/>
                  <a:gd name="connsiteY127" fmla="*/ 157162 h 457200"/>
                  <a:gd name="connsiteX128" fmla="*/ 132076 w 460688"/>
                  <a:gd name="connsiteY128" fmla="*/ 161925 h 457200"/>
                  <a:gd name="connsiteX129" fmla="*/ 115407 w 460688"/>
                  <a:gd name="connsiteY129" fmla="*/ 178594 h 457200"/>
                  <a:gd name="connsiteX130" fmla="*/ 105882 w 460688"/>
                  <a:gd name="connsiteY130" fmla="*/ 188119 h 457200"/>
                  <a:gd name="connsiteX131" fmla="*/ 89213 w 460688"/>
                  <a:gd name="connsiteY131" fmla="*/ 195262 h 457200"/>
                  <a:gd name="connsiteX132" fmla="*/ 74926 w 460688"/>
                  <a:gd name="connsiteY132" fmla="*/ 200025 h 457200"/>
                  <a:gd name="connsiteX133" fmla="*/ 67782 w 460688"/>
                  <a:gd name="connsiteY133" fmla="*/ 204787 h 457200"/>
                  <a:gd name="connsiteX134" fmla="*/ 53495 w 460688"/>
                  <a:gd name="connsiteY134" fmla="*/ 209550 h 457200"/>
                  <a:gd name="connsiteX135" fmla="*/ 46351 w 460688"/>
                  <a:gd name="connsiteY135" fmla="*/ 214312 h 457200"/>
                  <a:gd name="connsiteX136" fmla="*/ 32063 w 460688"/>
                  <a:gd name="connsiteY136" fmla="*/ 226219 h 457200"/>
                  <a:gd name="connsiteX137" fmla="*/ 24920 w 460688"/>
                  <a:gd name="connsiteY137" fmla="*/ 228600 h 457200"/>
                  <a:gd name="connsiteX138" fmla="*/ 13013 w 460688"/>
                  <a:gd name="connsiteY138" fmla="*/ 207169 h 457200"/>
                  <a:gd name="connsiteX139" fmla="*/ 8251 w 460688"/>
                  <a:gd name="connsiteY139" fmla="*/ 200025 h 457200"/>
                  <a:gd name="connsiteX140" fmla="*/ 1107 w 460688"/>
                  <a:gd name="connsiteY140" fmla="*/ 188119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60688" h="457200">
                    <a:moveTo>
                      <a:pt x="1107" y="188119"/>
                    </a:moveTo>
                    <a:cubicBezTo>
                      <a:pt x="3488" y="184150"/>
                      <a:pt x="14570" y="179627"/>
                      <a:pt x="22538" y="176212"/>
                    </a:cubicBezTo>
                    <a:cubicBezTo>
                      <a:pt x="31898" y="172201"/>
                      <a:pt x="30484" y="175238"/>
                      <a:pt x="41588" y="169069"/>
                    </a:cubicBezTo>
                    <a:cubicBezTo>
                      <a:pt x="45057" y="167142"/>
                      <a:pt x="47748" y="164029"/>
                      <a:pt x="51113" y="161925"/>
                    </a:cubicBezTo>
                    <a:cubicBezTo>
                      <a:pt x="54123" y="160044"/>
                      <a:pt x="57463" y="158750"/>
                      <a:pt x="60638" y="157162"/>
                    </a:cubicBezTo>
                    <a:cubicBezTo>
                      <a:pt x="70507" y="142362"/>
                      <a:pt x="58843" y="157647"/>
                      <a:pt x="77307" y="142875"/>
                    </a:cubicBezTo>
                    <a:cubicBezTo>
                      <a:pt x="81690" y="139369"/>
                      <a:pt x="84952" y="134622"/>
                      <a:pt x="89213" y="130969"/>
                    </a:cubicBezTo>
                    <a:cubicBezTo>
                      <a:pt x="90834" y="129580"/>
                      <a:pt x="110094" y="113934"/>
                      <a:pt x="117788" y="109537"/>
                    </a:cubicBezTo>
                    <a:cubicBezTo>
                      <a:pt x="120870" y="107776"/>
                      <a:pt x="124303" y="106656"/>
                      <a:pt x="127313" y="104775"/>
                    </a:cubicBezTo>
                    <a:cubicBezTo>
                      <a:pt x="143790" y="94477"/>
                      <a:pt x="129946" y="99928"/>
                      <a:pt x="143982" y="95250"/>
                    </a:cubicBezTo>
                    <a:cubicBezTo>
                      <a:pt x="151158" y="90466"/>
                      <a:pt x="152190" y="89351"/>
                      <a:pt x="160651" y="85725"/>
                    </a:cubicBezTo>
                    <a:cubicBezTo>
                      <a:pt x="162958" y="84736"/>
                      <a:pt x="165414" y="84138"/>
                      <a:pt x="167795" y="83344"/>
                    </a:cubicBezTo>
                    <a:cubicBezTo>
                      <a:pt x="175913" y="77931"/>
                      <a:pt x="177246" y="77716"/>
                      <a:pt x="184463" y="69056"/>
                    </a:cubicBezTo>
                    <a:cubicBezTo>
                      <a:pt x="189545" y="62958"/>
                      <a:pt x="198751" y="50006"/>
                      <a:pt x="198751" y="50006"/>
                    </a:cubicBezTo>
                    <a:cubicBezTo>
                      <a:pt x="199545" y="47625"/>
                      <a:pt x="199357" y="44637"/>
                      <a:pt x="201132" y="42862"/>
                    </a:cubicBezTo>
                    <a:cubicBezTo>
                      <a:pt x="203642" y="40352"/>
                      <a:pt x="207554" y="39824"/>
                      <a:pt x="210657" y="38100"/>
                    </a:cubicBezTo>
                    <a:cubicBezTo>
                      <a:pt x="214703" y="35852"/>
                      <a:pt x="218423" y="33026"/>
                      <a:pt x="222563" y="30956"/>
                    </a:cubicBezTo>
                    <a:cubicBezTo>
                      <a:pt x="226386" y="29044"/>
                      <a:pt x="230733" y="28270"/>
                      <a:pt x="234470" y="26194"/>
                    </a:cubicBezTo>
                    <a:cubicBezTo>
                      <a:pt x="244161" y="20810"/>
                      <a:pt x="242224" y="18744"/>
                      <a:pt x="251138" y="14287"/>
                    </a:cubicBezTo>
                    <a:cubicBezTo>
                      <a:pt x="253383" y="13164"/>
                      <a:pt x="256037" y="13028"/>
                      <a:pt x="258282" y="11906"/>
                    </a:cubicBezTo>
                    <a:cubicBezTo>
                      <a:pt x="260842" y="10626"/>
                      <a:pt x="262941" y="8564"/>
                      <a:pt x="265426" y="7144"/>
                    </a:cubicBezTo>
                    <a:cubicBezTo>
                      <a:pt x="273669" y="2434"/>
                      <a:pt x="274078" y="2672"/>
                      <a:pt x="282095" y="0"/>
                    </a:cubicBezTo>
                    <a:cubicBezTo>
                      <a:pt x="283682" y="2381"/>
                      <a:pt x="285577" y="4584"/>
                      <a:pt x="286857" y="7144"/>
                    </a:cubicBezTo>
                    <a:cubicBezTo>
                      <a:pt x="288769" y="10967"/>
                      <a:pt x="289355" y="15425"/>
                      <a:pt x="291620" y="19050"/>
                    </a:cubicBezTo>
                    <a:cubicBezTo>
                      <a:pt x="293405" y="21906"/>
                      <a:pt x="296696" y="23536"/>
                      <a:pt x="298763" y="26194"/>
                    </a:cubicBezTo>
                    <a:cubicBezTo>
                      <a:pt x="302277" y="30712"/>
                      <a:pt x="305113" y="35719"/>
                      <a:pt x="308288" y="40481"/>
                    </a:cubicBezTo>
                    <a:cubicBezTo>
                      <a:pt x="309876" y="42862"/>
                      <a:pt x="311771" y="45065"/>
                      <a:pt x="313051" y="47625"/>
                    </a:cubicBezTo>
                    <a:cubicBezTo>
                      <a:pt x="314638" y="50800"/>
                      <a:pt x="315932" y="54140"/>
                      <a:pt x="317813" y="57150"/>
                    </a:cubicBezTo>
                    <a:cubicBezTo>
                      <a:pt x="322903" y="65295"/>
                      <a:pt x="325608" y="67326"/>
                      <a:pt x="332101" y="73819"/>
                    </a:cubicBezTo>
                    <a:cubicBezTo>
                      <a:pt x="332895" y="76200"/>
                      <a:pt x="333237" y="78783"/>
                      <a:pt x="334482" y="80962"/>
                    </a:cubicBezTo>
                    <a:cubicBezTo>
                      <a:pt x="339452" y="89660"/>
                      <a:pt x="349367" y="98228"/>
                      <a:pt x="355913" y="104775"/>
                    </a:cubicBezTo>
                    <a:cubicBezTo>
                      <a:pt x="359088" y="107950"/>
                      <a:pt x="362947" y="110564"/>
                      <a:pt x="365438" y="114300"/>
                    </a:cubicBezTo>
                    <a:cubicBezTo>
                      <a:pt x="367026" y="116681"/>
                      <a:pt x="368369" y="119245"/>
                      <a:pt x="370201" y="121444"/>
                    </a:cubicBezTo>
                    <a:cubicBezTo>
                      <a:pt x="372357" y="124031"/>
                      <a:pt x="375213" y="125981"/>
                      <a:pt x="377345" y="128587"/>
                    </a:cubicBezTo>
                    <a:cubicBezTo>
                      <a:pt x="382371" y="134730"/>
                      <a:pt x="391632" y="147637"/>
                      <a:pt x="391632" y="147637"/>
                    </a:cubicBezTo>
                    <a:cubicBezTo>
                      <a:pt x="392426" y="150018"/>
                      <a:pt x="392768" y="152602"/>
                      <a:pt x="394013" y="154781"/>
                    </a:cubicBezTo>
                    <a:cubicBezTo>
                      <a:pt x="400499" y="166131"/>
                      <a:pt x="400624" y="162237"/>
                      <a:pt x="408301" y="171450"/>
                    </a:cubicBezTo>
                    <a:cubicBezTo>
                      <a:pt x="424870" y="191334"/>
                      <a:pt x="399344" y="164877"/>
                      <a:pt x="420207" y="185737"/>
                    </a:cubicBezTo>
                    <a:cubicBezTo>
                      <a:pt x="421795" y="188912"/>
                      <a:pt x="422698" y="192535"/>
                      <a:pt x="424970" y="195262"/>
                    </a:cubicBezTo>
                    <a:cubicBezTo>
                      <a:pt x="426802" y="197461"/>
                      <a:pt x="429974" y="198124"/>
                      <a:pt x="432113" y="200025"/>
                    </a:cubicBezTo>
                    <a:cubicBezTo>
                      <a:pt x="437147" y="204500"/>
                      <a:pt x="441638" y="209550"/>
                      <a:pt x="446401" y="214312"/>
                    </a:cubicBezTo>
                    <a:cubicBezTo>
                      <a:pt x="451668" y="219579"/>
                      <a:pt x="454992" y="221969"/>
                      <a:pt x="458307" y="228600"/>
                    </a:cubicBezTo>
                    <a:cubicBezTo>
                      <a:pt x="459429" y="230845"/>
                      <a:pt x="459894" y="233363"/>
                      <a:pt x="460688" y="235744"/>
                    </a:cubicBezTo>
                    <a:cubicBezTo>
                      <a:pt x="458307" y="237331"/>
                      <a:pt x="456104" y="239226"/>
                      <a:pt x="453545" y="240506"/>
                    </a:cubicBezTo>
                    <a:cubicBezTo>
                      <a:pt x="433157" y="250700"/>
                      <a:pt x="449768" y="239942"/>
                      <a:pt x="432113" y="250031"/>
                    </a:cubicBezTo>
                    <a:cubicBezTo>
                      <a:pt x="429628" y="251451"/>
                      <a:pt x="427482" y="253424"/>
                      <a:pt x="424970" y="254794"/>
                    </a:cubicBezTo>
                    <a:cubicBezTo>
                      <a:pt x="418737" y="258194"/>
                      <a:pt x="412270" y="261144"/>
                      <a:pt x="405920" y="264319"/>
                    </a:cubicBezTo>
                    <a:cubicBezTo>
                      <a:pt x="401157" y="266700"/>
                      <a:pt x="396798" y="270170"/>
                      <a:pt x="391632" y="271462"/>
                    </a:cubicBezTo>
                    <a:cubicBezTo>
                      <a:pt x="379672" y="274453"/>
                      <a:pt x="385212" y="272809"/>
                      <a:pt x="374963" y="276225"/>
                    </a:cubicBezTo>
                    <a:cubicBezTo>
                      <a:pt x="372582" y="277812"/>
                      <a:pt x="370018" y="279155"/>
                      <a:pt x="367820" y="280987"/>
                    </a:cubicBezTo>
                    <a:cubicBezTo>
                      <a:pt x="365233" y="283143"/>
                      <a:pt x="363370" y="286110"/>
                      <a:pt x="360676" y="288131"/>
                    </a:cubicBezTo>
                    <a:cubicBezTo>
                      <a:pt x="356973" y="290908"/>
                      <a:pt x="352303" y="292285"/>
                      <a:pt x="348770" y="295275"/>
                    </a:cubicBezTo>
                    <a:cubicBezTo>
                      <a:pt x="341915" y="301076"/>
                      <a:pt x="336070" y="307975"/>
                      <a:pt x="329720" y="314325"/>
                    </a:cubicBezTo>
                    <a:cubicBezTo>
                      <a:pt x="322445" y="321600"/>
                      <a:pt x="323081" y="322470"/>
                      <a:pt x="313051" y="326231"/>
                    </a:cubicBezTo>
                    <a:cubicBezTo>
                      <a:pt x="308657" y="327879"/>
                      <a:pt x="295534" y="330091"/>
                      <a:pt x="291620" y="330994"/>
                    </a:cubicBezTo>
                    <a:cubicBezTo>
                      <a:pt x="285242" y="332466"/>
                      <a:pt x="272570" y="335756"/>
                      <a:pt x="272570" y="335756"/>
                    </a:cubicBezTo>
                    <a:cubicBezTo>
                      <a:pt x="274102" y="357205"/>
                      <a:pt x="272567" y="362737"/>
                      <a:pt x="277332" y="378619"/>
                    </a:cubicBezTo>
                    <a:cubicBezTo>
                      <a:pt x="278775" y="383427"/>
                      <a:pt x="279850" y="388416"/>
                      <a:pt x="282095" y="392906"/>
                    </a:cubicBezTo>
                    <a:cubicBezTo>
                      <a:pt x="283682" y="396081"/>
                      <a:pt x="284347" y="399921"/>
                      <a:pt x="286857" y="402431"/>
                    </a:cubicBezTo>
                    <a:cubicBezTo>
                      <a:pt x="288632" y="404206"/>
                      <a:pt x="291620" y="404018"/>
                      <a:pt x="294001" y="404812"/>
                    </a:cubicBezTo>
                    <a:cubicBezTo>
                      <a:pt x="297176" y="407193"/>
                      <a:pt x="300297" y="409649"/>
                      <a:pt x="303526" y="411956"/>
                    </a:cubicBezTo>
                    <a:cubicBezTo>
                      <a:pt x="305855" y="413620"/>
                      <a:pt x="308646" y="414695"/>
                      <a:pt x="310670" y="416719"/>
                    </a:cubicBezTo>
                    <a:cubicBezTo>
                      <a:pt x="312693" y="418742"/>
                      <a:pt x="313845" y="421481"/>
                      <a:pt x="315432" y="423862"/>
                    </a:cubicBezTo>
                    <a:cubicBezTo>
                      <a:pt x="313051" y="426243"/>
                      <a:pt x="311144" y="429221"/>
                      <a:pt x="308288" y="431006"/>
                    </a:cubicBezTo>
                    <a:cubicBezTo>
                      <a:pt x="304663" y="433272"/>
                      <a:pt x="300288" y="434033"/>
                      <a:pt x="296382" y="435769"/>
                    </a:cubicBezTo>
                    <a:cubicBezTo>
                      <a:pt x="293138" y="437211"/>
                      <a:pt x="290120" y="439133"/>
                      <a:pt x="286857" y="440531"/>
                    </a:cubicBezTo>
                    <a:cubicBezTo>
                      <a:pt x="284550" y="441520"/>
                      <a:pt x="282044" y="441980"/>
                      <a:pt x="279713" y="442912"/>
                    </a:cubicBezTo>
                    <a:cubicBezTo>
                      <a:pt x="274101" y="445157"/>
                      <a:pt x="268705" y="447933"/>
                      <a:pt x="263045" y="450056"/>
                    </a:cubicBezTo>
                    <a:cubicBezTo>
                      <a:pt x="255994" y="452700"/>
                      <a:pt x="241613" y="457200"/>
                      <a:pt x="241613" y="457200"/>
                    </a:cubicBezTo>
                    <a:cubicBezTo>
                      <a:pt x="237838" y="451537"/>
                      <a:pt x="232575" y="443886"/>
                      <a:pt x="229707" y="438150"/>
                    </a:cubicBezTo>
                    <a:cubicBezTo>
                      <a:pt x="224258" y="427251"/>
                      <a:pt x="231700" y="432998"/>
                      <a:pt x="220182" y="421481"/>
                    </a:cubicBezTo>
                    <a:cubicBezTo>
                      <a:pt x="215568" y="416867"/>
                      <a:pt x="211703" y="416274"/>
                      <a:pt x="205895" y="414337"/>
                    </a:cubicBezTo>
                    <a:cubicBezTo>
                      <a:pt x="194668" y="397501"/>
                      <a:pt x="209332" y="417775"/>
                      <a:pt x="191607" y="400050"/>
                    </a:cubicBezTo>
                    <a:cubicBezTo>
                      <a:pt x="188801" y="397244"/>
                      <a:pt x="186844" y="393700"/>
                      <a:pt x="184463" y="390525"/>
                    </a:cubicBezTo>
                    <a:cubicBezTo>
                      <a:pt x="183669" y="388144"/>
                      <a:pt x="183474" y="385470"/>
                      <a:pt x="182082" y="383381"/>
                    </a:cubicBezTo>
                    <a:cubicBezTo>
                      <a:pt x="176160" y="374497"/>
                      <a:pt x="174983" y="377864"/>
                      <a:pt x="167795" y="371475"/>
                    </a:cubicBezTo>
                    <a:cubicBezTo>
                      <a:pt x="162761" y="367000"/>
                      <a:pt x="153507" y="357187"/>
                      <a:pt x="153507" y="357187"/>
                    </a:cubicBezTo>
                    <a:lnTo>
                      <a:pt x="148745" y="338137"/>
                    </a:lnTo>
                    <a:cubicBezTo>
                      <a:pt x="148230" y="336079"/>
                      <a:pt x="145499" y="324123"/>
                      <a:pt x="143982" y="321469"/>
                    </a:cubicBezTo>
                    <a:cubicBezTo>
                      <a:pt x="142013" y="318023"/>
                      <a:pt x="139219" y="315119"/>
                      <a:pt x="136838" y="311944"/>
                    </a:cubicBezTo>
                    <a:cubicBezTo>
                      <a:pt x="136044" y="309563"/>
                      <a:pt x="132497" y="306368"/>
                      <a:pt x="134457" y="304800"/>
                    </a:cubicBezTo>
                    <a:cubicBezTo>
                      <a:pt x="138227" y="301784"/>
                      <a:pt x="143995" y="303283"/>
                      <a:pt x="148745" y="302419"/>
                    </a:cubicBezTo>
                    <a:cubicBezTo>
                      <a:pt x="152727" y="301695"/>
                      <a:pt x="156682" y="300831"/>
                      <a:pt x="160651" y="300037"/>
                    </a:cubicBezTo>
                    <a:cubicBezTo>
                      <a:pt x="165413" y="297656"/>
                      <a:pt x="169994" y="294871"/>
                      <a:pt x="174938" y="292894"/>
                    </a:cubicBezTo>
                    <a:cubicBezTo>
                      <a:pt x="177977" y="291678"/>
                      <a:pt x="181399" y="291661"/>
                      <a:pt x="184463" y="290512"/>
                    </a:cubicBezTo>
                    <a:cubicBezTo>
                      <a:pt x="191372" y="287921"/>
                      <a:pt x="195208" y="284937"/>
                      <a:pt x="201132" y="280987"/>
                    </a:cubicBezTo>
                    <a:cubicBezTo>
                      <a:pt x="203513" y="283368"/>
                      <a:pt x="205689" y="285975"/>
                      <a:pt x="208276" y="288131"/>
                    </a:cubicBezTo>
                    <a:cubicBezTo>
                      <a:pt x="210475" y="289963"/>
                      <a:pt x="213632" y="290659"/>
                      <a:pt x="215420" y="292894"/>
                    </a:cubicBezTo>
                    <a:cubicBezTo>
                      <a:pt x="224657" y="304440"/>
                      <a:pt x="209357" y="297222"/>
                      <a:pt x="224945" y="302419"/>
                    </a:cubicBezTo>
                    <a:cubicBezTo>
                      <a:pt x="231295" y="301625"/>
                      <a:pt x="240066" y="305089"/>
                      <a:pt x="243995" y="300037"/>
                    </a:cubicBezTo>
                    <a:cubicBezTo>
                      <a:pt x="247924" y="294985"/>
                      <a:pt x="243766" y="287014"/>
                      <a:pt x="241613" y="280987"/>
                    </a:cubicBezTo>
                    <a:cubicBezTo>
                      <a:pt x="239688" y="275597"/>
                      <a:pt x="232088" y="266700"/>
                      <a:pt x="232088" y="266700"/>
                    </a:cubicBezTo>
                    <a:cubicBezTo>
                      <a:pt x="232882" y="264319"/>
                      <a:pt x="232427" y="261015"/>
                      <a:pt x="234470" y="259556"/>
                    </a:cubicBezTo>
                    <a:cubicBezTo>
                      <a:pt x="238555" y="256638"/>
                      <a:pt x="248757" y="254794"/>
                      <a:pt x="248757" y="254794"/>
                    </a:cubicBezTo>
                    <a:cubicBezTo>
                      <a:pt x="264509" y="233792"/>
                      <a:pt x="247644" y="252513"/>
                      <a:pt x="263045" y="242887"/>
                    </a:cubicBezTo>
                    <a:cubicBezTo>
                      <a:pt x="267355" y="240193"/>
                      <a:pt x="270815" y="236316"/>
                      <a:pt x="274951" y="233362"/>
                    </a:cubicBezTo>
                    <a:cubicBezTo>
                      <a:pt x="277928" y="231236"/>
                      <a:pt x="301044" y="215553"/>
                      <a:pt x="308288" y="211931"/>
                    </a:cubicBezTo>
                    <a:cubicBezTo>
                      <a:pt x="313051" y="209550"/>
                      <a:pt x="317921" y="207373"/>
                      <a:pt x="322576" y="204787"/>
                    </a:cubicBezTo>
                    <a:cubicBezTo>
                      <a:pt x="325078" y="203397"/>
                      <a:pt x="327105" y="201187"/>
                      <a:pt x="329720" y="200025"/>
                    </a:cubicBezTo>
                    <a:cubicBezTo>
                      <a:pt x="334307" y="197986"/>
                      <a:pt x="344007" y="195262"/>
                      <a:pt x="344007" y="195262"/>
                    </a:cubicBezTo>
                    <a:cubicBezTo>
                      <a:pt x="346388" y="192881"/>
                      <a:pt x="351151" y="191486"/>
                      <a:pt x="351151" y="188119"/>
                    </a:cubicBezTo>
                    <a:cubicBezTo>
                      <a:pt x="351151" y="182212"/>
                      <a:pt x="340919" y="176535"/>
                      <a:pt x="336863" y="173831"/>
                    </a:cubicBezTo>
                    <a:cubicBezTo>
                      <a:pt x="334482" y="170656"/>
                      <a:pt x="332402" y="167232"/>
                      <a:pt x="329720" y="164306"/>
                    </a:cubicBezTo>
                    <a:cubicBezTo>
                      <a:pt x="323652" y="157686"/>
                      <a:pt x="310670" y="145256"/>
                      <a:pt x="310670" y="145256"/>
                    </a:cubicBezTo>
                    <a:cubicBezTo>
                      <a:pt x="309876" y="142875"/>
                      <a:pt x="309411" y="140357"/>
                      <a:pt x="308288" y="138112"/>
                    </a:cubicBezTo>
                    <a:cubicBezTo>
                      <a:pt x="306546" y="134629"/>
                      <a:pt x="298001" y="123602"/>
                      <a:pt x="296382" y="121444"/>
                    </a:cubicBezTo>
                    <a:cubicBezTo>
                      <a:pt x="290397" y="103488"/>
                      <a:pt x="298470" y="125621"/>
                      <a:pt x="289238" y="107156"/>
                    </a:cubicBezTo>
                    <a:cubicBezTo>
                      <a:pt x="288115" y="104911"/>
                      <a:pt x="287979" y="102257"/>
                      <a:pt x="286857" y="100012"/>
                    </a:cubicBezTo>
                    <a:cubicBezTo>
                      <a:pt x="285577" y="97452"/>
                      <a:pt x="283257" y="95484"/>
                      <a:pt x="282095" y="92869"/>
                    </a:cubicBezTo>
                    <a:cubicBezTo>
                      <a:pt x="280056" y="88281"/>
                      <a:pt x="281348" y="81593"/>
                      <a:pt x="277332" y="78581"/>
                    </a:cubicBezTo>
                    <a:cubicBezTo>
                      <a:pt x="275170" y="76959"/>
                      <a:pt x="264149" y="68418"/>
                      <a:pt x="260663" y="66675"/>
                    </a:cubicBezTo>
                    <a:cubicBezTo>
                      <a:pt x="258418" y="65553"/>
                      <a:pt x="255901" y="65088"/>
                      <a:pt x="253520" y="64294"/>
                    </a:cubicBezTo>
                    <a:cubicBezTo>
                      <a:pt x="250345" y="67469"/>
                      <a:pt x="246978" y="70463"/>
                      <a:pt x="243995" y="73819"/>
                    </a:cubicBezTo>
                    <a:cubicBezTo>
                      <a:pt x="236454" y="82303"/>
                      <a:pt x="235165" y="84682"/>
                      <a:pt x="229707" y="92869"/>
                    </a:cubicBezTo>
                    <a:cubicBezTo>
                      <a:pt x="232701" y="101852"/>
                      <a:pt x="233425" y="106112"/>
                      <a:pt x="241613" y="114300"/>
                    </a:cubicBezTo>
                    <a:cubicBezTo>
                      <a:pt x="243994" y="116681"/>
                      <a:pt x="245813" y="119809"/>
                      <a:pt x="248757" y="121444"/>
                    </a:cubicBezTo>
                    <a:cubicBezTo>
                      <a:pt x="253146" y="123882"/>
                      <a:pt x="263045" y="126206"/>
                      <a:pt x="263045" y="126206"/>
                    </a:cubicBezTo>
                    <a:cubicBezTo>
                      <a:pt x="262251" y="130969"/>
                      <a:pt x="263059" y="136302"/>
                      <a:pt x="260663" y="140494"/>
                    </a:cubicBezTo>
                    <a:cubicBezTo>
                      <a:pt x="259418" y="142673"/>
                      <a:pt x="255933" y="142186"/>
                      <a:pt x="253520" y="142875"/>
                    </a:cubicBezTo>
                    <a:cubicBezTo>
                      <a:pt x="232582" y="148857"/>
                      <a:pt x="253986" y="141926"/>
                      <a:pt x="236851" y="147637"/>
                    </a:cubicBezTo>
                    <a:cubicBezTo>
                      <a:pt x="233676" y="146843"/>
                      <a:pt x="229989" y="147158"/>
                      <a:pt x="227326" y="145256"/>
                    </a:cubicBezTo>
                    <a:cubicBezTo>
                      <a:pt x="217252" y="138060"/>
                      <a:pt x="222338" y="136753"/>
                      <a:pt x="217801" y="128587"/>
                    </a:cubicBezTo>
                    <a:cubicBezTo>
                      <a:pt x="210681" y="115771"/>
                      <a:pt x="209809" y="115833"/>
                      <a:pt x="201132" y="107156"/>
                    </a:cubicBezTo>
                    <a:cubicBezTo>
                      <a:pt x="196370" y="107950"/>
                      <a:pt x="191257" y="107576"/>
                      <a:pt x="186845" y="109537"/>
                    </a:cubicBezTo>
                    <a:cubicBezTo>
                      <a:pt x="180811" y="112219"/>
                      <a:pt x="172802" y="128343"/>
                      <a:pt x="170176" y="130969"/>
                    </a:cubicBezTo>
                    <a:cubicBezTo>
                      <a:pt x="157845" y="143300"/>
                      <a:pt x="164243" y="137800"/>
                      <a:pt x="151126" y="147637"/>
                    </a:cubicBezTo>
                    <a:cubicBezTo>
                      <a:pt x="149538" y="150018"/>
                      <a:pt x="148598" y="152993"/>
                      <a:pt x="146363" y="154781"/>
                    </a:cubicBezTo>
                    <a:cubicBezTo>
                      <a:pt x="144403" y="156349"/>
                      <a:pt x="141465" y="156040"/>
                      <a:pt x="139220" y="157162"/>
                    </a:cubicBezTo>
                    <a:cubicBezTo>
                      <a:pt x="136660" y="158442"/>
                      <a:pt x="134203" y="160010"/>
                      <a:pt x="132076" y="161925"/>
                    </a:cubicBezTo>
                    <a:cubicBezTo>
                      <a:pt x="126235" y="167182"/>
                      <a:pt x="120963" y="173038"/>
                      <a:pt x="115407" y="178594"/>
                    </a:cubicBezTo>
                    <a:cubicBezTo>
                      <a:pt x="112232" y="181769"/>
                      <a:pt x="110142" y="186699"/>
                      <a:pt x="105882" y="188119"/>
                    </a:cubicBezTo>
                    <a:cubicBezTo>
                      <a:pt x="82904" y="195777"/>
                      <a:pt x="118613" y="183502"/>
                      <a:pt x="89213" y="195262"/>
                    </a:cubicBezTo>
                    <a:cubicBezTo>
                      <a:pt x="84552" y="197126"/>
                      <a:pt x="79103" y="197241"/>
                      <a:pt x="74926" y="200025"/>
                    </a:cubicBezTo>
                    <a:cubicBezTo>
                      <a:pt x="72545" y="201612"/>
                      <a:pt x="70397" y="203625"/>
                      <a:pt x="67782" y="204787"/>
                    </a:cubicBezTo>
                    <a:cubicBezTo>
                      <a:pt x="63195" y="206826"/>
                      <a:pt x="57672" y="206766"/>
                      <a:pt x="53495" y="209550"/>
                    </a:cubicBezTo>
                    <a:cubicBezTo>
                      <a:pt x="51114" y="211137"/>
                      <a:pt x="48550" y="212480"/>
                      <a:pt x="46351" y="214312"/>
                    </a:cubicBezTo>
                    <a:cubicBezTo>
                      <a:pt x="38450" y="220895"/>
                      <a:pt x="40932" y="221784"/>
                      <a:pt x="32063" y="226219"/>
                    </a:cubicBezTo>
                    <a:cubicBezTo>
                      <a:pt x="29818" y="227341"/>
                      <a:pt x="27301" y="227806"/>
                      <a:pt x="24920" y="228600"/>
                    </a:cubicBezTo>
                    <a:cubicBezTo>
                      <a:pt x="20727" y="216025"/>
                      <a:pt x="23931" y="223547"/>
                      <a:pt x="13013" y="207169"/>
                    </a:cubicBezTo>
                    <a:cubicBezTo>
                      <a:pt x="11426" y="204788"/>
                      <a:pt x="10632" y="201613"/>
                      <a:pt x="8251" y="200025"/>
                    </a:cubicBezTo>
                    <a:cubicBezTo>
                      <a:pt x="-214" y="194381"/>
                      <a:pt x="-1274" y="192088"/>
                      <a:pt x="1107" y="1881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283744" y="2643188"/>
                <a:ext cx="226250" cy="204787"/>
              </a:xfrm>
              <a:custGeom>
                <a:avLst/>
                <a:gdLst>
                  <a:gd name="connsiteX0" fmla="*/ 178594 w 226250"/>
                  <a:gd name="connsiteY0" fmla="*/ 0 h 204787"/>
                  <a:gd name="connsiteX1" fmla="*/ 188119 w 226250"/>
                  <a:gd name="connsiteY1" fmla="*/ 14287 h 204787"/>
                  <a:gd name="connsiteX2" fmla="*/ 192881 w 226250"/>
                  <a:gd name="connsiteY2" fmla="*/ 28575 h 204787"/>
                  <a:gd name="connsiteX3" fmla="*/ 200025 w 226250"/>
                  <a:gd name="connsiteY3" fmla="*/ 33337 h 204787"/>
                  <a:gd name="connsiteX4" fmla="*/ 207169 w 226250"/>
                  <a:gd name="connsiteY4" fmla="*/ 40481 h 204787"/>
                  <a:gd name="connsiteX5" fmla="*/ 221456 w 226250"/>
                  <a:gd name="connsiteY5" fmla="*/ 50006 h 204787"/>
                  <a:gd name="connsiteX6" fmla="*/ 226219 w 226250"/>
                  <a:gd name="connsiteY6" fmla="*/ 57150 h 204787"/>
                  <a:gd name="connsiteX7" fmla="*/ 219075 w 226250"/>
                  <a:gd name="connsiteY7" fmla="*/ 66675 h 204787"/>
                  <a:gd name="connsiteX8" fmla="*/ 202406 w 226250"/>
                  <a:gd name="connsiteY8" fmla="*/ 76200 h 204787"/>
                  <a:gd name="connsiteX9" fmla="*/ 192881 w 226250"/>
                  <a:gd name="connsiteY9" fmla="*/ 83343 h 204787"/>
                  <a:gd name="connsiteX10" fmla="*/ 185737 w 226250"/>
                  <a:gd name="connsiteY10" fmla="*/ 90487 h 204787"/>
                  <a:gd name="connsiteX11" fmla="*/ 178594 w 226250"/>
                  <a:gd name="connsiteY11" fmla="*/ 92868 h 204787"/>
                  <a:gd name="connsiteX12" fmla="*/ 164306 w 226250"/>
                  <a:gd name="connsiteY12" fmla="*/ 102393 h 204787"/>
                  <a:gd name="connsiteX13" fmla="*/ 157162 w 226250"/>
                  <a:gd name="connsiteY13" fmla="*/ 109537 h 204787"/>
                  <a:gd name="connsiteX14" fmla="*/ 147637 w 226250"/>
                  <a:gd name="connsiteY14" fmla="*/ 111918 h 204787"/>
                  <a:gd name="connsiteX15" fmla="*/ 123825 w 226250"/>
                  <a:gd name="connsiteY15" fmla="*/ 126206 h 204787"/>
                  <a:gd name="connsiteX16" fmla="*/ 104775 w 226250"/>
                  <a:gd name="connsiteY16" fmla="*/ 130968 h 204787"/>
                  <a:gd name="connsiteX17" fmla="*/ 97631 w 226250"/>
                  <a:gd name="connsiteY17" fmla="*/ 133350 h 204787"/>
                  <a:gd name="connsiteX18" fmla="*/ 100012 w 226250"/>
                  <a:gd name="connsiteY18" fmla="*/ 152400 h 204787"/>
                  <a:gd name="connsiteX19" fmla="*/ 104775 w 226250"/>
                  <a:gd name="connsiteY19" fmla="*/ 171450 h 204787"/>
                  <a:gd name="connsiteX20" fmla="*/ 95250 w 226250"/>
                  <a:gd name="connsiteY20" fmla="*/ 173831 h 204787"/>
                  <a:gd name="connsiteX21" fmla="*/ 78581 w 226250"/>
                  <a:gd name="connsiteY21" fmla="*/ 178593 h 204787"/>
                  <a:gd name="connsiteX22" fmla="*/ 52387 w 226250"/>
                  <a:gd name="connsiteY22" fmla="*/ 190500 h 204787"/>
                  <a:gd name="connsiteX23" fmla="*/ 45244 w 226250"/>
                  <a:gd name="connsiteY23" fmla="*/ 192881 h 204787"/>
                  <a:gd name="connsiteX24" fmla="*/ 35719 w 226250"/>
                  <a:gd name="connsiteY24" fmla="*/ 197643 h 204787"/>
                  <a:gd name="connsiteX25" fmla="*/ 21431 w 226250"/>
                  <a:gd name="connsiteY25" fmla="*/ 204787 h 204787"/>
                  <a:gd name="connsiteX26" fmla="*/ 11906 w 226250"/>
                  <a:gd name="connsiteY26" fmla="*/ 190500 h 204787"/>
                  <a:gd name="connsiteX27" fmla="*/ 9525 w 226250"/>
                  <a:gd name="connsiteY27" fmla="*/ 178593 h 204787"/>
                  <a:gd name="connsiteX28" fmla="*/ 0 w 226250"/>
                  <a:gd name="connsiteY28" fmla="*/ 164306 h 204787"/>
                  <a:gd name="connsiteX29" fmla="*/ 11906 w 226250"/>
                  <a:gd name="connsiteY29" fmla="*/ 159543 h 204787"/>
                  <a:gd name="connsiteX30" fmla="*/ 23812 w 226250"/>
                  <a:gd name="connsiteY30" fmla="*/ 157162 h 204787"/>
                  <a:gd name="connsiteX31" fmla="*/ 30956 w 226250"/>
                  <a:gd name="connsiteY31" fmla="*/ 154781 h 204787"/>
                  <a:gd name="connsiteX32" fmla="*/ 38100 w 226250"/>
                  <a:gd name="connsiteY32" fmla="*/ 150018 h 204787"/>
                  <a:gd name="connsiteX33" fmla="*/ 45244 w 226250"/>
                  <a:gd name="connsiteY33" fmla="*/ 142875 h 204787"/>
                  <a:gd name="connsiteX34" fmla="*/ 64294 w 226250"/>
                  <a:gd name="connsiteY34" fmla="*/ 133350 h 204787"/>
                  <a:gd name="connsiteX35" fmla="*/ 71437 w 226250"/>
                  <a:gd name="connsiteY35" fmla="*/ 128587 h 204787"/>
                  <a:gd name="connsiteX36" fmla="*/ 73819 w 226250"/>
                  <a:gd name="connsiteY36" fmla="*/ 121443 h 204787"/>
                  <a:gd name="connsiteX37" fmla="*/ 64294 w 226250"/>
                  <a:gd name="connsiteY37" fmla="*/ 109537 h 204787"/>
                  <a:gd name="connsiteX38" fmla="*/ 59531 w 226250"/>
                  <a:gd name="connsiteY38" fmla="*/ 102393 h 204787"/>
                  <a:gd name="connsiteX39" fmla="*/ 52387 w 226250"/>
                  <a:gd name="connsiteY39" fmla="*/ 97631 h 204787"/>
                  <a:gd name="connsiteX40" fmla="*/ 50006 w 226250"/>
                  <a:gd name="connsiteY40" fmla="*/ 90487 h 204787"/>
                  <a:gd name="connsiteX41" fmla="*/ 54769 w 226250"/>
                  <a:gd name="connsiteY41" fmla="*/ 83343 h 204787"/>
                  <a:gd name="connsiteX42" fmla="*/ 64294 w 226250"/>
                  <a:gd name="connsiteY42" fmla="*/ 80962 h 204787"/>
                  <a:gd name="connsiteX43" fmla="*/ 83344 w 226250"/>
                  <a:gd name="connsiteY43" fmla="*/ 73818 h 204787"/>
                  <a:gd name="connsiteX44" fmla="*/ 104775 w 226250"/>
                  <a:gd name="connsiteY44" fmla="*/ 54768 h 204787"/>
                  <a:gd name="connsiteX45" fmla="*/ 114300 w 226250"/>
                  <a:gd name="connsiteY45" fmla="*/ 50006 h 204787"/>
                  <a:gd name="connsiteX46" fmla="*/ 130969 w 226250"/>
                  <a:gd name="connsiteY46" fmla="*/ 38100 h 204787"/>
                  <a:gd name="connsiteX47" fmla="*/ 154781 w 226250"/>
                  <a:gd name="connsiteY47" fmla="*/ 21431 h 204787"/>
                  <a:gd name="connsiteX48" fmla="*/ 169069 w 226250"/>
                  <a:gd name="connsiteY48" fmla="*/ 16668 h 204787"/>
                  <a:gd name="connsiteX49" fmla="*/ 176212 w 226250"/>
                  <a:gd name="connsiteY49" fmla="*/ 14287 h 204787"/>
                  <a:gd name="connsiteX50" fmla="*/ 178594 w 226250"/>
                  <a:gd name="connsiteY50" fmla="*/ 0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6250" h="204787">
                    <a:moveTo>
                      <a:pt x="178594" y="0"/>
                    </a:moveTo>
                    <a:cubicBezTo>
                      <a:pt x="180578" y="0"/>
                      <a:pt x="185559" y="9168"/>
                      <a:pt x="188119" y="14287"/>
                    </a:cubicBezTo>
                    <a:cubicBezTo>
                      <a:pt x="190364" y="18777"/>
                      <a:pt x="188704" y="25791"/>
                      <a:pt x="192881" y="28575"/>
                    </a:cubicBezTo>
                    <a:cubicBezTo>
                      <a:pt x="195262" y="30162"/>
                      <a:pt x="197826" y="31505"/>
                      <a:pt x="200025" y="33337"/>
                    </a:cubicBezTo>
                    <a:cubicBezTo>
                      <a:pt x="202612" y="35493"/>
                      <a:pt x="204511" y="38413"/>
                      <a:pt x="207169" y="40481"/>
                    </a:cubicBezTo>
                    <a:cubicBezTo>
                      <a:pt x="211687" y="43995"/>
                      <a:pt x="221456" y="50006"/>
                      <a:pt x="221456" y="50006"/>
                    </a:cubicBezTo>
                    <a:cubicBezTo>
                      <a:pt x="223044" y="52387"/>
                      <a:pt x="226624" y="54317"/>
                      <a:pt x="226219" y="57150"/>
                    </a:cubicBezTo>
                    <a:cubicBezTo>
                      <a:pt x="225658" y="61079"/>
                      <a:pt x="221881" y="63869"/>
                      <a:pt x="219075" y="66675"/>
                    </a:cubicBezTo>
                    <a:cubicBezTo>
                      <a:pt x="214709" y="71041"/>
                      <a:pt x="207382" y="73090"/>
                      <a:pt x="202406" y="76200"/>
                    </a:cubicBezTo>
                    <a:cubicBezTo>
                      <a:pt x="199041" y="78303"/>
                      <a:pt x="195894" y="80760"/>
                      <a:pt x="192881" y="83343"/>
                    </a:cubicBezTo>
                    <a:cubicBezTo>
                      <a:pt x="190324" y="85535"/>
                      <a:pt x="188539" y="88619"/>
                      <a:pt x="185737" y="90487"/>
                    </a:cubicBezTo>
                    <a:cubicBezTo>
                      <a:pt x="183649" y="91879"/>
                      <a:pt x="180975" y="92074"/>
                      <a:pt x="178594" y="92868"/>
                    </a:cubicBezTo>
                    <a:cubicBezTo>
                      <a:pt x="173831" y="96043"/>
                      <a:pt x="168353" y="98346"/>
                      <a:pt x="164306" y="102393"/>
                    </a:cubicBezTo>
                    <a:cubicBezTo>
                      <a:pt x="161925" y="104774"/>
                      <a:pt x="160086" y="107866"/>
                      <a:pt x="157162" y="109537"/>
                    </a:cubicBezTo>
                    <a:cubicBezTo>
                      <a:pt x="154320" y="111161"/>
                      <a:pt x="150812" y="111124"/>
                      <a:pt x="147637" y="111918"/>
                    </a:cubicBezTo>
                    <a:cubicBezTo>
                      <a:pt x="137484" y="118687"/>
                      <a:pt x="134074" y="121814"/>
                      <a:pt x="123825" y="126206"/>
                    </a:cubicBezTo>
                    <a:cubicBezTo>
                      <a:pt x="116206" y="129471"/>
                      <a:pt x="113717" y="128732"/>
                      <a:pt x="104775" y="130968"/>
                    </a:cubicBezTo>
                    <a:cubicBezTo>
                      <a:pt x="102340" y="131577"/>
                      <a:pt x="100012" y="132556"/>
                      <a:pt x="97631" y="133350"/>
                    </a:cubicBezTo>
                    <a:cubicBezTo>
                      <a:pt x="98425" y="139700"/>
                      <a:pt x="97988" y="146329"/>
                      <a:pt x="100012" y="152400"/>
                    </a:cubicBezTo>
                    <a:cubicBezTo>
                      <a:pt x="102283" y="159214"/>
                      <a:pt x="113756" y="162469"/>
                      <a:pt x="104775" y="171450"/>
                    </a:cubicBezTo>
                    <a:cubicBezTo>
                      <a:pt x="102461" y="173764"/>
                      <a:pt x="98397" y="172932"/>
                      <a:pt x="95250" y="173831"/>
                    </a:cubicBezTo>
                    <a:cubicBezTo>
                      <a:pt x="71337" y="180663"/>
                      <a:pt x="108357" y="171150"/>
                      <a:pt x="78581" y="178593"/>
                    </a:cubicBezTo>
                    <a:cubicBezTo>
                      <a:pt x="66992" y="184388"/>
                      <a:pt x="66626" y="184804"/>
                      <a:pt x="52387" y="190500"/>
                    </a:cubicBezTo>
                    <a:cubicBezTo>
                      <a:pt x="50057" y="191432"/>
                      <a:pt x="47551" y="191892"/>
                      <a:pt x="45244" y="192881"/>
                    </a:cubicBezTo>
                    <a:cubicBezTo>
                      <a:pt x="41981" y="194279"/>
                      <a:pt x="38982" y="196245"/>
                      <a:pt x="35719" y="197643"/>
                    </a:cubicBezTo>
                    <a:cubicBezTo>
                      <a:pt x="21918" y="203558"/>
                      <a:pt x="35158" y="195637"/>
                      <a:pt x="21431" y="204787"/>
                    </a:cubicBezTo>
                    <a:cubicBezTo>
                      <a:pt x="18256" y="200025"/>
                      <a:pt x="13028" y="196113"/>
                      <a:pt x="11906" y="190500"/>
                    </a:cubicBezTo>
                    <a:cubicBezTo>
                      <a:pt x="11112" y="186531"/>
                      <a:pt x="11200" y="182278"/>
                      <a:pt x="9525" y="178593"/>
                    </a:cubicBezTo>
                    <a:cubicBezTo>
                      <a:pt x="7157" y="173382"/>
                      <a:pt x="0" y="164306"/>
                      <a:pt x="0" y="164306"/>
                    </a:cubicBezTo>
                    <a:cubicBezTo>
                      <a:pt x="3969" y="162718"/>
                      <a:pt x="7812" y="160771"/>
                      <a:pt x="11906" y="159543"/>
                    </a:cubicBezTo>
                    <a:cubicBezTo>
                      <a:pt x="15783" y="158380"/>
                      <a:pt x="19886" y="158144"/>
                      <a:pt x="23812" y="157162"/>
                    </a:cubicBezTo>
                    <a:cubicBezTo>
                      <a:pt x="26247" y="156553"/>
                      <a:pt x="28575" y="155575"/>
                      <a:pt x="30956" y="154781"/>
                    </a:cubicBezTo>
                    <a:cubicBezTo>
                      <a:pt x="33337" y="153193"/>
                      <a:pt x="35901" y="151850"/>
                      <a:pt x="38100" y="150018"/>
                    </a:cubicBezTo>
                    <a:cubicBezTo>
                      <a:pt x="40687" y="147862"/>
                      <a:pt x="42403" y="144683"/>
                      <a:pt x="45244" y="142875"/>
                    </a:cubicBezTo>
                    <a:cubicBezTo>
                      <a:pt x="51234" y="139064"/>
                      <a:pt x="57944" y="136525"/>
                      <a:pt x="64294" y="133350"/>
                    </a:cubicBezTo>
                    <a:cubicBezTo>
                      <a:pt x="66854" y="132070"/>
                      <a:pt x="69056" y="130175"/>
                      <a:pt x="71437" y="128587"/>
                    </a:cubicBezTo>
                    <a:cubicBezTo>
                      <a:pt x="72231" y="126206"/>
                      <a:pt x="73819" y="123953"/>
                      <a:pt x="73819" y="121443"/>
                    </a:cubicBezTo>
                    <a:cubicBezTo>
                      <a:pt x="73819" y="113777"/>
                      <a:pt x="69777" y="113193"/>
                      <a:pt x="64294" y="109537"/>
                    </a:cubicBezTo>
                    <a:cubicBezTo>
                      <a:pt x="62706" y="107156"/>
                      <a:pt x="61555" y="104417"/>
                      <a:pt x="59531" y="102393"/>
                    </a:cubicBezTo>
                    <a:cubicBezTo>
                      <a:pt x="57507" y="100369"/>
                      <a:pt x="54175" y="99866"/>
                      <a:pt x="52387" y="97631"/>
                    </a:cubicBezTo>
                    <a:cubicBezTo>
                      <a:pt x="50819" y="95671"/>
                      <a:pt x="50800" y="92868"/>
                      <a:pt x="50006" y="90487"/>
                    </a:cubicBezTo>
                    <a:cubicBezTo>
                      <a:pt x="51594" y="88106"/>
                      <a:pt x="52388" y="84931"/>
                      <a:pt x="54769" y="83343"/>
                    </a:cubicBezTo>
                    <a:cubicBezTo>
                      <a:pt x="57492" y="81528"/>
                      <a:pt x="61147" y="81861"/>
                      <a:pt x="64294" y="80962"/>
                    </a:cubicBezTo>
                    <a:cubicBezTo>
                      <a:pt x="68759" y="79687"/>
                      <a:pt x="80576" y="75328"/>
                      <a:pt x="83344" y="73818"/>
                    </a:cubicBezTo>
                    <a:cubicBezTo>
                      <a:pt x="117402" y="55240"/>
                      <a:pt x="82777" y="73623"/>
                      <a:pt x="104775" y="54768"/>
                    </a:cubicBezTo>
                    <a:cubicBezTo>
                      <a:pt x="107470" y="52458"/>
                      <a:pt x="111125" y="51593"/>
                      <a:pt x="114300" y="50006"/>
                    </a:cubicBezTo>
                    <a:cubicBezTo>
                      <a:pt x="127920" y="36386"/>
                      <a:pt x="114252" y="48548"/>
                      <a:pt x="130969" y="38100"/>
                    </a:cubicBezTo>
                    <a:cubicBezTo>
                      <a:pt x="142918" y="30632"/>
                      <a:pt x="140299" y="28672"/>
                      <a:pt x="154781" y="21431"/>
                    </a:cubicBezTo>
                    <a:cubicBezTo>
                      <a:pt x="159271" y="19186"/>
                      <a:pt x="164306" y="18256"/>
                      <a:pt x="169069" y="16668"/>
                    </a:cubicBezTo>
                    <a:lnTo>
                      <a:pt x="176212" y="14287"/>
                    </a:lnTo>
                    <a:cubicBezTo>
                      <a:pt x="184108" y="11655"/>
                      <a:pt x="176610" y="0"/>
                      <a:pt x="178594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3078917" y="2526506"/>
                <a:ext cx="372379" cy="404988"/>
              </a:xfrm>
              <a:custGeom>
                <a:avLst/>
                <a:gdLst>
                  <a:gd name="connsiteX0" fmla="*/ 364371 w 372379"/>
                  <a:gd name="connsiteY0" fmla="*/ 97632 h 404988"/>
                  <a:gd name="connsiteX1" fmla="*/ 314364 w 372379"/>
                  <a:gd name="connsiteY1" fmla="*/ 145257 h 404988"/>
                  <a:gd name="connsiteX2" fmla="*/ 307221 w 372379"/>
                  <a:gd name="connsiteY2" fmla="*/ 152400 h 404988"/>
                  <a:gd name="connsiteX3" fmla="*/ 300077 w 372379"/>
                  <a:gd name="connsiteY3" fmla="*/ 157163 h 404988"/>
                  <a:gd name="connsiteX4" fmla="*/ 276264 w 372379"/>
                  <a:gd name="connsiteY4" fmla="*/ 178594 h 404988"/>
                  <a:gd name="connsiteX5" fmla="*/ 261977 w 372379"/>
                  <a:gd name="connsiteY5" fmla="*/ 188119 h 404988"/>
                  <a:gd name="connsiteX6" fmla="*/ 252452 w 372379"/>
                  <a:gd name="connsiteY6" fmla="*/ 190500 h 404988"/>
                  <a:gd name="connsiteX7" fmla="*/ 242927 w 372379"/>
                  <a:gd name="connsiteY7" fmla="*/ 195263 h 404988"/>
                  <a:gd name="connsiteX8" fmla="*/ 235783 w 372379"/>
                  <a:gd name="connsiteY8" fmla="*/ 200025 h 404988"/>
                  <a:gd name="connsiteX9" fmla="*/ 221496 w 372379"/>
                  <a:gd name="connsiteY9" fmla="*/ 207169 h 404988"/>
                  <a:gd name="connsiteX10" fmla="*/ 204827 w 372379"/>
                  <a:gd name="connsiteY10" fmla="*/ 185738 h 404988"/>
                  <a:gd name="connsiteX11" fmla="*/ 200064 w 372379"/>
                  <a:gd name="connsiteY11" fmla="*/ 178594 h 404988"/>
                  <a:gd name="connsiteX12" fmla="*/ 192921 w 372379"/>
                  <a:gd name="connsiteY12" fmla="*/ 176213 h 404988"/>
                  <a:gd name="connsiteX13" fmla="*/ 188158 w 372379"/>
                  <a:gd name="connsiteY13" fmla="*/ 169069 h 404988"/>
                  <a:gd name="connsiteX14" fmla="*/ 173871 w 372379"/>
                  <a:gd name="connsiteY14" fmla="*/ 164307 h 404988"/>
                  <a:gd name="connsiteX15" fmla="*/ 171489 w 372379"/>
                  <a:gd name="connsiteY15" fmla="*/ 171450 h 404988"/>
                  <a:gd name="connsiteX16" fmla="*/ 164346 w 372379"/>
                  <a:gd name="connsiteY16" fmla="*/ 180975 h 404988"/>
                  <a:gd name="connsiteX17" fmla="*/ 159583 w 372379"/>
                  <a:gd name="connsiteY17" fmla="*/ 188119 h 404988"/>
                  <a:gd name="connsiteX18" fmla="*/ 154821 w 372379"/>
                  <a:gd name="connsiteY18" fmla="*/ 197644 h 404988"/>
                  <a:gd name="connsiteX19" fmla="*/ 114339 w 372379"/>
                  <a:gd name="connsiteY19" fmla="*/ 233363 h 404988"/>
                  <a:gd name="connsiteX20" fmla="*/ 95289 w 372379"/>
                  <a:gd name="connsiteY20" fmla="*/ 242888 h 404988"/>
                  <a:gd name="connsiteX21" fmla="*/ 81002 w 372379"/>
                  <a:gd name="connsiteY21" fmla="*/ 247650 h 404988"/>
                  <a:gd name="connsiteX22" fmla="*/ 73858 w 372379"/>
                  <a:gd name="connsiteY22" fmla="*/ 250032 h 404988"/>
                  <a:gd name="connsiteX23" fmla="*/ 69096 w 372379"/>
                  <a:gd name="connsiteY23" fmla="*/ 257175 h 404988"/>
                  <a:gd name="connsiteX24" fmla="*/ 73858 w 372379"/>
                  <a:gd name="connsiteY24" fmla="*/ 264319 h 404988"/>
                  <a:gd name="connsiteX25" fmla="*/ 81002 w 372379"/>
                  <a:gd name="connsiteY25" fmla="*/ 276225 h 404988"/>
                  <a:gd name="connsiteX26" fmla="*/ 88146 w 372379"/>
                  <a:gd name="connsiteY26" fmla="*/ 285750 h 404988"/>
                  <a:gd name="connsiteX27" fmla="*/ 102433 w 372379"/>
                  <a:gd name="connsiteY27" fmla="*/ 300038 h 404988"/>
                  <a:gd name="connsiteX28" fmla="*/ 109577 w 372379"/>
                  <a:gd name="connsiteY28" fmla="*/ 309563 h 404988"/>
                  <a:gd name="connsiteX29" fmla="*/ 114339 w 372379"/>
                  <a:gd name="connsiteY29" fmla="*/ 316707 h 404988"/>
                  <a:gd name="connsiteX30" fmla="*/ 123864 w 372379"/>
                  <a:gd name="connsiteY30" fmla="*/ 323850 h 404988"/>
                  <a:gd name="connsiteX31" fmla="*/ 135771 w 372379"/>
                  <a:gd name="connsiteY31" fmla="*/ 335757 h 404988"/>
                  <a:gd name="connsiteX32" fmla="*/ 157202 w 372379"/>
                  <a:gd name="connsiteY32" fmla="*/ 352425 h 404988"/>
                  <a:gd name="connsiteX33" fmla="*/ 164346 w 372379"/>
                  <a:gd name="connsiteY33" fmla="*/ 357188 h 404988"/>
                  <a:gd name="connsiteX34" fmla="*/ 161964 w 372379"/>
                  <a:gd name="connsiteY34" fmla="*/ 383382 h 404988"/>
                  <a:gd name="connsiteX35" fmla="*/ 152439 w 372379"/>
                  <a:gd name="connsiteY35" fmla="*/ 392907 h 404988"/>
                  <a:gd name="connsiteX36" fmla="*/ 142914 w 372379"/>
                  <a:gd name="connsiteY36" fmla="*/ 404813 h 404988"/>
                  <a:gd name="connsiteX37" fmla="*/ 140533 w 372379"/>
                  <a:gd name="connsiteY37" fmla="*/ 397669 h 404988"/>
                  <a:gd name="connsiteX38" fmla="*/ 126246 w 372379"/>
                  <a:gd name="connsiteY38" fmla="*/ 383382 h 404988"/>
                  <a:gd name="connsiteX39" fmla="*/ 123864 w 372379"/>
                  <a:gd name="connsiteY39" fmla="*/ 376238 h 404988"/>
                  <a:gd name="connsiteX40" fmla="*/ 116721 w 372379"/>
                  <a:gd name="connsiteY40" fmla="*/ 371475 h 404988"/>
                  <a:gd name="connsiteX41" fmla="*/ 109577 w 372379"/>
                  <a:gd name="connsiteY41" fmla="*/ 364332 h 404988"/>
                  <a:gd name="connsiteX42" fmla="*/ 100052 w 372379"/>
                  <a:gd name="connsiteY42" fmla="*/ 350044 h 404988"/>
                  <a:gd name="connsiteX43" fmla="*/ 85764 w 372379"/>
                  <a:gd name="connsiteY43" fmla="*/ 335757 h 404988"/>
                  <a:gd name="connsiteX44" fmla="*/ 78621 w 372379"/>
                  <a:gd name="connsiteY44" fmla="*/ 328613 h 404988"/>
                  <a:gd name="connsiteX45" fmla="*/ 66714 w 372379"/>
                  <a:gd name="connsiteY45" fmla="*/ 311944 h 404988"/>
                  <a:gd name="connsiteX46" fmla="*/ 61952 w 372379"/>
                  <a:gd name="connsiteY46" fmla="*/ 304800 h 404988"/>
                  <a:gd name="connsiteX47" fmla="*/ 54808 w 372379"/>
                  <a:gd name="connsiteY47" fmla="*/ 300038 h 404988"/>
                  <a:gd name="connsiteX48" fmla="*/ 52427 w 372379"/>
                  <a:gd name="connsiteY48" fmla="*/ 292894 h 404988"/>
                  <a:gd name="connsiteX49" fmla="*/ 38139 w 372379"/>
                  <a:gd name="connsiteY49" fmla="*/ 280988 h 404988"/>
                  <a:gd name="connsiteX50" fmla="*/ 33377 w 372379"/>
                  <a:gd name="connsiteY50" fmla="*/ 271463 h 404988"/>
                  <a:gd name="connsiteX51" fmla="*/ 30996 w 372379"/>
                  <a:gd name="connsiteY51" fmla="*/ 264319 h 404988"/>
                  <a:gd name="connsiteX52" fmla="*/ 14327 w 372379"/>
                  <a:gd name="connsiteY52" fmla="*/ 238125 h 404988"/>
                  <a:gd name="connsiteX53" fmla="*/ 7183 w 372379"/>
                  <a:gd name="connsiteY53" fmla="*/ 235744 h 404988"/>
                  <a:gd name="connsiteX54" fmla="*/ 39 w 372379"/>
                  <a:gd name="connsiteY54" fmla="*/ 221457 h 404988"/>
                  <a:gd name="connsiteX55" fmla="*/ 4802 w 372379"/>
                  <a:gd name="connsiteY55" fmla="*/ 211932 h 404988"/>
                  <a:gd name="connsiteX56" fmla="*/ 14327 w 372379"/>
                  <a:gd name="connsiteY56" fmla="*/ 209550 h 404988"/>
                  <a:gd name="connsiteX57" fmla="*/ 23852 w 372379"/>
                  <a:gd name="connsiteY57" fmla="*/ 204788 h 404988"/>
                  <a:gd name="connsiteX58" fmla="*/ 35758 w 372379"/>
                  <a:gd name="connsiteY58" fmla="*/ 197644 h 404988"/>
                  <a:gd name="connsiteX59" fmla="*/ 45283 w 372379"/>
                  <a:gd name="connsiteY59" fmla="*/ 190500 h 404988"/>
                  <a:gd name="connsiteX60" fmla="*/ 52427 w 372379"/>
                  <a:gd name="connsiteY60" fmla="*/ 188119 h 404988"/>
                  <a:gd name="connsiteX61" fmla="*/ 66714 w 372379"/>
                  <a:gd name="connsiteY61" fmla="*/ 173832 h 404988"/>
                  <a:gd name="connsiteX62" fmla="*/ 78621 w 372379"/>
                  <a:gd name="connsiteY62" fmla="*/ 159544 h 404988"/>
                  <a:gd name="connsiteX63" fmla="*/ 85764 w 372379"/>
                  <a:gd name="connsiteY63" fmla="*/ 154782 h 404988"/>
                  <a:gd name="connsiteX64" fmla="*/ 102433 w 372379"/>
                  <a:gd name="connsiteY64" fmla="*/ 138113 h 404988"/>
                  <a:gd name="connsiteX65" fmla="*/ 111958 w 372379"/>
                  <a:gd name="connsiteY65" fmla="*/ 128588 h 404988"/>
                  <a:gd name="connsiteX66" fmla="*/ 123864 w 372379"/>
                  <a:gd name="connsiteY66" fmla="*/ 114300 h 404988"/>
                  <a:gd name="connsiteX67" fmla="*/ 126246 w 372379"/>
                  <a:gd name="connsiteY67" fmla="*/ 107157 h 404988"/>
                  <a:gd name="connsiteX68" fmla="*/ 150058 w 372379"/>
                  <a:gd name="connsiteY68" fmla="*/ 88107 h 404988"/>
                  <a:gd name="connsiteX69" fmla="*/ 166727 w 372379"/>
                  <a:gd name="connsiteY69" fmla="*/ 73819 h 404988"/>
                  <a:gd name="connsiteX70" fmla="*/ 173871 w 372379"/>
                  <a:gd name="connsiteY70" fmla="*/ 71438 h 404988"/>
                  <a:gd name="connsiteX71" fmla="*/ 197683 w 372379"/>
                  <a:gd name="connsiteY71" fmla="*/ 54769 h 404988"/>
                  <a:gd name="connsiteX72" fmla="*/ 211971 w 372379"/>
                  <a:gd name="connsiteY72" fmla="*/ 45244 h 404988"/>
                  <a:gd name="connsiteX73" fmla="*/ 221496 w 372379"/>
                  <a:gd name="connsiteY73" fmla="*/ 38100 h 404988"/>
                  <a:gd name="connsiteX74" fmla="*/ 231021 w 372379"/>
                  <a:gd name="connsiteY74" fmla="*/ 33338 h 404988"/>
                  <a:gd name="connsiteX75" fmla="*/ 245308 w 372379"/>
                  <a:gd name="connsiteY75" fmla="*/ 28575 h 404988"/>
                  <a:gd name="connsiteX76" fmla="*/ 254833 w 372379"/>
                  <a:gd name="connsiteY76" fmla="*/ 21432 h 404988"/>
                  <a:gd name="connsiteX77" fmla="*/ 261977 w 372379"/>
                  <a:gd name="connsiteY77" fmla="*/ 16669 h 404988"/>
                  <a:gd name="connsiteX78" fmla="*/ 269121 w 372379"/>
                  <a:gd name="connsiteY78" fmla="*/ 9525 h 404988"/>
                  <a:gd name="connsiteX79" fmla="*/ 278646 w 372379"/>
                  <a:gd name="connsiteY79" fmla="*/ 4763 h 404988"/>
                  <a:gd name="connsiteX80" fmla="*/ 285789 w 372379"/>
                  <a:gd name="connsiteY80" fmla="*/ 0 h 404988"/>
                  <a:gd name="connsiteX81" fmla="*/ 297696 w 372379"/>
                  <a:gd name="connsiteY81" fmla="*/ 14288 h 404988"/>
                  <a:gd name="connsiteX82" fmla="*/ 311983 w 372379"/>
                  <a:gd name="connsiteY82" fmla="*/ 26194 h 404988"/>
                  <a:gd name="connsiteX83" fmla="*/ 331033 w 372379"/>
                  <a:gd name="connsiteY83" fmla="*/ 54769 h 404988"/>
                  <a:gd name="connsiteX84" fmla="*/ 340558 w 372379"/>
                  <a:gd name="connsiteY84" fmla="*/ 69057 h 404988"/>
                  <a:gd name="connsiteX85" fmla="*/ 345321 w 372379"/>
                  <a:gd name="connsiteY85" fmla="*/ 78582 h 404988"/>
                  <a:gd name="connsiteX86" fmla="*/ 350083 w 372379"/>
                  <a:gd name="connsiteY86" fmla="*/ 95250 h 404988"/>
                  <a:gd name="connsiteX87" fmla="*/ 354846 w 372379"/>
                  <a:gd name="connsiteY87" fmla="*/ 102394 h 404988"/>
                  <a:gd name="connsiteX88" fmla="*/ 364371 w 372379"/>
                  <a:gd name="connsiteY88" fmla="*/ 97632 h 4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372379" h="404988">
                    <a:moveTo>
                      <a:pt x="364371" y="97632"/>
                    </a:moveTo>
                    <a:cubicBezTo>
                      <a:pt x="357624" y="104776"/>
                      <a:pt x="330984" y="129330"/>
                      <a:pt x="314364" y="145257"/>
                    </a:cubicBezTo>
                    <a:cubicBezTo>
                      <a:pt x="311933" y="147587"/>
                      <a:pt x="310023" y="150532"/>
                      <a:pt x="307221" y="152400"/>
                    </a:cubicBezTo>
                    <a:cubicBezTo>
                      <a:pt x="304840" y="153988"/>
                      <a:pt x="302216" y="155262"/>
                      <a:pt x="300077" y="157163"/>
                    </a:cubicBezTo>
                    <a:cubicBezTo>
                      <a:pt x="279629" y="175339"/>
                      <a:pt x="293153" y="166771"/>
                      <a:pt x="276264" y="178594"/>
                    </a:cubicBezTo>
                    <a:cubicBezTo>
                      <a:pt x="271575" y="181876"/>
                      <a:pt x="267530" y="186731"/>
                      <a:pt x="261977" y="188119"/>
                    </a:cubicBezTo>
                    <a:lnTo>
                      <a:pt x="252452" y="190500"/>
                    </a:lnTo>
                    <a:cubicBezTo>
                      <a:pt x="249277" y="192088"/>
                      <a:pt x="246009" y="193502"/>
                      <a:pt x="242927" y="195263"/>
                    </a:cubicBezTo>
                    <a:cubicBezTo>
                      <a:pt x="240442" y="196683"/>
                      <a:pt x="238343" y="198745"/>
                      <a:pt x="235783" y="200025"/>
                    </a:cubicBezTo>
                    <a:cubicBezTo>
                      <a:pt x="216071" y="209881"/>
                      <a:pt x="241960" y="193526"/>
                      <a:pt x="221496" y="207169"/>
                    </a:cubicBezTo>
                    <a:cubicBezTo>
                      <a:pt x="210305" y="195978"/>
                      <a:pt x="216221" y="202827"/>
                      <a:pt x="204827" y="185738"/>
                    </a:cubicBezTo>
                    <a:cubicBezTo>
                      <a:pt x="203239" y="183357"/>
                      <a:pt x="202779" y="179499"/>
                      <a:pt x="200064" y="178594"/>
                    </a:cubicBezTo>
                    <a:lnTo>
                      <a:pt x="192921" y="176213"/>
                    </a:lnTo>
                    <a:cubicBezTo>
                      <a:pt x="191333" y="173832"/>
                      <a:pt x="190585" y="170586"/>
                      <a:pt x="188158" y="169069"/>
                    </a:cubicBezTo>
                    <a:cubicBezTo>
                      <a:pt x="183901" y="166408"/>
                      <a:pt x="173871" y="164307"/>
                      <a:pt x="173871" y="164307"/>
                    </a:cubicBezTo>
                    <a:cubicBezTo>
                      <a:pt x="173077" y="166688"/>
                      <a:pt x="172734" y="169271"/>
                      <a:pt x="171489" y="171450"/>
                    </a:cubicBezTo>
                    <a:cubicBezTo>
                      <a:pt x="169520" y="174896"/>
                      <a:pt x="166653" y="177746"/>
                      <a:pt x="164346" y="180975"/>
                    </a:cubicBezTo>
                    <a:cubicBezTo>
                      <a:pt x="162682" y="183304"/>
                      <a:pt x="161003" y="185634"/>
                      <a:pt x="159583" y="188119"/>
                    </a:cubicBezTo>
                    <a:cubicBezTo>
                      <a:pt x="157822" y="191201"/>
                      <a:pt x="157146" y="194962"/>
                      <a:pt x="154821" y="197644"/>
                    </a:cubicBezTo>
                    <a:cubicBezTo>
                      <a:pt x="125161" y="231867"/>
                      <a:pt x="138632" y="215143"/>
                      <a:pt x="114339" y="233363"/>
                    </a:cubicBezTo>
                    <a:cubicBezTo>
                      <a:pt x="100394" y="243822"/>
                      <a:pt x="110150" y="238430"/>
                      <a:pt x="95289" y="242888"/>
                    </a:cubicBezTo>
                    <a:cubicBezTo>
                      <a:pt x="90481" y="244330"/>
                      <a:pt x="85764" y="246063"/>
                      <a:pt x="81002" y="247650"/>
                    </a:cubicBezTo>
                    <a:lnTo>
                      <a:pt x="73858" y="250032"/>
                    </a:lnTo>
                    <a:cubicBezTo>
                      <a:pt x="72271" y="252413"/>
                      <a:pt x="69096" y="254313"/>
                      <a:pt x="69096" y="257175"/>
                    </a:cubicBezTo>
                    <a:cubicBezTo>
                      <a:pt x="69096" y="260037"/>
                      <a:pt x="72341" y="261892"/>
                      <a:pt x="73858" y="264319"/>
                    </a:cubicBezTo>
                    <a:cubicBezTo>
                      <a:pt x="76311" y="268244"/>
                      <a:pt x="78435" y="272374"/>
                      <a:pt x="81002" y="276225"/>
                    </a:cubicBezTo>
                    <a:cubicBezTo>
                      <a:pt x="83204" y="279527"/>
                      <a:pt x="85491" y="282800"/>
                      <a:pt x="88146" y="285750"/>
                    </a:cubicBezTo>
                    <a:cubicBezTo>
                      <a:pt x="92652" y="290756"/>
                      <a:pt x="98392" y="294650"/>
                      <a:pt x="102433" y="300038"/>
                    </a:cubicBezTo>
                    <a:cubicBezTo>
                      <a:pt x="104814" y="303213"/>
                      <a:pt x="107270" y="306333"/>
                      <a:pt x="109577" y="309563"/>
                    </a:cubicBezTo>
                    <a:cubicBezTo>
                      <a:pt x="111240" y="311892"/>
                      <a:pt x="112315" y="314683"/>
                      <a:pt x="114339" y="316707"/>
                    </a:cubicBezTo>
                    <a:cubicBezTo>
                      <a:pt x="117145" y="319513"/>
                      <a:pt x="120689" y="321469"/>
                      <a:pt x="123864" y="323850"/>
                    </a:cubicBezTo>
                    <a:cubicBezTo>
                      <a:pt x="133679" y="338571"/>
                      <a:pt x="122782" y="324211"/>
                      <a:pt x="135771" y="335757"/>
                    </a:cubicBezTo>
                    <a:cubicBezTo>
                      <a:pt x="155045" y="352889"/>
                      <a:pt x="142472" y="347516"/>
                      <a:pt x="157202" y="352425"/>
                    </a:cubicBezTo>
                    <a:cubicBezTo>
                      <a:pt x="159583" y="354013"/>
                      <a:pt x="162558" y="354953"/>
                      <a:pt x="164346" y="357188"/>
                    </a:cubicBezTo>
                    <a:cubicBezTo>
                      <a:pt x="169926" y="364163"/>
                      <a:pt x="164391" y="378529"/>
                      <a:pt x="161964" y="383382"/>
                    </a:cubicBezTo>
                    <a:cubicBezTo>
                      <a:pt x="159956" y="387398"/>
                      <a:pt x="155614" y="389732"/>
                      <a:pt x="152439" y="392907"/>
                    </a:cubicBezTo>
                    <a:cubicBezTo>
                      <a:pt x="151436" y="395915"/>
                      <a:pt x="149542" y="406470"/>
                      <a:pt x="142914" y="404813"/>
                    </a:cubicBezTo>
                    <a:cubicBezTo>
                      <a:pt x="140479" y="404204"/>
                      <a:pt x="142074" y="399650"/>
                      <a:pt x="140533" y="397669"/>
                    </a:cubicBezTo>
                    <a:cubicBezTo>
                      <a:pt x="136398" y="392353"/>
                      <a:pt x="126246" y="383382"/>
                      <a:pt x="126246" y="383382"/>
                    </a:cubicBezTo>
                    <a:cubicBezTo>
                      <a:pt x="125452" y="381001"/>
                      <a:pt x="125432" y="378198"/>
                      <a:pt x="123864" y="376238"/>
                    </a:cubicBezTo>
                    <a:cubicBezTo>
                      <a:pt x="122076" y="374003"/>
                      <a:pt x="118919" y="373307"/>
                      <a:pt x="116721" y="371475"/>
                    </a:cubicBezTo>
                    <a:cubicBezTo>
                      <a:pt x="114134" y="369319"/>
                      <a:pt x="111644" y="366990"/>
                      <a:pt x="109577" y="364332"/>
                    </a:cubicBezTo>
                    <a:cubicBezTo>
                      <a:pt x="106063" y="359814"/>
                      <a:pt x="104100" y="354091"/>
                      <a:pt x="100052" y="350044"/>
                    </a:cubicBezTo>
                    <a:lnTo>
                      <a:pt x="85764" y="335757"/>
                    </a:lnTo>
                    <a:cubicBezTo>
                      <a:pt x="83383" y="333376"/>
                      <a:pt x="80489" y="331415"/>
                      <a:pt x="78621" y="328613"/>
                    </a:cubicBezTo>
                    <a:cubicBezTo>
                      <a:pt x="67383" y="311758"/>
                      <a:pt x="81501" y="332646"/>
                      <a:pt x="66714" y="311944"/>
                    </a:cubicBezTo>
                    <a:cubicBezTo>
                      <a:pt x="65051" y="309615"/>
                      <a:pt x="63976" y="306824"/>
                      <a:pt x="61952" y="304800"/>
                    </a:cubicBezTo>
                    <a:cubicBezTo>
                      <a:pt x="59928" y="302776"/>
                      <a:pt x="57189" y="301625"/>
                      <a:pt x="54808" y="300038"/>
                    </a:cubicBezTo>
                    <a:cubicBezTo>
                      <a:pt x="54014" y="297657"/>
                      <a:pt x="53819" y="294983"/>
                      <a:pt x="52427" y="292894"/>
                    </a:cubicBezTo>
                    <a:cubicBezTo>
                      <a:pt x="48760" y="287393"/>
                      <a:pt x="43411" y="284502"/>
                      <a:pt x="38139" y="280988"/>
                    </a:cubicBezTo>
                    <a:cubicBezTo>
                      <a:pt x="36552" y="277813"/>
                      <a:pt x="34775" y="274726"/>
                      <a:pt x="33377" y="271463"/>
                    </a:cubicBezTo>
                    <a:cubicBezTo>
                      <a:pt x="32388" y="269156"/>
                      <a:pt x="32035" y="266604"/>
                      <a:pt x="30996" y="264319"/>
                    </a:cubicBezTo>
                    <a:cubicBezTo>
                      <a:pt x="26979" y="255481"/>
                      <a:pt x="23164" y="244016"/>
                      <a:pt x="14327" y="238125"/>
                    </a:cubicBezTo>
                    <a:cubicBezTo>
                      <a:pt x="12238" y="236733"/>
                      <a:pt x="9564" y="236538"/>
                      <a:pt x="7183" y="235744"/>
                    </a:cubicBezTo>
                    <a:cubicBezTo>
                      <a:pt x="5438" y="233126"/>
                      <a:pt x="-541" y="225514"/>
                      <a:pt x="39" y="221457"/>
                    </a:cubicBezTo>
                    <a:cubicBezTo>
                      <a:pt x="541" y="217943"/>
                      <a:pt x="2075" y="214205"/>
                      <a:pt x="4802" y="211932"/>
                    </a:cubicBezTo>
                    <a:cubicBezTo>
                      <a:pt x="7316" y="209837"/>
                      <a:pt x="11263" y="210699"/>
                      <a:pt x="14327" y="209550"/>
                    </a:cubicBezTo>
                    <a:cubicBezTo>
                      <a:pt x="17651" y="208304"/>
                      <a:pt x="20749" y="206512"/>
                      <a:pt x="23852" y="204788"/>
                    </a:cubicBezTo>
                    <a:cubicBezTo>
                      <a:pt x="27898" y="202540"/>
                      <a:pt x="31907" y="200211"/>
                      <a:pt x="35758" y="197644"/>
                    </a:cubicBezTo>
                    <a:cubicBezTo>
                      <a:pt x="39060" y="195442"/>
                      <a:pt x="41837" y="192469"/>
                      <a:pt x="45283" y="190500"/>
                    </a:cubicBezTo>
                    <a:cubicBezTo>
                      <a:pt x="47462" y="189255"/>
                      <a:pt x="50046" y="188913"/>
                      <a:pt x="52427" y="188119"/>
                    </a:cubicBezTo>
                    <a:cubicBezTo>
                      <a:pt x="63648" y="171284"/>
                      <a:pt x="48994" y="191551"/>
                      <a:pt x="66714" y="173832"/>
                    </a:cubicBezTo>
                    <a:cubicBezTo>
                      <a:pt x="71098" y="169448"/>
                      <a:pt x="74237" y="163928"/>
                      <a:pt x="78621" y="159544"/>
                    </a:cubicBezTo>
                    <a:cubicBezTo>
                      <a:pt x="80644" y="157521"/>
                      <a:pt x="83637" y="156696"/>
                      <a:pt x="85764" y="154782"/>
                    </a:cubicBezTo>
                    <a:cubicBezTo>
                      <a:pt x="91605" y="149525"/>
                      <a:pt x="96877" y="143669"/>
                      <a:pt x="102433" y="138113"/>
                    </a:cubicBezTo>
                    <a:cubicBezTo>
                      <a:pt x="105608" y="134938"/>
                      <a:pt x="109950" y="132604"/>
                      <a:pt x="111958" y="128588"/>
                    </a:cubicBezTo>
                    <a:cubicBezTo>
                      <a:pt x="118001" y="116503"/>
                      <a:pt x="113768" y="121032"/>
                      <a:pt x="123864" y="114300"/>
                    </a:cubicBezTo>
                    <a:cubicBezTo>
                      <a:pt x="124658" y="111919"/>
                      <a:pt x="124471" y="108932"/>
                      <a:pt x="126246" y="107157"/>
                    </a:cubicBezTo>
                    <a:cubicBezTo>
                      <a:pt x="133434" y="99970"/>
                      <a:pt x="142870" y="95295"/>
                      <a:pt x="150058" y="88107"/>
                    </a:cubicBezTo>
                    <a:cubicBezTo>
                      <a:pt x="155687" y="82478"/>
                      <a:pt x="159600" y="77891"/>
                      <a:pt x="166727" y="73819"/>
                    </a:cubicBezTo>
                    <a:cubicBezTo>
                      <a:pt x="168906" y="72574"/>
                      <a:pt x="171490" y="72232"/>
                      <a:pt x="173871" y="71438"/>
                    </a:cubicBezTo>
                    <a:cubicBezTo>
                      <a:pt x="202158" y="47865"/>
                      <a:pt x="176158" y="67684"/>
                      <a:pt x="197683" y="54769"/>
                    </a:cubicBezTo>
                    <a:cubicBezTo>
                      <a:pt x="202591" y="51824"/>
                      <a:pt x="207392" y="48678"/>
                      <a:pt x="211971" y="45244"/>
                    </a:cubicBezTo>
                    <a:cubicBezTo>
                      <a:pt x="215146" y="42863"/>
                      <a:pt x="218130" y="40203"/>
                      <a:pt x="221496" y="38100"/>
                    </a:cubicBezTo>
                    <a:cubicBezTo>
                      <a:pt x="224506" y="36219"/>
                      <a:pt x="227725" y="34656"/>
                      <a:pt x="231021" y="33338"/>
                    </a:cubicBezTo>
                    <a:cubicBezTo>
                      <a:pt x="235682" y="31474"/>
                      <a:pt x="245308" y="28575"/>
                      <a:pt x="245308" y="28575"/>
                    </a:cubicBezTo>
                    <a:cubicBezTo>
                      <a:pt x="248483" y="26194"/>
                      <a:pt x="251604" y="23739"/>
                      <a:pt x="254833" y="21432"/>
                    </a:cubicBezTo>
                    <a:cubicBezTo>
                      <a:pt x="257162" y="19768"/>
                      <a:pt x="259778" y="18501"/>
                      <a:pt x="261977" y="16669"/>
                    </a:cubicBezTo>
                    <a:cubicBezTo>
                      <a:pt x="264564" y="14513"/>
                      <a:pt x="266381" y="11482"/>
                      <a:pt x="269121" y="9525"/>
                    </a:cubicBezTo>
                    <a:cubicBezTo>
                      <a:pt x="272010" y="7462"/>
                      <a:pt x="275564" y="6524"/>
                      <a:pt x="278646" y="4763"/>
                    </a:cubicBezTo>
                    <a:cubicBezTo>
                      <a:pt x="281131" y="3343"/>
                      <a:pt x="283408" y="1588"/>
                      <a:pt x="285789" y="0"/>
                    </a:cubicBezTo>
                    <a:cubicBezTo>
                      <a:pt x="306650" y="20861"/>
                      <a:pt x="281127" y="-5596"/>
                      <a:pt x="297696" y="14288"/>
                    </a:cubicBezTo>
                    <a:cubicBezTo>
                      <a:pt x="303427" y="21166"/>
                      <a:pt x="304956" y="21510"/>
                      <a:pt x="311983" y="26194"/>
                    </a:cubicBezTo>
                    <a:lnTo>
                      <a:pt x="331033" y="54769"/>
                    </a:lnTo>
                    <a:cubicBezTo>
                      <a:pt x="331038" y="54776"/>
                      <a:pt x="340554" y="69049"/>
                      <a:pt x="340558" y="69057"/>
                    </a:cubicBezTo>
                    <a:lnTo>
                      <a:pt x="345321" y="78582"/>
                    </a:lnTo>
                    <a:cubicBezTo>
                      <a:pt x="346084" y="81634"/>
                      <a:pt x="348375" y="91834"/>
                      <a:pt x="350083" y="95250"/>
                    </a:cubicBezTo>
                    <a:cubicBezTo>
                      <a:pt x="351363" y="97810"/>
                      <a:pt x="352419" y="100877"/>
                      <a:pt x="354846" y="102394"/>
                    </a:cubicBezTo>
                    <a:cubicBezTo>
                      <a:pt x="382139" y="119453"/>
                      <a:pt x="371118" y="90488"/>
                      <a:pt x="364371" y="9763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705100" y="2102644"/>
                <a:ext cx="438189" cy="464344"/>
              </a:xfrm>
              <a:custGeom>
                <a:avLst/>
                <a:gdLst>
                  <a:gd name="connsiteX0" fmla="*/ 61913 w 438189"/>
                  <a:gd name="connsiteY0" fmla="*/ 164306 h 464344"/>
                  <a:gd name="connsiteX1" fmla="*/ 85725 w 438189"/>
                  <a:gd name="connsiteY1" fmla="*/ 135731 h 464344"/>
                  <a:gd name="connsiteX2" fmla="*/ 92869 w 438189"/>
                  <a:gd name="connsiteY2" fmla="*/ 130969 h 464344"/>
                  <a:gd name="connsiteX3" fmla="*/ 102394 w 438189"/>
                  <a:gd name="connsiteY3" fmla="*/ 123825 h 464344"/>
                  <a:gd name="connsiteX4" fmla="*/ 116681 w 438189"/>
                  <a:gd name="connsiteY4" fmla="*/ 116681 h 464344"/>
                  <a:gd name="connsiteX5" fmla="*/ 138113 w 438189"/>
                  <a:gd name="connsiteY5" fmla="*/ 100012 h 464344"/>
                  <a:gd name="connsiteX6" fmla="*/ 154781 w 438189"/>
                  <a:gd name="connsiteY6" fmla="*/ 83344 h 464344"/>
                  <a:gd name="connsiteX7" fmla="*/ 161925 w 438189"/>
                  <a:gd name="connsiteY7" fmla="*/ 76200 h 464344"/>
                  <a:gd name="connsiteX8" fmla="*/ 166688 w 438189"/>
                  <a:gd name="connsiteY8" fmla="*/ 61912 h 464344"/>
                  <a:gd name="connsiteX9" fmla="*/ 183356 w 438189"/>
                  <a:gd name="connsiteY9" fmla="*/ 50006 h 464344"/>
                  <a:gd name="connsiteX10" fmla="*/ 188119 w 438189"/>
                  <a:gd name="connsiteY10" fmla="*/ 42862 h 464344"/>
                  <a:gd name="connsiteX11" fmla="*/ 197644 w 438189"/>
                  <a:gd name="connsiteY11" fmla="*/ 33337 h 464344"/>
                  <a:gd name="connsiteX12" fmla="*/ 207169 w 438189"/>
                  <a:gd name="connsiteY12" fmla="*/ 21431 h 464344"/>
                  <a:gd name="connsiteX13" fmla="*/ 216694 w 438189"/>
                  <a:gd name="connsiteY13" fmla="*/ 11906 h 464344"/>
                  <a:gd name="connsiteX14" fmla="*/ 221456 w 438189"/>
                  <a:gd name="connsiteY14" fmla="*/ 4762 h 464344"/>
                  <a:gd name="connsiteX15" fmla="*/ 228600 w 438189"/>
                  <a:gd name="connsiteY15" fmla="*/ 0 h 464344"/>
                  <a:gd name="connsiteX16" fmla="*/ 235744 w 438189"/>
                  <a:gd name="connsiteY16" fmla="*/ 4762 h 464344"/>
                  <a:gd name="connsiteX17" fmla="*/ 240506 w 438189"/>
                  <a:gd name="connsiteY17" fmla="*/ 11906 h 464344"/>
                  <a:gd name="connsiteX18" fmla="*/ 247650 w 438189"/>
                  <a:gd name="connsiteY18" fmla="*/ 19050 h 464344"/>
                  <a:gd name="connsiteX19" fmla="*/ 252413 w 438189"/>
                  <a:gd name="connsiteY19" fmla="*/ 26194 h 464344"/>
                  <a:gd name="connsiteX20" fmla="*/ 266700 w 438189"/>
                  <a:gd name="connsiteY20" fmla="*/ 38100 h 464344"/>
                  <a:gd name="connsiteX21" fmla="*/ 288131 w 438189"/>
                  <a:gd name="connsiteY21" fmla="*/ 61912 h 464344"/>
                  <a:gd name="connsiteX22" fmla="*/ 304800 w 438189"/>
                  <a:gd name="connsiteY22" fmla="*/ 71437 h 464344"/>
                  <a:gd name="connsiteX23" fmla="*/ 330994 w 438189"/>
                  <a:gd name="connsiteY23" fmla="*/ 83344 h 464344"/>
                  <a:gd name="connsiteX24" fmla="*/ 338138 w 438189"/>
                  <a:gd name="connsiteY24" fmla="*/ 90487 h 464344"/>
                  <a:gd name="connsiteX25" fmla="*/ 345281 w 438189"/>
                  <a:gd name="connsiteY25" fmla="*/ 100012 h 464344"/>
                  <a:gd name="connsiteX26" fmla="*/ 352425 w 438189"/>
                  <a:gd name="connsiteY26" fmla="*/ 102394 h 464344"/>
                  <a:gd name="connsiteX27" fmla="*/ 366713 w 438189"/>
                  <a:gd name="connsiteY27" fmla="*/ 114300 h 464344"/>
                  <a:gd name="connsiteX28" fmla="*/ 373856 w 438189"/>
                  <a:gd name="connsiteY28" fmla="*/ 121444 h 464344"/>
                  <a:gd name="connsiteX29" fmla="*/ 381000 w 438189"/>
                  <a:gd name="connsiteY29" fmla="*/ 126206 h 464344"/>
                  <a:gd name="connsiteX30" fmla="*/ 390525 w 438189"/>
                  <a:gd name="connsiteY30" fmla="*/ 130969 h 464344"/>
                  <a:gd name="connsiteX31" fmla="*/ 404813 w 438189"/>
                  <a:gd name="connsiteY31" fmla="*/ 145256 h 464344"/>
                  <a:gd name="connsiteX32" fmla="*/ 426244 w 438189"/>
                  <a:gd name="connsiteY32" fmla="*/ 157162 h 464344"/>
                  <a:gd name="connsiteX33" fmla="*/ 438150 w 438189"/>
                  <a:gd name="connsiteY33" fmla="*/ 169069 h 464344"/>
                  <a:gd name="connsiteX34" fmla="*/ 431006 w 438189"/>
                  <a:gd name="connsiteY34" fmla="*/ 183356 h 464344"/>
                  <a:gd name="connsiteX35" fmla="*/ 414338 w 438189"/>
                  <a:gd name="connsiteY35" fmla="*/ 200025 h 464344"/>
                  <a:gd name="connsiteX36" fmla="*/ 407194 w 438189"/>
                  <a:gd name="connsiteY36" fmla="*/ 209550 h 464344"/>
                  <a:gd name="connsiteX37" fmla="*/ 400050 w 438189"/>
                  <a:gd name="connsiteY37" fmla="*/ 214312 h 464344"/>
                  <a:gd name="connsiteX38" fmla="*/ 390525 w 438189"/>
                  <a:gd name="connsiteY38" fmla="*/ 221456 h 464344"/>
                  <a:gd name="connsiteX39" fmla="*/ 371475 w 438189"/>
                  <a:gd name="connsiteY39" fmla="*/ 240506 h 464344"/>
                  <a:gd name="connsiteX40" fmla="*/ 345281 w 438189"/>
                  <a:gd name="connsiteY40" fmla="*/ 264319 h 464344"/>
                  <a:gd name="connsiteX41" fmla="*/ 333375 w 438189"/>
                  <a:gd name="connsiteY41" fmla="*/ 276225 h 464344"/>
                  <a:gd name="connsiteX42" fmla="*/ 328613 w 438189"/>
                  <a:gd name="connsiteY42" fmla="*/ 283369 h 464344"/>
                  <a:gd name="connsiteX43" fmla="*/ 311944 w 438189"/>
                  <a:gd name="connsiteY43" fmla="*/ 297656 h 464344"/>
                  <a:gd name="connsiteX44" fmla="*/ 304800 w 438189"/>
                  <a:gd name="connsiteY44" fmla="*/ 300037 h 464344"/>
                  <a:gd name="connsiteX45" fmla="*/ 288131 w 438189"/>
                  <a:gd name="connsiteY45" fmla="*/ 311944 h 464344"/>
                  <a:gd name="connsiteX46" fmla="*/ 278606 w 438189"/>
                  <a:gd name="connsiteY46" fmla="*/ 319087 h 464344"/>
                  <a:gd name="connsiteX47" fmla="*/ 261938 w 438189"/>
                  <a:gd name="connsiteY47" fmla="*/ 326231 h 464344"/>
                  <a:gd name="connsiteX48" fmla="*/ 240506 w 438189"/>
                  <a:gd name="connsiteY48" fmla="*/ 345281 h 464344"/>
                  <a:gd name="connsiteX49" fmla="*/ 235744 w 438189"/>
                  <a:gd name="connsiteY49" fmla="*/ 352425 h 464344"/>
                  <a:gd name="connsiteX50" fmla="*/ 230981 w 438189"/>
                  <a:gd name="connsiteY50" fmla="*/ 366712 h 464344"/>
                  <a:gd name="connsiteX51" fmla="*/ 211931 w 438189"/>
                  <a:gd name="connsiteY51" fmla="*/ 376237 h 464344"/>
                  <a:gd name="connsiteX52" fmla="*/ 185738 w 438189"/>
                  <a:gd name="connsiteY52" fmla="*/ 397669 h 464344"/>
                  <a:gd name="connsiteX53" fmla="*/ 178594 w 438189"/>
                  <a:gd name="connsiteY53" fmla="*/ 402431 h 464344"/>
                  <a:gd name="connsiteX54" fmla="*/ 164306 w 438189"/>
                  <a:gd name="connsiteY54" fmla="*/ 411956 h 464344"/>
                  <a:gd name="connsiteX55" fmla="*/ 154781 w 438189"/>
                  <a:gd name="connsiteY55" fmla="*/ 426244 h 464344"/>
                  <a:gd name="connsiteX56" fmla="*/ 140494 w 438189"/>
                  <a:gd name="connsiteY56" fmla="*/ 438150 h 464344"/>
                  <a:gd name="connsiteX57" fmla="*/ 128588 w 438189"/>
                  <a:gd name="connsiteY57" fmla="*/ 450056 h 464344"/>
                  <a:gd name="connsiteX58" fmla="*/ 121444 w 438189"/>
                  <a:gd name="connsiteY58" fmla="*/ 457200 h 464344"/>
                  <a:gd name="connsiteX59" fmla="*/ 107156 w 438189"/>
                  <a:gd name="connsiteY59" fmla="*/ 464344 h 464344"/>
                  <a:gd name="connsiteX60" fmla="*/ 85725 w 438189"/>
                  <a:gd name="connsiteY60" fmla="*/ 447675 h 464344"/>
                  <a:gd name="connsiteX61" fmla="*/ 61913 w 438189"/>
                  <a:gd name="connsiteY61" fmla="*/ 440531 h 464344"/>
                  <a:gd name="connsiteX62" fmla="*/ 33338 w 438189"/>
                  <a:gd name="connsiteY62" fmla="*/ 423862 h 464344"/>
                  <a:gd name="connsiteX63" fmla="*/ 11906 w 438189"/>
                  <a:gd name="connsiteY63" fmla="*/ 409575 h 464344"/>
                  <a:gd name="connsiteX64" fmla="*/ 4763 w 438189"/>
                  <a:gd name="connsiteY64" fmla="*/ 404812 h 464344"/>
                  <a:gd name="connsiteX65" fmla="*/ 0 w 438189"/>
                  <a:gd name="connsiteY65" fmla="*/ 397669 h 464344"/>
                  <a:gd name="connsiteX66" fmla="*/ 11906 w 438189"/>
                  <a:gd name="connsiteY66" fmla="*/ 381000 h 464344"/>
                  <a:gd name="connsiteX67" fmla="*/ 33338 w 438189"/>
                  <a:gd name="connsiteY67" fmla="*/ 385762 h 464344"/>
                  <a:gd name="connsiteX68" fmla="*/ 54769 w 438189"/>
                  <a:gd name="connsiteY68" fmla="*/ 397669 h 464344"/>
                  <a:gd name="connsiteX69" fmla="*/ 61913 w 438189"/>
                  <a:gd name="connsiteY69" fmla="*/ 404812 h 464344"/>
                  <a:gd name="connsiteX70" fmla="*/ 76200 w 438189"/>
                  <a:gd name="connsiteY70" fmla="*/ 409575 h 464344"/>
                  <a:gd name="connsiteX71" fmla="*/ 90488 w 438189"/>
                  <a:gd name="connsiteY71" fmla="*/ 407194 h 464344"/>
                  <a:gd name="connsiteX72" fmla="*/ 109538 w 438189"/>
                  <a:gd name="connsiteY72" fmla="*/ 392906 h 464344"/>
                  <a:gd name="connsiteX73" fmla="*/ 114300 w 438189"/>
                  <a:gd name="connsiteY73" fmla="*/ 383381 h 464344"/>
                  <a:gd name="connsiteX74" fmla="*/ 119063 w 438189"/>
                  <a:gd name="connsiteY74" fmla="*/ 376237 h 464344"/>
                  <a:gd name="connsiteX75" fmla="*/ 121444 w 438189"/>
                  <a:gd name="connsiteY75" fmla="*/ 369094 h 464344"/>
                  <a:gd name="connsiteX76" fmla="*/ 116681 w 438189"/>
                  <a:gd name="connsiteY76" fmla="*/ 361950 h 464344"/>
                  <a:gd name="connsiteX77" fmla="*/ 114300 w 438189"/>
                  <a:gd name="connsiteY77" fmla="*/ 354806 h 464344"/>
                  <a:gd name="connsiteX78" fmla="*/ 100013 w 438189"/>
                  <a:gd name="connsiteY78" fmla="*/ 345281 h 464344"/>
                  <a:gd name="connsiteX79" fmla="*/ 83344 w 438189"/>
                  <a:gd name="connsiteY79" fmla="*/ 335756 h 464344"/>
                  <a:gd name="connsiteX80" fmla="*/ 76200 w 438189"/>
                  <a:gd name="connsiteY80" fmla="*/ 330994 h 464344"/>
                  <a:gd name="connsiteX81" fmla="*/ 64294 w 438189"/>
                  <a:gd name="connsiteY81" fmla="*/ 319087 h 464344"/>
                  <a:gd name="connsiteX82" fmla="*/ 57150 w 438189"/>
                  <a:gd name="connsiteY82" fmla="*/ 309562 h 464344"/>
                  <a:gd name="connsiteX83" fmla="*/ 42863 w 438189"/>
                  <a:gd name="connsiteY83" fmla="*/ 300037 h 464344"/>
                  <a:gd name="connsiteX84" fmla="*/ 30956 w 438189"/>
                  <a:gd name="connsiteY84" fmla="*/ 285750 h 464344"/>
                  <a:gd name="connsiteX85" fmla="*/ 33338 w 438189"/>
                  <a:gd name="connsiteY85" fmla="*/ 250031 h 464344"/>
                  <a:gd name="connsiteX86" fmla="*/ 38100 w 438189"/>
                  <a:gd name="connsiteY86" fmla="*/ 242887 h 464344"/>
                  <a:gd name="connsiteX87" fmla="*/ 42863 w 438189"/>
                  <a:gd name="connsiteY87" fmla="*/ 233362 h 464344"/>
                  <a:gd name="connsiteX88" fmla="*/ 52388 w 438189"/>
                  <a:gd name="connsiteY88" fmla="*/ 228600 h 464344"/>
                  <a:gd name="connsiteX89" fmla="*/ 59531 w 438189"/>
                  <a:gd name="connsiteY89" fmla="*/ 240506 h 464344"/>
                  <a:gd name="connsiteX90" fmla="*/ 64294 w 438189"/>
                  <a:gd name="connsiteY90" fmla="*/ 276225 h 464344"/>
                  <a:gd name="connsiteX91" fmla="*/ 69056 w 438189"/>
                  <a:gd name="connsiteY91" fmla="*/ 285750 h 464344"/>
                  <a:gd name="connsiteX92" fmla="*/ 76200 w 438189"/>
                  <a:gd name="connsiteY92" fmla="*/ 290512 h 464344"/>
                  <a:gd name="connsiteX93" fmla="*/ 92869 w 438189"/>
                  <a:gd name="connsiteY93" fmla="*/ 309562 h 464344"/>
                  <a:gd name="connsiteX94" fmla="*/ 100013 w 438189"/>
                  <a:gd name="connsiteY94" fmla="*/ 311944 h 464344"/>
                  <a:gd name="connsiteX95" fmla="*/ 107156 w 438189"/>
                  <a:gd name="connsiteY95" fmla="*/ 319087 h 464344"/>
                  <a:gd name="connsiteX96" fmla="*/ 111919 w 438189"/>
                  <a:gd name="connsiteY96" fmla="*/ 326231 h 464344"/>
                  <a:gd name="connsiteX97" fmla="*/ 126206 w 438189"/>
                  <a:gd name="connsiteY97" fmla="*/ 330994 h 464344"/>
                  <a:gd name="connsiteX98" fmla="*/ 133350 w 438189"/>
                  <a:gd name="connsiteY98" fmla="*/ 333375 h 464344"/>
                  <a:gd name="connsiteX99" fmla="*/ 147638 w 438189"/>
                  <a:gd name="connsiteY99" fmla="*/ 321469 h 464344"/>
                  <a:gd name="connsiteX100" fmla="*/ 173831 w 438189"/>
                  <a:gd name="connsiteY100" fmla="*/ 302419 h 464344"/>
                  <a:gd name="connsiteX101" fmla="*/ 180975 w 438189"/>
                  <a:gd name="connsiteY101" fmla="*/ 295275 h 464344"/>
                  <a:gd name="connsiteX102" fmla="*/ 197644 w 438189"/>
                  <a:gd name="connsiteY102" fmla="*/ 283369 h 464344"/>
                  <a:gd name="connsiteX103" fmla="*/ 183356 w 438189"/>
                  <a:gd name="connsiteY103" fmla="*/ 271462 h 464344"/>
                  <a:gd name="connsiteX104" fmla="*/ 171450 w 438189"/>
                  <a:gd name="connsiteY104" fmla="*/ 257175 h 464344"/>
                  <a:gd name="connsiteX105" fmla="*/ 176213 w 438189"/>
                  <a:gd name="connsiteY105" fmla="*/ 247650 h 464344"/>
                  <a:gd name="connsiteX106" fmla="*/ 190500 w 438189"/>
                  <a:gd name="connsiteY106" fmla="*/ 238125 h 464344"/>
                  <a:gd name="connsiteX107" fmla="*/ 197644 w 438189"/>
                  <a:gd name="connsiteY107" fmla="*/ 230981 h 464344"/>
                  <a:gd name="connsiteX108" fmla="*/ 214313 w 438189"/>
                  <a:gd name="connsiteY108" fmla="*/ 252412 h 464344"/>
                  <a:gd name="connsiteX109" fmla="*/ 223838 w 438189"/>
                  <a:gd name="connsiteY109" fmla="*/ 254794 h 464344"/>
                  <a:gd name="connsiteX110" fmla="*/ 230981 w 438189"/>
                  <a:gd name="connsiteY110" fmla="*/ 257175 h 464344"/>
                  <a:gd name="connsiteX111" fmla="*/ 259556 w 438189"/>
                  <a:gd name="connsiteY111" fmla="*/ 238125 h 464344"/>
                  <a:gd name="connsiteX112" fmla="*/ 269081 w 438189"/>
                  <a:gd name="connsiteY112" fmla="*/ 230981 h 464344"/>
                  <a:gd name="connsiteX113" fmla="*/ 278606 w 438189"/>
                  <a:gd name="connsiteY113" fmla="*/ 226219 h 464344"/>
                  <a:gd name="connsiteX114" fmla="*/ 285750 w 438189"/>
                  <a:gd name="connsiteY114" fmla="*/ 221456 h 464344"/>
                  <a:gd name="connsiteX115" fmla="*/ 307181 w 438189"/>
                  <a:gd name="connsiteY115" fmla="*/ 211931 h 464344"/>
                  <a:gd name="connsiteX116" fmla="*/ 316706 w 438189"/>
                  <a:gd name="connsiteY116" fmla="*/ 202406 h 464344"/>
                  <a:gd name="connsiteX117" fmla="*/ 323850 w 438189"/>
                  <a:gd name="connsiteY117" fmla="*/ 197644 h 464344"/>
                  <a:gd name="connsiteX118" fmla="*/ 328613 w 438189"/>
                  <a:gd name="connsiteY118" fmla="*/ 190500 h 464344"/>
                  <a:gd name="connsiteX119" fmla="*/ 345281 w 438189"/>
                  <a:gd name="connsiteY119" fmla="*/ 180975 h 464344"/>
                  <a:gd name="connsiteX120" fmla="*/ 350044 w 438189"/>
                  <a:gd name="connsiteY120" fmla="*/ 173831 h 464344"/>
                  <a:gd name="connsiteX121" fmla="*/ 335756 w 438189"/>
                  <a:gd name="connsiteY121" fmla="*/ 157162 h 464344"/>
                  <a:gd name="connsiteX122" fmla="*/ 326231 w 438189"/>
                  <a:gd name="connsiteY122" fmla="*/ 147637 h 464344"/>
                  <a:gd name="connsiteX123" fmla="*/ 316706 w 438189"/>
                  <a:gd name="connsiteY123" fmla="*/ 140494 h 464344"/>
                  <a:gd name="connsiteX124" fmla="*/ 309563 w 438189"/>
                  <a:gd name="connsiteY124" fmla="*/ 130969 h 464344"/>
                  <a:gd name="connsiteX125" fmla="*/ 302419 w 438189"/>
                  <a:gd name="connsiteY125" fmla="*/ 126206 h 464344"/>
                  <a:gd name="connsiteX126" fmla="*/ 290513 w 438189"/>
                  <a:gd name="connsiteY126" fmla="*/ 111919 h 464344"/>
                  <a:gd name="connsiteX127" fmla="*/ 288131 w 438189"/>
                  <a:gd name="connsiteY127" fmla="*/ 102394 h 464344"/>
                  <a:gd name="connsiteX128" fmla="*/ 273844 w 438189"/>
                  <a:gd name="connsiteY128" fmla="*/ 92869 h 464344"/>
                  <a:gd name="connsiteX129" fmla="*/ 259556 w 438189"/>
                  <a:gd name="connsiteY129" fmla="*/ 83344 h 464344"/>
                  <a:gd name="connsiteX130" fmla="*/ 242888 w 438189"/>
                  <a:gd name="connsiteY130" fmla="*/ 78581 h 464344"/>
                  <a:gd name="connsiteX131" fmla="*/ 230981 w 438189"/>
                  <a:gd name="connsiteY131" fmla="*/ 64294 h 464344"/>
                  <a:gd name="connsiteX132" fmla="*/ 223838 w 438189"/>
                  <a:gd name="connsiteY132" fmla="*/ 69056 h 464344"/>
                  <a:gd name="connsiteX133" fmla="*/ 207169 w 438189"/>
                  <a:gd name="connsiteY133" fmla="*/ 88106 h 464344"/>
                  <a:gd name="connsiteX134" fmla="*/ 200025 w 438189"/>
                  <a:gd name="connsiteY134" fmla="*/ 95250 h 464344"/>
                  <a:gd name="connsiteX135" fmla="*/ 185738 w 438189"/>
                  <a:gd name="connsiteY135" fmla="*/ 114300 h 464344"/>
                  <a:gd name="connsiteX136" fmla="*/ 176213 w 438189"/>
                  <a:gd name="connsiteY136" fmla="*/ 123825 h 464344"/>
                  <a:gd name="connsiteX137" fmla="*/ 169069 w 438189"/>
                  <a:gd name="connsiteY137" fmla="*/ 135731 h 464344"/>
                  <a:gd name="connsiteX138" fmla="*/ 150019 w 438189"/>
                  <a:gd name="connsiteY138" fmla="*/ 154781 h 464344"/>
                  <a:gd name="connsiteX139" fmla="*/ 133350 w 438189"/>
                  <a:gd name="connsiteY139" fmla="*/ 171450 h 464344"/>
                  <a:gd name="connsiteX140" fmla="*/ 119063 w 438189"/>
                  <a:gd name="connsiteY140" fmla="*/ 192881 h 464344"/>
                  <a:gd name="connsiteX141" fmla="*/ 114300 w 438189"/>
                  <a:gd name="connsiteY141" fmla="*/ 200025 h 464344"/>
                  <a:gd name="connsiteX142" fmla="*/ 107156 w 438189"/>
                  <a:gd name="connsiteY142" fmla="*/ 209550 h 464344"/>
                  <a:gd name="connsiteX143" fmla="*/ 100013 w 438189"/>
                  <a:gd name="connsiteY143" fmla="*/ 207169 h 464344"/>
                  <a:gd name="connsiteX144" fmla="*/ 92869 w 438189"/>
                  <a:gd name="connsiteY144" fmla="*/ 200025 h 464344"/>
                  <a:gd name="connsiteX145" fmla="*/ 85725 w 438189"/>
                  <a:gd name="connsiteY145" fmla="*/ 195262 h 464344"/>
                  <a:gd name="connsiteX146" fmla="*/ 73819 w 438189"/>
                  <a:gd name="connsiteY146" fmla="*/ 185737 h 464344"/>
                  <a:gd name="connsiteX147" fmla="*/ 69056 w 438189"/>
                  <a:gd name="connsiteY147" fmla="*/ 178594 h 464344"/>
                  <a:gd name="connsiteX148" fmla="*/ 61913 w 438189"/>
                  <a:gd name="connsiteY148" fmla="*/ 173831 h 464344"/>
                  <a:gd name="connsiteX149" fmla="*/ 61913 w 438189"/>
                  <a:gd name="connsiteY149" fmla="*/ 164306 h 4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38189" h="464344">
                    <a:moveTo>
                      <a:pt x="61913" y="164306"/>
                    </a:moveTo>
                    <a:cubicBezTo>
                      <a:pt x="67239" y="157458"/>
                      <a:pt x="77172" y="142858"/>
                      <a:pt x="85725" y="135731"/>
                    </a:cubicBezTo>
                    <a:cubicBezTo>
                      <a:pt x="87924" y="133899"/>
                      <a:pt x="90540" y="132632"/>
                      <a:pt x="92869" y="130969"/>
                    </a:cubicBezTo>
                    <a:cubicBezTo>
                      <a:pt x="96099" y="128662"/>
                      <a:pt x="98991" y="125867"/>
                      <a:pt x="102394" y="123825"/>
                    </a:cubicBezTo>
                    <a:cubicBezTo>
                      <a:pt x="106960" y="121085"/>
                      <a:pt x="112251" y="119635"/>
                      <a:pt x="116681" y="116681"/>
                    </a:cubicBezTo>
                    <a:cubicBezTo>
                      <a:pt x="124211" y="111661"/>
                      <a:pt x="131713" y="106412"/>
                      <a:pt x="138113" y="100012"/>
                    </a:cubicBezTo>
                    <a:lnTo>
                      <a:pt x="154781" y="83344"/>
                    </a:lnTo>
                    <a:lnTo>
                      <a:pt x="161925" y="76200"/>
                    </a:lnTo>
                    <a:cubicBezTo>
                      <a:pt x="163513" y="71437"/>
                      <a:pt x="162511" y="64697"/>
                      <a:pt x="166688" y="61912"/>
                    </a:cubicBezTo>
                    <a:cubicBezTo>
                      <a:pt x="170745" y="59207"/>
                      <a:pt x="180402" y="52960"/>
                      <a:pt x="183356" y="50006"/>
                    </a:cubicBezTo>
                    <a:cubicBezTo>
                      <a:pt x="185380" y="47982"/>
                      <a:pt x="186256" y="45035"/>
                      <a:pt x="188119" y="42862"/>
                    </a:cubicBezTo>
                    <a:cubicBezTo>
                      <a:pt x="191041" y="39453"/>
                      <a:pt x="194661" y="36693"/>
                      <a:pt x="197644" y="33337"/>
                    </a:cubicBezTo>
                    <a:cubicBezTo>
                      <a:pt x="201021" y="29538"/>
                      <a:pt x="203994" y="25400"/>
                      <a:pt x="207169" y="21431"/>
                    </a:cubicBezTo>
                    <a:cubicBezTo>
                      <a:pt x="212364" y="5844"/>
                      <a:pt x="205148" y="21143"/>
                      <a:pt x="216694" y="11906"/>
                    </a:cubicBezTo>
                    <a:cubicBezTo>
                      <a:pt x="218929" y="10118"/>
                      <a:pt x="219432" y="6786"/>
                      <a:pt x="221456" y="4762"/>
                    </a:cubicBezTo>
                    <a:cubicBezTo>
                      <a:pt x="223480" y="2738"/>
                      <a:pt x="226219" y="1587"/>
                      <a:pt x="228600" y="0"/>
                    </a:cubicBezTo>
                    <a:cubicBezTo>
                      <a:pt x="230981" y="1587"/>
                      <a:pt x="233720" y="2738"/>
                      <a:pt x="235744" y="4762"/>
                    </a:cubicBezTo>
                    <a:cubicBezTo>
                      <a:pt x="237768" y="6786"/>
                      <a:pt x="238674" y="9707"/>
                      <a:pt x="240506" y="11906"/>
                    </a:cubicBezTo>
                    <a:cubicBezTo>
                      <a:pt x="242662" y="14493"/>
                      <a:pt x="245494" y="16463"/>
                      <a:pt x="247650" y="19050"/>
                    </a:cubicBezTo>
                    <a:cubicBezTo>
                      <a:pt x="249482" y="21249"/>
                      <a:pt x="250581" y="23995"/>
                      <a:pt x="252413" y="26194"/>
                    </a:cubicBezTo>
                    <a:cubicBezTo>
                      <a:pt x="271914" y="49595"/>
                      <a:pt x="247971" y="19371"/>
                      <a:pt x="266700" y="38100"/>
                    </a:cubicBezTo>
                    <a:cubicBezTo>
                      <a:pt x="278997" y="50397"/>
                      <a:pt x="269150" y="49257"/>
                      <a:pt x="288131" y="61912"/>
                    </a:cubicBezTo>
                    <a:cubicBezTo>
                      <a:pt x="295308" y="66697"/>
                      <a:pt x="296337" y="67810"/>
                      <a:pt x="304800" y="71437"/>
                    </a:cubicBezTo>
                    <a:cubicBezTo>
                      <a:pt x="314403" y="75552"/>
                      <a:pt x="321794" y="74145"/>
                      <a:pt x="330994" y="83344"/>
                    </a:cubicBezTo>
                    <a:cubicBezTo>
                      <a:pt x="333375" y="85725"/>
                      <a:pt x="335946" y="87930"/>
                      <a:pt x="338138" y="90487"/>
                    </a:cubicBezTo>
                    <a:cubicBezTo>
                      <a:pt x="340721" y="93500"/>
                      <a:pt x="342232" y="97471"/>
                      <a:pt x="345281" y="100012"/>
                    </a:cubicBezTo>
                    <a:cubicBezTo>
                      <a:pt x="347209" y="101619"/>
                      <a:pt x="350044" y="101600"/>
                      <a:pt x="352425" y="102394"/>
                    </a:cubicBezTo>
                    <a:cubicBezTo>
                      <a:pt x="373313" y="123279"/>
                      <a:pt x="346806" y="97709"/>
                      <a:pt x="366713" y="114300"/>
                    </a:cubicBezTo>
                    <a:cubicBezTo>
                      <a:pt x="369300" y="116456"/>
                      <a:pt x="371269" y="119288"/>
                      <a:pt x="373856" y="121444"/>
                    </a:cubicBezTo>
                    <a:cubicBezTo>
                      <a:pt x="376055" y="123276"/>
                      <a:pt x="378515" y="124786"/>
                      <a:pt x="381000" y="126206"/>
                    </a:cubicBezTo>
                    <a:cubicBezTo>
                      <a:pt x="384082" y="127967"/>
                      <a:pt x="387753" y="128751"/>
                      <a:pt x="390525" y="130969"/>
                    </a:cubicBezTo>
                    <a:cubicBezTo>
                      <a:pt x="395784" y="135176"/>
                      <a:pt x="399209" y="141520"/>
                      <a:pt x="404813" y="145256"/>
                    </a:cubicBezTo>
                    <a:cubicBezTo>
                      <a:pt x="421189" y="156173"/>
                      <a:pt x="413670" y="152971"/>
                      <a:pt x="426244" y="157162"/>
                    </a:cubicBezTo>
                    <a:cubicBezTo>
                      <a:pt x="430412" y="159941"/>
                      <a:pt x="437158" y="163115"/>
                      <a:pt x="438150" y="169069"/>
                    </a:cubicBezTo>
                    <a:cubicBezTo>
                      <a:pt x="438728" y="172536"/>
                      <a:pt x="432755" y="181412"/>
                      <a:pt x="431006" y="183356"/>
                    </a:cubicBezTo>
                    <a:cubicBezTo>
                      <a:pt x="425750" y="189197"/>
                      <a:pt x="419053" y="193739"/>
                      <a:pt x="414338" y="200025"/>
                    </a:cubicBezTo>
                    <a:cubicBezTo>
                      <a:pt x="411957" y="203200"/>
                      <a:pt x="410000" y="206744"/>
                      <a:pt x="407194" y="209550"/>
                    </a:cubicBezTo>
                    <a:cubicBezTo>
                      <a:pt x="405170" y="211574"/>
                      <a:pt x="402379" y="212649"/>
                      <a:pt x="400050" y="214312"/>
                    </a:cubicBezTo>
                    <a:cubicBezTo>
                      <a:pt x="396820" y="216619"/>
                      <a:pt x="393700" y="219075"/>
                      <a:pt x="390525" y="221456"/>
                    </a:cubicBezTo>
                    <a:cubicBezTo>
                      <a:pt x="381056" y="235661"/>
                      <a:pt x="390709" y="222646"/>
                      <a:pt x="371475" y="240506"/>
                    </a:cubicBezTo>
                    <a:cubicBezTo>
                      <a:pt x="344651" y="265414"/>
                      <a:pt x="361730" y="253352"/>
                      <a:pt x="345281" y="264319"/>
                    </a:cubicBezTo>
                    <a:cubicBezTo>
                      <a:pt x="332581" y="283369"/>
                      <a:pt x="349252" y="260347"/>
                      <a:pt x="333375" y="276225"/>
                    </a:cubicBezTo>
                    <a:cubicBezTo>
                      <a:pt x="331351" y="278249"/>
                      <a:pt x="330475" y="281196"/>
                      <a:pt x="328613" y="283369"/>
                    </a:cubicBezTo>
                    <a:cubicBezTo>
                      <a:pt x="324218" y="288497"/>
                      <a:pt x="318265" y="294496"/>
                      <a:pt x="311944" y="297656"/>
                    </a:cubicBezTo>
                    <a:cubicBezTo>
                      <a:pt x="309699" y="298778"/>
                      <a:pt x="307181" y="299243"/>
                      <a:pt x="304800" y="300037"/>
                    </a:cubicBezTo>
                    <a:cubicBezTo>
                      <a:pt x="273729" y="323341"/>
                      <a:pt x="312464" y="294564"/>
                      <a:pt x="288131" y="311944"/>
                    </a:cubicBezTo>
                    <a:cubicBezTo>
                      <a:pt x="284902" y="314251"/>
                      <a:pt x="281971" y="316984"/>
                      <a:pt x="278606" y="319087"/>
                    </a:cubicBezTo>
                    <a:cubicBezTo>
                      <a:pt x="271878" y="323292"/>
                      <a:pt x="268884" y="323916"/>
                      <a:pt x="261938" y="326231"/>
                    </a:cubicBezTo>
                    <a:cubicBezTo>
                      <a:pt x="245626" y="342543"/>
                      <a:pt x="253254" y="336783"/>
                      <a:pt x="240506" y="345281"/>
                    </a:cubicBezTo>
                    <a:cubicBezTo>
                      <a:pt x="238919" y="347662"/>
                      <a:pt x="236906" y="349810"/>
                      <a:pt x="235744" y="352425"/>
                    </a:cubicBezTo>
                    <a:cubicBezTo>
                      <a:pt x="233705" y="357012"/>
                      <a:pt x="234063" y="362749"/>
                      <a:pt x="230981" y="366712"/>
                    </a:cubicBezTo>
                    <a:cubicBezTo>
                      <a:pt x="227044" y="371774"/>
                      <a:pt x="217977" y="374222"/>
                      <a:pt x="211931" y="376237"/>
                    </a:cubicBezTo>
                    <a:cubicBezTo>
                      <a:pt x="201484" y="386686"/>
                      <a:pt x="202042" y="386801"/>
                      <a:pt x="185738" y="397669"/>
                    </a:cubicBezTo>
                    <a:cubicBezTo>
                      <a:pt x="183357" y="399256"/>
                      <a:pt x="180793" y="400599"/>
                      <a:pt x="178594" y="402431"/>
                    </a:cubicBezTo>
                    <a:cubicBezTo>
                      <a:pt x="166701" y="412341"/>
                      <a:pt x="176861" y="407771"/>
                      <a:pt x="164306" y="411956"/>
                    </a:cubicBezTo>
                    <a:cubicBezTo>
                      <a:pt x="161131" y="416719"/>
                      <a:pt x="159544" y="423069"/>
                      <a:pt x="154781" y="426244"/>
                    </a:cubicBezTo>
                    <a:cubicBezTo>
                      <a:pt x="144836" y="432874"/>
                      <a:pt x="149661" y="428983"/>
                      <a:pt x="140494" y="438150"/>
                    </a:cubicBezTo>
                    <a:cubicBezTo>
                      <a:pt x="136210" y="451003"/>
                      <a:pt x="141462" y="440861"/>
                      <a:pt x="128588" y="450056"/>
                    </a:cubicBezTo>
                    <a:cubicBezTo>
                      <a:pt x="125848" y="452013"/>
                      <a:pt x="124031" y="455044"/>
                      <a:pt x="121444" y="457200"/>
                    </a:cubicBezTo>
                    <a:cubicBezTo>
                      <a:pt x="115291" y="462328"/>
                      <a:pt x="114314" y="461957"/>
                      <a:pt x="107156" y="464344"/>
                    </a:cubicBezTo>
                    <a:cubicBezTo>
                      <a:pt x="100991" y="458178"/>
                      <a:pt x="94273" y="450525"/>
                      <a:pt x="85725" y="447675"/>
                    </a:cubicBezTo>
                    <a:cubicBezTo>
                      <a:pt x="68333" y="441877"/>
                      <a:pt x="76308" y="444129"/>
                      <a:pt x="61913" y="440531"/>
                    </a:cubicBezTo>
                    <a:cubicBezTo>
                      <a:pt x="40245" y="424280"/>
                      <a:pt x="50563" y="428170"/>
                      <a:pt x="33338" y="423862"/>
                    </a:cubicBezTo>
                    <a:lnTo>
                      <a:pt x="11906" y="409575"/>
                    </a:lnTo>
                    <a:lnTo>
                      <a:pt x="4763" y="404812"/>
                    </a:lnTo>
                    <a:cubicBezTo>
                      <a:pt x="3175" y="402431"/>
                      <a:pt x="0" y="400531"/>
                      <a:pt x="0" y="397669"/>
                    </a:cubicBezTo>
                    <a:cubicBezTo>
                      <a:pt x="0" y="382852"/>
                      <a:pt x="2778" y="384043"/>
                      <a:pt x="11906" y="381000"/>
                    </a:cubicBezTo>
                    <a:cubicBezTo>
                      <a:pt x="13158" y="381250"/>
                      <a:pt x="31096" y="384641"/>
                      <a:pt x="33338" y="385762"/>
                    </a:cubicBezTo>
                    <a:cubicBezTo>
                      <a:pt x="66101" y="402143"/>
                      <a:pt x="35008" y="391080"/>
                      <a:pt x="54769" y="397669"/>
                    </a:cubicBezTo>
                    <a:cubicBezTo>
                      <a:pt x="57150" y="400050"/>
                      <a:pt x="58969" y="403177"/>
                      <a:pt x="61913" y="404812"/>
                    </a:cubicBezTo>
                    <a:cubicBezTo>
                      <a:pt x="66301" y="407250"/>
                      <a:pt x="76200" y="409575"/>
                      <a:pt x="76200" y="409575"/>
                    </a:cubicBezTo>
                    <a:cubicBezTo>
                      <a:pt x="80963" y="408781"/>
                      <a:pt x="86169" y="409353"/>
                      <a:pt x="90488" y="407194"/>
                    </a:cubicBezTo>
                    <a:cubicBezTo>
                      <a:pt x="97588" y="403644"/>
                      <a:pt x="109538" y="392906"/>
                      <a:pt x="109538" y="392906"/>
                    </a:cubicBezTo>
                    <a:cubicBezTo>
                      <a:pt x="111125" y="389731"/>
                      <a:pt x="112539" y="386463"/>
                      <a:pt x="114300" y="383381"/>
                    </a:cubicBezTo>
                    <a:cubicBezTo>
                      <a:pt x="115720" y="380896"/>
                      <a:pt x="117783" y="378797"/>
                      <a:pt x="119063" y="376237"/>
                    </a:cubicBezTo>
                    <a:cubicBezTo>
                      <a:pt x="120185" y="373992"/>
                      <a:pt x="120650" y="371475"/>
                      <a:pt x="121444" y="369094"/>
                    </a:cubicBezTo>
                    <a:cubicBezTo>
                      <a:pt x="119856" y="366713"/>
                      <a:pt x="117961" y="364510"/>
                      <a:pt x="116681" y="361950"/>
                    </a:cubicBezTo>
                    <a:cubicBezTo>
                      <a:pt x="115558" y="359705"/>
                      <a:pt x="116075" y="356581"/>
                      <a:pt x="114300" y="354806"/>
                    </a:cubicBezTo>
                    <a:cubicBezTo>
                      <a:pt x="110253" y="350759"/>
                      <a:pt x="104775" y="348456"/>
                      <a:pt x="100013" y="345281"/>
                    </a:cubicBezTo>
                    <a:cubicBezTo>
                      <a:pt x="82622" y="333687"/>
                      <a:pt x="104475" y="347831"/>
                      <a:pt x="83344" y="335756"/>
                    </a:cubicBezTo>
                    <a:cubicBezTo>
                      <a:pt x="80859" y="334336"/>
                      <a:pt x="78581" y="332581"/>
                      <a:pt x="76200" y="330994"/>
                    </a:cubicBezTo>
                    <a:cubicBezTo>
                      <a:pt x="63504" y="311948"/>
                      <a:pt x="80166" y="334959"/>
                      <a:pt x="64294" y="319087"/>
                    </a:cubicBezTo>
                    <a:cubicBezTo>
                      <a:pt x="61488" y="316281"/>
                      <a:pt x="60116" y="312199"/>
                      <a:pt x="57150" y="309562"/>
                    </a:cubicBezTo>
                    <a:cubicBezTo>
                      <a:pt x="52872" y="305759"/>
                      <a:pt x="46911" y="304084"/>
                      <a:pt x="42863" y="300037"/>
                    </a:cubicBezTo>
                    <a:cubicBezTo>
                      <a:pt x="33695" y="290870"/>
                      <a:pt x="37587" y="295696"/>
                      <a:pt x="30956" y="285750"/>
                    </a:cubicBezTo>
                    <a:cubicBezTo>
                      <a:pt x="25970" y="270790"/>
                      <a:pt x="26438" y="275907"/>
                      <a:pt x="33338" y="250031"/>
                    </a:cubicBezTo>
                    <a:cubicBezTo>
                      <a:pt x="34075" y="247266"/>
                      <a:pt x="36680" y="245372"/>
                      <a:pt x="38100" y="242887"/>
                    </a:cubicBezTo>
                    <a:cubicBezTo>
                      <a:pt x="39861" y="239805"/>
                      <a:pt x="40353" y="235872"/>
                      <a:pt x="42863" y="233362"/>
                    </a:cubicBezTo>
                    <a:cubicBezTo>
                      <a:pt x="45373" y="230852"/>
                      <a:pt x="49213" y="230187"/>
                      <a:pt x="52388" y="228600"/>
                    </a:cubicBezTo>
                    <a:cubicBezTo>
                      <a:pt x="54769" y="232569"/>
                      <a:pt x="58260" y="236056"/>
                      <a:pt x="59531" y="240506"/>
                    </a:cubicBezTo>
                    <a:cubicBezTo>
                      <a:pt x="73770" y="290342"/>
                      <a:pt x="53125" y="238990"/>
                      <a:pt x="64294" y="276225"/>
                    </a:cubicBezTo>
                    <a:cubicBezTo>
                      <a:pt x="65314" y="279625"/>
                      <a:pt x="66784" y="283023"/>
                      <a:pt x="69056" y="285750"/>
                    </a:cubicBezTo>
                    <a:cubicBezTo>
                      <a:pt x="70888" y="287949"/>
                      <a:pt x="73819" y="288925"/>
                      <a:pt x="76200" y="290512"/>
                    </a:cubicBezTo>
                    <a:cubicBezTo>
                      <a:pt x="83346" y="301231"/>
                      <a:pt x="82945" y="304600"/>
                      <a:pt x="92869" y="309562"/>
                    </a:cubicBezTo>
                    <a:cubicBezTo>
                      <a:pt x="95114" y="310685"/>
                      <a:pt x="97632" y="311150"/>
                      <a:pt x="100013" y="311944"/>
                    </a:cubicBezTo>
                    <a:cubicBezTo>
                      <a:pt x="102394" y="314325"/>
                      <a:pt x="105000" y="316500"/>
                      <a:pt x="107156" y="319087"/>
                    </a:cubicBezTo>
                    <a:cubicBezTo>
                      <a:pt x="108988" y="321286"/>
                      <a:pt x="109492" y="324714"/>
                      <a:pt x="111919" y="326231"/>
                    </a:cubicBezTo>
                    <a:cubicBezTo>
                      <a:pt x="116176" y="328892"/>
                      <a:pt x="121444" y="329406"/>
                      <a:pt x="126206" y="330994"/>
                    </a:cubicBezTo>
                    <a:lnTo>
                      <a:pt x="133350" y="333375"/>
                    </a:lnTo>
                    <a:cubicBezTo>
                      <a:pt x="158882" y="316353"/>
                      <a:pt x="120132" y="342862"/>
                      <a:pt x="147638" y="321469"/>
                    </a:cubicBezTo>
                    <a:cubicBezTo>
                      <a:pt x="173077" y="301684"/>
                      <a:pt x="151308" y="322127"/>
                      <a:pt x="173831" y="302419"/>
                    </a:cubicBezTo>
                    <a:cubicBezTo>
                      <a:pt x="176365" y="300201"/>
                      <a:pt x="178235" y="297233"/>
                      <a:pt x="180975" y="295275"/>
                    </a:cubicBezTo>
                    <a:cubicBezTo>
                      <a:pt x="202920" y="279600"/>
                      <a:pt x="179065" y="301945"/>
                      <a:pt x="197644" y="283369"/>
                    </a:cubicBezTo>
                    <a:cubicBezTo>
                      <a:pt x="188255" y="269286"/>
                      <a:pt x="198737" y="282448"/>
                      <a:pt x="183356" y="271462"/>
                    </a:cubicBezTo>
                    <a:cubicBezTo>
                      <a:pt x="177523" y="267295"/>
                      <a:pt x="175247" y="262871"/>
                      <a:pt x="171450" y="257175"/>
                    </a:cubicBezTo>
                    <a:cubicBezTo>
                      <a:pt x="173038" y="254000"/>
                      <a:pt x="173703" y="250160"/>
                      <a:pt x="176213" y="247650"/>
                    </a:cubicBezTo>
                    <a:cubicBezTo>
                      <a:pt x="180260" y="243603"/>
                      <a:pt x="186453" y="242172"/>
                      <a:pt x="190500" y="238125"/>
                    </a:cubicBezTo>
                    <a:lnTo>
                      <a:pt x="197644" y="230981"/>
                    </a:lnTo>
                    <a:cubicBezTo>
                      <a:pt x="200260" y="234905"/>
                      <a:pt x="208285" y="248967"/>
                      <a:pt x="214313" y="252412"/>
                    </a:cubicBezTo>
                    <a:cubicBezTo>
                      <a:pt x="217155" y="254036"/>
                      <a:pt x="220691" y="253895"/>
                      <a:pt x="223838" y="254794"/>
                    </a:cubicBezTo>
                    <a:cubicBezTo>
                      <a:pt x="226251" y="255484"/>
                      <a:pt x="228600" y="256381"/>
                      <a:pt x="230981" y="257175"/>
                    </a:cubicBezTo>
                    <a:cubicBezTo>
                      <a:pt x="247605" y="248862"/>
                      <a:pt x="237668" y="254541"/>
                      <a:pt x="259556" y="238125"/>
                    </a:cubicBezTo>
                    <a:cubicBezTo>
                      <a:pt x="262731" y="235744"/>
                      <a:pt x="265531" y="232756"/>
                      <a:pt x="269081" y="230981"/>
                    </a:cubicBezTo>
                    <a:cubicBezTo>
                      <a:pt x="272256" y="229394"/>
                      <a:pt x="275524" y="227980"/>
                      <a:pt x="278606" y="226219"/>
                    </a:cubicBezTo>
                    <a:cubicBezTo>
                      <a:pt x="281091" y="224799"/>
                      <a:pt x="283248" y="222846"/>
                      <a:pt x="285750" y="221456"/>
                    </a:cubicBezTo>
                    <a:cubicBezTo>
                      <a:pt x="298149" y="214568"/>
                      <a:pt x="296935" y="215346"/>
                      <a:pt x="307181" y="211931"/>
                    </a:cubicBezTo>
                    <a:cubicBezTo>
                      <a:pt x="310356" y="208756"/>
                      <a:pt x="313297" y="205328"/>
                      <a:pt x="316706" y="202406"/>
                    </a:cubicBezTo>
                    <a:cubicBezTo>
                      <a:pt x="318879" y="200544"/>
                      <a:pt x="321826" y="199668"/>
                      <a:pt x="323850" y="197644"/>
                    </a:cubicBezTo>
                    <a:cubicBezTo>
                      <a:pt x="325874" y="195620"/>
                      <a:pt x="326589" y="192524"/>
                      <a:pt x="328613" y="190500"/>
                    </a:cubicBezTo>
                    <a:cubicBezTo>
                      <a:pt x="331981" y="187131"/>
                      <a:pt x="341541" y="182845"/>
                      <a:pt x="345281" y="180975"/>
                    </a:cubicBezTo>
                    <a:cubicBezTo>
                      <a:pt x="346869" y="178594"/>
                      <a:pt x="349573" y="176654"/>
                      <a:pt x="350044" y="173831"/>
                    </a:cubicBezTo>
                    <a:cubicBezTo>
                      <a:pt x="351355" y="165966"/>
                      <a:pt x="338893" y="159950"/>
                      <a:pt x="335756" y="157162"/>
                    </a:cubicBezTo>
                    <a:cubicBezTo>
                      <a:pt x="332400" y="154179"/>
                      <a:pt x="329610" y="150594"/>
                      <a:pt x="326231" y="147637"/>
                    </a:cubicBezTo>
                    <a:cubicBezTo>
                      <a:pt x="323244" y="145024"/>
                      <a:pt x="319512" y="143300"/>
                      <a:pt x="316706" y="140494"/>
                    </a:cubicBezTo>
                    <a:cubicBezTo>
                      <a:pt x="313900" y="137688"/>
                      <a:pt x="312369" y="133775"/>
                      <a:pt x="309563" y="130969"/>
                    </a:cubicBezTo>
                    <a:cubicBezTo>
                      <a:pt x="307539" y="128945"/>
                      <a:pt x="304618" y="128038"/>
                      <a:pt x="302419" y="126206"/>
                    </a:cubicBezTo>
                    <a:cubicBezTo>
                      <a:pt x="295543" y="120476"/>
                      <a:pt x="295196" y="118943"/>
                      <a:pt x="290513" y="111919"/>
                    </a:cubicBezTo>
                    <a:cubicBezTo>
                      <a:pt x="289719" y="108744"/>
                      <a:pt x="289755" y="105236"/>
                      <a:pt x="288131" y="102394"/>
                    </a:cubicBezTo>
                    <a:cubicBezTo>
                      <a:pt x="283933" y="95048"/>
                      <a:pt x="280664" y="95142"/>
                      <a:pt x="273844" y="92869"/>
                    </a:cubicBezTo>
                    <a:cubicBezTo>
                      <a:pt x="269081" y="89694"/>
                      <a:pt x="265109" y="84733"/>
                      <a:pt x="259556" y="83344"/>
                    </a:cubicBezTo>
                    <a:cubicBezTo>
                      <a:pt x="247596" y="80353"/>
                      <a:pt x="253136" y="81997"/>
                      <a:pt x="242888" y="78581"/>
                    </a:cubicBezTo>
                    <a:cubicBezTo>
                      <a:pt x="241127" y="75939"/>
                      <a:pt x="234419" y="64867"/>
                      <a:pt x="230981" y="64294"/>
                    </a:cubicBezTo>
                    <a:cubicBezTo>
                      <a:pt x="228158" y="63824"/>
                      <a:pt x="226036" y="67224"/>
                      <a:pt x="223838" y="69056"/>
                    </a:cubicBezTo>
                    <a:cubicBezTo>
                      <a:pt x="216215" y="75409"/>
                      <a:pt x="214097" y="80188"/>
                      <a:pt x="207169" y="88106"/>
                    </a:cubicBezTo>
                    <a:cubicBezTo>
                      <a:pt x="204951" y="90640"/>
                      <a:pt x="202158" y="92644"/>
                      <a:pt x="200025" y="95250"/>
                    </a:cubicBezTo>
                    <a:cubicBezTo>
                      <a:pt x="194999" y="101393"/>
                      <a:pt x="191351" y="108687"/>
                      <a:pt x="185738" y="114300"/>
                    </a:cubicBezTo>
                    <a:cubicBezTo>
                      <a:pt x="182563" y="117475"/>
                      <a:pt x="178970" y="120281"/>
                      <a:pt x="176213" y="123825"/>
                    </a:cubicBezTo>
                    <a:cubicBezTo>
                      <a:pt x="173371" y="127478"/>
                      <a:pt x="171723" y="131939"/>
                      <a:pt x="169069" y="135731"/>
                    </a:cubicBezTo>
                    <a:cubicBezTo>
                      <a:pt x="151914" y="160238"/>
                      <a:pt x="167632" y="137168"/>
                      <a:pt x="150019" y="154781"/>
                    </a:cubicBezTo>
                    <a:cubicBezTo>
                      <a:pt x="127794" y="177006"/>
                      <a:pt x="158750" y="152399"/>
                      <a:pt x="133350" y="171450"/>
                    </a:cubicBezTo>
                    <a:lnTo>
                      <a:pt x="119063" y="192881"/>
                    </a:lnTo>
                    <a:cubicBezTo>
                      <a:pt x="117475" y="195262"/>
                      <a:pt x="116017" y="197735"/>
                      <a:pt x="114300" y="200025"/>
                    </a:cubicBezTo>
                    <a:lnTo>
                      <a:pt x="107156" y="209550"/>
                    </a:lnTo>
                    <a:cubicBezTo>
                      <a:pt x="104775" y="208756"/>
                      <a:pt x="102101" y="208561"/>
                      <a:pt x="100013" y="207169"/>
                    </a:cubicBezTo>
                    <a:cubicBezTo>
                      <a:pt x="97211" y="205301"/>
                      <a:pt x="95456" y="202181"/>
                      <a:pt x="92869" y="200025"/>
                    </a:cubicBezTo>
                    <a:cubicBezTo>
                      <a:pt x="90670" y="198193"/>
                      <a:pt x="88106" y="196850"/>
                      <a:pt x="85725" y="195262"/>
                    </a:cubicBezTo>
                    <a:cubicBezTo>
                      <a:pt x="72081" y="174796"/>
                      <a:pt x="90248" y="198879"/>
                      <a:pt x="73819" y="185737"/>
                    </a:cubicBezTo>
                    <a:cubicBezTo>
                      <a:pt x="71584" y="183949"/>
                      <a:pt x="71080" y="180618"/>
                      <a:pt x="69056" y="178594"/>
                    </a:cubicBezTo>
                    <a:cubicBezTo>
                      <a:pt x="67032" y="176570"/>
                      <a:pt x="64294" y="175419"/>
                      <a:pt x="61913" y="173831"/>
                    </a:cubicBezTo>
                    <a:lnTo>
                      <a:pt x="61913" y="1643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947988" y="2388347"/>
                <a:ext cx="369093" cy="300084"/>
              </a:xfrm>
              <a:custGeom>
                <a:avLst/>
                <a:gdLst>
                  <a:gd name="connsiteX0" fmla="*/ 219075 w 369093"/>
                  <a:gd name="connsiteY0" fmla="*/ 47 h 300084"/>
                  <a:gd name="connsiteX1" fmla="*/ 230981 w 369093"/>
                  <a:gd name="connsiteY1" fmla="*/ 11953 h 300084"/>
                  <a:gd name="connsiteX2" fmla="*/ 238125 w 369093"/>
                  <a:gd name="connsiteY2" fmla="*/ 16716 h 300084"/>
                  <a:gd name="connsiteX3" fmla="*/ 252412 w 369093"/>
                  <a:gd name="connsiteY3" fmla="*/ 28622 h 300084"/>
                  <a:gd name="connsiteX4" fmla="*/ 257175 w 369093"/>
                  <a:gd name="connsiteY4" fmla="*/ 35766 h 300084"/>
                  <a:gd name="connsiteX5" fmla="*/ 259556 w 369093"/>
                  <a:gd name="connsiteY5" fmla="*/ 42909 h 300084"/>
                  <a:gd name="connsiteX6" fmla="*/ 266700 w 369093"/>
                  <a:gd name="connsiteY6" fmla="*/ 50053 h 300084"/>
                  <a:gd name="connsiteX7" fmla="*/ 276225 w 369093"/>
                  <a:gd name="connsiteY7" fmla="*/ 64341 h 300084"/>
                  <a:gd name="connsiteX8" fmla="*/ 290512 w 369093"/>
                  <a:gd name="connsiteY8" fmla="*/ 52434 h 300084"/>
                  <a:gd name="connsiteX9" fmla="*/ 309562 w 369093"/>
                  <a:gd name="connsiteY9" fmla="*/ 38147 h 300084"/>
                  <a:gd name="connsiteX10" fmla="*/ 333375 w 369093"/>
                  <a:gd name="connsiteY10" fmla="*/ 16716 h 300084"/>
                  <a:gd name="connsiteX11" fmla="*/ 340518 w 369093"/>
                  <a:gd name="connsiteY11" fmla="*/ 19097 h 300084"/>
                  <a:gd name="connsiteX12" fmla="*/ 345281 w 369093"/>
                  <a:gd name="connsiteY12" fmla="*/ 28622 h 300084"/>
                  <a:gd name="connsiteX13" fmla="*/ 361950 w 369093"/>
                  <a:gd name="connsiteY13" fmla="*/ 47672 h 300084"/>
                  <a:gd name="connsiteX14" fmla="*/ 366712 w 369093"/>
                  <a:gd name="connsiteY14" fmla="*/ 61959 h 300084"/>
                  <a:gd name="connsiteX15" fmla="*/ 369093 w 369093"/>
                  <a:gd name="connsiteY15" fmla="*/ 69103 h 300084"/>
                  <a:gd name="connsiteX16" fmla="*/ 364331 w 369093"/>
                  <a:gd name="connsiteY16" fmla="*/ 76247 h 300084"/>
                  <a:gd name="connsiteX17" fmla="*/ 350043 w 369093"/>
                  <a:gd name="connsiteY17" fmla="*/ 83391 h 300084"/>
                  <a:gd name="connsiteX18" fmla="*/ 330993 w 369093"/>
                  <a:gd name="connsiteY18" fmla="*/ 92916 h 300084"/>
                  <a:gd name="connsiteX19" fmla="*/ 309562 w 369093"/>
                  <a:gd name="connsiteY19" fmla="*/ 100059 h 300084"/>
                  <a:gd name="connsiteX20" fmla="*/ 302418 w 369093"/>
                  <a:gd name="connsiteY20" fmla="*/ 102441 h 300084"/>
                  <a:gd name="connsiteX21" fmla="*/ 290512 w 369093"/>
                  <a:gd name="connsiteY21" fmla="*/ 109584 h 300084"/>
                  <a:gd name="connsiteX22" fmla="*/ 283368 w 369093"/>
                  <a:gd name="connsiteY22" fmla="*/ 114347 h 300084"/>
                  <a:gd name="connsiteX23" fmla="*/ 276225 w 369093"/>
                  <a:gd name="connsiteY23" fmla="*/ 116728 h 300084"/>
                  <a:gd name="connsiteX24" fmla="*/ 257175 w 369093"/>
                  <a:gd name="connsiteY24" fmla="*/ 131016 h 300084"/>
                  <a:gd name="connsiteX25" fmla="*/ 250031 w 369093"/>
                  <a:gd name="connsiteY25" fmla="*/ 135778 h 300084"/>
                  <a:gd name="connsiteX26" fmla="*/ 242887 w 369093"/>
                  <a:gd name="connsiteY26" fmla="*/ 138159 h 300084"/>
                  <a:gd name="connsiteX27" fmla="*/ 228600 w 369093"/>
                  <a:gd name="connsiteY27" fmla="*/ 150066 h 300084"/>
                  <a:gd name="connsiteX28" fmla="*/ 214312 w 369093"/>
                  <a:gd name="connsiteY28" fmla="*/ 166734 h 300084"/>
                  <a:gd name="connsiteX29" fmla="*/ 207168 w 369093"/>
                  <a:gd name="connsiteY29" fmla="*/ 171497 h 300084"/>
                  <a:gd name="connsiteX30" fmla="*/ 183356 w 369093"/>
                  <a:gd name="connsiteY30" fmla="*/ 190547 h 300084"/>
                  <a:gd name="connsiteX31" fmla="*/ 176212 w 369093"/>
                  <a:gd name="connsiteY31" fmla="*/ 197691 h 300084"/>
                  <a:gd name="connsiteX32" fmla="*/ 166687 w 369093"/>
                  <a:gd name="connsiteY32" fmla="*/ 200072 h 300084"/>
                  <a:gd name="connsiteX33" fmla="*/ 152400 w 369093"/>
                  <a:gd name="connsiteY33" fmla="*/ 214359 h 300084"/>
                  <a:gd name="connsiteX34" fmla="*/ 142875 w 369093"/>
                  <a:gd name="connsiteY34" fmla="*/ 221503 h 300084"/>
                  <a:gd name="connsiteX35" fmla="*/ 126206 w 369093"/>
                  <a:gd name="connsiteY35" fmla="*/ 238172 h 300084"/>
                  <a:gd name="connsiteX36" fmla="*/ 102393 w 369093"/>
                  <a:gd name="connsiteY36" fmla="*/ 252459 h 300084"/>
                  <a:gd name="connsiteX37" fmla="*/ 80962 w 369093"/>
                  <a:gd name="connsiteY37" fmla="*/ 264366 h 300084"/>
                  <a:gd name="connsiteX38" fmla="*/ 73818 w 369093"/>
                  <a:gd name="connsiteY38" fmla="*/ 266747 h 300084"/>
                  <a:gd name="connsiteX39" fmla="*/ 66675 w 369093"/>
                  <a:gd name="connsiteY39" fmla="*/ 269128 h 300084"/>
                  <a:gd name="connsiteX40" fmla="*/ 59531 w 369093"/>
                  <a:gd name="connsiteY40" fmla="*/ 273891 h 300084"/>
                  <a:gd name="connsiteX41" fmla="*/ 42862 w 369093"/>
                  <a:gd name="connsiteY41" fmla="*/ 290559 h 300084"/>
                  <a:gd name="connsiteX42" fmla="*/ 28575 w 369093"/>
                  <a:gd name="connsiteY42" fmla="*/ 300084 h 300084"/>
                  <a:gd name="connsiteX43" fmla="*/ 14287 w 369093"/>
                  <a:gd name="connsiteY43" fmla="*/ 297703 h 300084"/>
                  <a:gd name="connsiteX44" fmla="*/ 4762 w 369093"/>
                  <a:gd name="connsiteY44" fmla="*/ 285797 h 300084"/>
                  <a:gd name="connsiteX45" fmla="*/ 0 w 369093"/>
                  <a:gd name="connsiteY45" fmla="*/ 278653 h 300084"/>
                  <a:gd name="connsiteX46" fmla="*/ 11906 w 369093"/>
                  <a:gd name="connsiteY46" fmla="*/ 266747 h 300084"/>
                  <a:gd name="connsiteX47" fmla="*/ 26193 w 369093"/>
                  <a:gd name="connsiteY47" fmla="*/ 261984 h 300084"/>
                  <a:gd name="connsiteX48" fmla="*/ 33337 w 369093"/>
                  <a:gd name="connsiteY48" fmla="*/ 254841 h 300084"/>
                  <a:gd name="connsiteX49" fmla="*/ 61912 w 369093"/>
                  <a:gd name="connsiteY49" fmla="*/ 233409 h 300084"/>
                  <a:gd name="connsiteX50" fmla="*/ 66675 w 369093"/>
                  <a:gd name="connsiteY50" fmla="*/ 226266 h 300084"/>
                  <a:gd name="connsiteX51" fmla="*/ 73818 w 369093"/>
                  <a:gd name="connsiteY51" fmla="*/ 221503 h 300084"/>
                  <a:gd name="connsiteX52" fmla="*/ 80962 w 369093"/>
                  <a:gd name="connsiteY52" fmla="*/ 214359 h 300084"/>
                  <a:gd name="connsiteX53" fmla="*/ 83343 w 369093"/>
                  <a:gd name="connsiteY53" fmla="*/ 207216 h 300084"/>
                  <a:gd name="connsiteX54" fmla="*/ 80962 w 369093"/>
                  <a:gd name="connsiteY54" fmla="*/ 200072 h 300084"/>
                  <a:gd name="connsiteX55" fmla="*/ 76200 w 369093"/>
                  <a:gd name="connsiteY55" fmla="*/ 192928 h 300084"/>
                  <a:gd name="connsiteX56" fmla="*/ 61912 w 369093"/>
                  <a:gd name="connsiteY56" fmla="*/ 185784 h 300084"/>
                  <a:gd name="connsiteX57" fmla="*/ 47625 w 369093"/>
                  <a:gd name="connsiteY57" fmla="*/ 171497 h 300084"/>
                  <a:gd name="connsiteX58" fmla="*/ 40481 w 369093"/>
                  <a:gd name="connsiteY58" fmla="*/ 157209 h 300084"/>
                  <a:gd name="connsiteX59" fmla="*/ 52387 w 369093"/>
                  <a:gd name="connsiteY59" fmla="*/ 150066 h 300084"/>
                  <a:gd name="connsiteX60" fmla="*/ 61912 w 369093"/>
                  <a:gd name="connsiteY60" fmla="*/ 142922 h 300084"/>
                  <a:gd name="connsiteX61" fmla="*/ 69056 w 369093"/>
                  <a:gd name="connsiteY61" fmla="*/ 140541 h 300084"/>
                  <a:gd name="connsiteX62" fmla="*/ 83343 w 369093"/>
                  <a:gd name="connsiteY62" fmla="*/ 128634 h 300084"/>
                  <a:gd name="connsiteX63" fmla="*/ 92868 w 369093"/>
                  <a:gd name="connsiteY63" fmla="*/ 119109 h 300084"/>
                  <a:gd name="connsiteX64" fmla="*/ 100012 w 369093"/>
                  <a:gd name="connsiteY64" fmla="*/ 114347 h 300084"/>
                  <a:gd name="connsiteX65" fmla="*/ 107156 w 369093"/>
                  <a:gd name="connsiteY65" fmla="*/ 107203 h 300084"/>
                  <a:gd name="connsiteX66" fmla="*/ 123825 w 369093"/>
                  <a:gd name="connsiteY66" fmla="*/ 92916 h 300084"/>
                  <a:gd name="connsiteX67" fmla="*/ 138112 w 369093"/>
                  <a:gd name="connsiteY67" fmla="*/ 83391 h 300084"/>
                  <a:gd name="connsiteX68" fmla="*/ 152400 w 369093"/>
                  <a:gd name="connsiteY68" fmla="*/ 66722 h 300084"/>
                  <a:gd name="connsiteX69" fmla="*/ 166687 w 369093"/>
                  <a:gd name="connsiteY69" fmla="*/ 54816 h 300084"/>
                  <a:gd name="connsiteX70" fmla="*/ 171450 w 369093"/>
                  <a:gd name="connsiteY70" fmla="*/ 47672 h 300084"/>
                  <a:gd name="connsiteX71" fmla="*/ 190500 w 369093"/>
                  <a:gd name="connsiteY71" fmla="*/ 35766 h 300084"/>
                  <a:gd name="connsiteX72" fmla="*/ 197643 w 369093"/>
                  <a:gd name="connsiteY72" fmla="*/ 26241 h 300084"/>
                  <a:gd name="connsiteX73" fmla="*/ 207168 w 369093"/>
                  <a:gd name="connsiteY73" fmla="*/ 21478 h 300084"/>
                  <a:gd name="connsiteX74" fmla="*/ 214312 w 369093"/>
                  <a:gd name="connsiteY74" fmla="*/ 16716 h 300084"/>
                  <a:gd name="connsiteX75" fmla="*/ 216693 w 369093"/>
                  <a:gd name="connsiteY75" fmla="*/ 9572 h 300084"/>
                  <a:gd name="connsiteX76" fmla="*/ 219075 w 369093"/>
                  <a:gd name="connsiteY76" fmla="*/ 47 h 30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69093" h="300084">
                    <a:moveTo>
                      <a:pt x="219075" y="47"/>
                    </a:moveTo>
                    <a:cubicBezTo>
                      <a:pt x="221456" y="444"/>
                      <a:pt x="226757" y="8257"/>
                      <a:pt x="230981" y="11953"/>
                    </a:cubicBezTo>
                    <a:cubicBezTo>
                      <a:pt x="233135" y="13838"/>
                      <a:pt x="235926" y="14884"/>
                      <a:pt x="238125" y="16716"/>
                    </a:cubicBezTo>
                    <a:cubicBezTo>
                      <a:pt x="256460" y="31995"/>
                      <a:pt x="234674" y="16796"/>
                      <a:pt x="252412" y="28622"/>
                    </a:cubicBezTo>
                    <a:cubicBezTo>
                      <a:pt x="254000" y="31003"/>
                      <a:pt x="255895" y="33206"/>
                      <a:pt x="257175" y="35766"/>
                    </a:cubicBezTo>
                    <a:cubicBezTo>
                      <a:pt x="258297" y="38011"/>
                      <a:pt x="258164" y="40821"/>
                      <a:pt x="259556" y="42909"/>
                    </a:cubicBezTo>
                    <a:cubicBezTo>
                      <a:pt x="261424" y="45711"/>
                      <a:pt x="264632" y="47395"/>
                      <a:pt x="266700" y="50053"/>
                    </a:cubicBezTo>
                    <a:cubicBezTo>
                      <a:pt x="270214" y="54571"/>
                      <a:pt x="276225" y="64341"/>
                      <a:pt x="276225" y="64341"/>
                    </a:cubicBezTo>
                    <a:cubicBezTo>
                      <a:pt x="295529" y="51469"/>
                      <a:pt x="270331" y="68946"/>
                      <a:pt x="290512" y="52434"/>
                    </a:cubicBezTo>
                    <a:cubicBezTo>
                      <a:pt x="296655" y="47408"/>
                      <a:pt x="303949" y="43760"/>
                      <a:pt x="309562" y="38147"/>
                    </a:cubicBezTo>
                    <a:cubicBezTo>
                      <a:pt x="328255" y="19454"/>
                      <a:pt x="319693" y="25836"/>
                      <a:pt x="333375" y="16716"/>
                    </a:cubicBezTo>
                    <a:cubicBezTo>
                      <a:pt x="335756" y="17510"/>
                      <a:pt x="338743" y="17322"/>
                      <a:pt x="340518" y="19097"/>
                    </a:cubicBezTo>
                    <a:cubicBezTo>
                      <a:pt x="343028" y="21607"/>
                      <a:pt x="343455" y="25578"/>
                      <a:pt x="345281" y="28622"/>
                    </a:cubicBezTo>
                    <a:cubicBezTo>
                      <a:pt x="354542" y="44056"/>
                      <a:pt x="350970" y="40351"/>
                      <a:pt x="361950" y="47672"/>
                    </a:cubicBezTo>
                    <a:lnTo>
                      <a:pt x="366712" y="61959"/>
                    </a:lnTo>
                    <a:lnTo>
                      <a:pt x="369093" y="69103"/>
                    </a:lnTo>
                    <a:cubicBezTo>
                      <a:pt x="367506" y="71484"/>
                      <a:pt x="366355" y="74223"/>
                      <a:pt x="364331" y="76247"/>
                    </a:cubicBezTo>
                    <a:cubicBezTo>
                      <a:pt x="359717" y="80861"/>
                      <a:pt x="355851" y="81454"/>
                      <a:pt x="350043" y="83391"/>
                    </a:cubicBezTo>
                    <a:cubicBezTo>
                      <a:pt x="328888" y="99255"/>
                      <a:pt x="351799" y="83998"/>
                      <a:pt x="330993" y="92916"/>
                    </a:cubicBezTo>
                    <a:cubicBezTo>
                      <a:pt x="309690" y="102046"/>
                      <a:pt x="343785" y="94356"/>
                      <a:pt x="309562" y="100059"/>
                    </a:cubicBezTo>
                    <a:cubicBezTo>
                      <a:pt x="307181" y="100853"/>
                      <a:pt x="304663" y="101318"/>
                      <a:pt x="302418" y="102441"/>
                    </a:cubicBezTo>
                    <a:cubicBezTo>
                      <a:pt x="298278" y="104511"/>
                      <a:pt x="294437" y="107131"/>
                      <a:pt x="290512" y="109584"/>
                    </a:cubicBezTo>
                    <a:cubicBezTo>
                      <a:pt x="288085" y="111101"/>
                      <a:pt x="285928" y="113067"/>
                      <a:pt x="283368" y="114347"/>
                    </a:cubicBezTo>
                    <a:cubicBezTo>
                      <a:pt x="281123" y="115469"/>
                      <a:pt x="278606" y="115934"/>
                      <a:pt x="276225" y="116728"/>
                    </a:cubicBezTo>
                    <a:cubicBezTo>
                      <a:pt x="269875" y="121491"/>
                      <a:pt x="263780" y="126613"/>
                      <a:pt x="257175" y="131016"/>
                    </a:cubicBezTo>
                    <a:cubicBezTo>
                      <a:pt x="254794" y="132603"/>
                      <a:pt x="252591" y="134498"/>
                      <a:pt x="250031" y="135778"/>
                    </a:cubicBezTo>
                    <a:cubicBezTo>
                      <a:pt x="247786" y="136900"/>
                      <a:pt x="245268" y="137365"/>
                      <a:pt x="242887" y="138159"/>
                    </a:cubicBezTo>
                    <a:cubicBezTo>
                      <a:pt x="222025" y="159021"/>
                      <a:pt x="248483" y="133497"/>
                      <a:pt x="228600" y="150066"/>
                    </a:cubicBezTo>
                    <a:cubicBezTo>
                      <a:pt x="213041" y="163032"/>
                      <a:pt x="230087" y="150959"/>
                      <a:pt x="214312" y="166734"/>
                    </a:cubicBezTo>
                    <a:cubicBezTo>
                      <a:pt x="212288" y="168758"/>
                      <a:pt x="209295" y="169582"/>
                      <a:pt x="207168" y="171497"/>
                    </a:cubicBezTo>
                    <a:cubicBezTo>
                      <a:pt x="185471" y="191026"/>
                      <a:pt x="198994" y="185335"/>
                      <a:pt x="183356" y="190547"/>
                    </a:cubicBezTo>
                    <a:cubicBezTo>
                      <a:pt x="180975" y="192928"/>
                      <a:pt x="179136" y="196020"/>
                      <a:pt x="176212" y="197691"/>
                    </a:cubicBezTo>
                    <a:cubicBezTo>
                      <a:pt x="173370" y="199315"/>
                      <a:pt x="169368" y="198195"/>
                      <a:pt x="166687" y="200072"/>
                    </a:cubicBezTo>
                    <a:cubicBezTo>
                      <a:pt x="161169" y="203934"/>
                      <a:pt x="157788" y="210318"/>
                      <a:pt x="152400" y="214359"/>
                    </a:cubicBezTo>
                    <a:cubicBezTo>
                      <a:pt x="149225" y="216740"/>
                      <a:pt x="145812" y="218833"/>
                      <a:pt x="142875" y="221503"/>
                    </a:cubicBezTo>
                    <a:cubicBezTo>
                      <a:pt x="137061" y="226789"/>
                      <a:pt x="132744" y="233813"/>
                      <a:pt x="126206" y="238172"/>
                    </a:cubicBezTo>
                    <a:cubicBezTo>
                      <a:pt x="108964" y="249666"/>
                      <a:pt x="117038" y="245137"/>
                      <a:pt x="102393" y="252459"/>
                    </a:cubicBezTo>
                    <a:cubicBezTo>
                      <a:pt x="91701" y="263153"/>
                      <a:pt x="98444" y="258539"/>
                      <a:pt x="80962" y="264366"/>
                    </a:cubicBezTo>
                    <a:lnTo>
                      <a:pt x="73818" y="266747"/>
                    </a:lnTo>
                    <a:lnTo>
                      <a:pt x="66675" y="269128"/>
                    </a:lnTo>
                    <a:cubicBezTo>
                      <a:pt x="64294" y="270716"/>
                      <a:pt x="61658" y="271976"/>
                      <a:pt x="59531" y="273891"/>
                    </a:cubicBezTo>
                    <a:cubicBezTo>
                      <a:pt x="53690" y="279147"/>
                      <a:pt x="49400" y="286200"/>
                      <a:pt x="42862" y="290559"/>
                    </a:cubicBezTo>
                    <a:lnTo>
                      <a:pt x="28575" y="300084"/>
                    </a:lnTo>
                    <a:cubicBezTo>
                      <a:pt x="23812" y="299290"/>
                      <a:pt x="18868" y="299230"/>
                      <a:pt x="14287" y="297703"/>
                    </a:cubicBezTo>
                    <a:cubicBezTo>
                      <a:pt x="4653" y="294492"/>
                      <a:pt x="8400" y="293075"/>
                      <a:pt x="4762" y="285797"/>
                    </a:cubicBezTo>
                    <a:cubicBezTo>
                      <a:pt x="3482" y="283237"/>
                      <a:pt x="1587" y="281034"/>
                      <a:pt x="0" y="278653"/>
                    </a:cubicBezTo>
                    <a:cubicBezTo>
                      <a:pt x="4345" y="272134"/>
                      <a:pt x="4385" y="270090"/>
                      <a:pt x="11906" y="266747"/>
                    </a:cubicBezTo>
                    <a:cubicBezTo>
                      <a:pt x="16493" y="264708"/>
                      <a:pt x="26193" y="261984"/>
                      <a:pt x="26193" y="261984"/>
                    </a:cubicBezTo>
                    <a:cubicBezTo>
                      <a:pt x="28574" y="259603"/>
                      <a:pt x="30750" y="256997"/>
                      <a:pt x="33337" y="254841"/>
                    </a:cubicBezTo>
                    <a:cubicBezTo>
                      <a:pt x="43563" y="246320"/>
                      <a:pt x="52286" y="247845"/>
                      <a:pt x="61912" y="233409"/>
                    </a:cubicBezTo>
                    <a:cubicBezTo>
                      <a:pt x="63500" y="231028"/>
                      <a:pt x="64651" y="228290"/>
                      <a:pt x="66675" y="226266"/>
                    </a:cubicBezTo>
                    <a:cubicBezTo>
                      <a:pt x="68699" y="224242"/>
                      <a:pt x="71620" y="223335"/>
                      <a:pt x="73818" y="221503"/>
                    </a:cubicBezTo>
                    <a:cubicBezTo>
                      <a:pt x="76405" y="219347"/>
                      <a:pt x="78581" y="216740"/>
                      <a:pt x="80962" y="214359"/>
                    </a:cubicBezTo>
                    <a:cubicBezTo>
                      <a:pt x="81756" y="211978"/>
                      <a:pt x="83343" y="209726"/>
                      <a:pt x="83343" y="207216"/>
                    </a:cubicBezTo>
                    <a:cubicBezTo>
                      <a:pt x="83343" y="204706"/>
                      <a:pt x="82084" y="202317"/>
                      <a:pt x="80962" y="200072"/>
                    </a:cubicBezTo>
                    <a:cubicBezTo>
                      <a:pt x="79682" y="197512"/>
                      <a:pt x="78224" y="194952"/>
                      <a:pt x="76200" y="192928"/>
                    </a:cubicBezTo>
                    <a:cubicBezTo>
                      <a:pt x="71586" y="188314"/>
                      <a:pt x="67720" y="187721"/>
                      <a:pt x="61912" y="185784"/>
                    </a:cubicBezTo>
                    <a:cubicBezTo>
                      <a:pt x="57150" y="181022"/>
                      <a:pt x="49755" y="177886"/>
                      <a:pt x="47625" y="171497"/>
                    </a:cubicBezTo>
                    <a:cubicBezTo>
                      <a:pt x="44338" y="161638"/>
                      <a:pt x="46635" y="166442"/>
                      <a:pt x="40481" y="157209"/>
                    </a:cubicBezTo>
                    <a:cubicBezTo>
                      <a:pt x="44450" y="154828"/>
                      <a:pt x="48536" y="152633"/>
                      <a:pt x="52387" y="150066"/>
                    </a:cubicBezTo>
                    <a:cubicBezTo>
                      <a:pt x="55689" y="147865"/>
                      <a:pt x="58466" y="144891"/>
                      <a:pt x="61912" y="142922"/>
                    </a:cubicBezTo>
                    <a:cubicBezTo>
                      <a:pt x="64091" y="141677"/>
                      <a:pt x="66675" y="141335"/>
                      <a:pt x="69056" y="140541"/>
                    </a:cubicBezTo>
                    <a:cubicBezTo>
                      <a:pt x="93829" y="115768"/>
                      <a:pt x="60137" y="148527"/>
                      <a:pt x="83343" y="128634"/>
                    </a:cubicBezTo>
                    <a:cubicBezTo>
                      <a:pt x="86752" y="125712"/>
                      <a:pt x="89459" y="122031"/>
                      <a:pt x="92868" y="119109"/>
                    </a:cubicBezTo>
                    <a:cubicBezTo>
                      <a:pt x="95041" y="117247"/>
                      <a:pt x="97813" y="116179"/>
                      <a:pt x="100012" y="114347"/>
                    </a:cubicBezTo>
                    <a:cubicBezTo>
                      <a:pt x="102599" y="112191"/>
                      <a:pt x="104653" y="109456"/>
                      <a:pt x="107156" y="107203"/>
                    </a:cubicBezTo>
                    <a:cubicBezTo>
                      <a:pt x="112595" y="102308"/>
                      <a:pt x="118025" y="97378"/>
                      <a:pt x="123825" y="92916"/>
                    </a:cubicBezTo>
                    <a:cubicBezTo>
                      <a:pt x="128362" y="89426"/>
                      <a:pt x="133643" y="86967"/>
                      <a:pt x="138112" y="83391"/>
                    </a:cubicBezTo>
                    <a:cubicBezTo>
                      <a:pt x="152417" y="71947"/>
                      <a:pt x="143390" y="77535"/>
                      <a:pt x="152400" y="66722"/>
                    </a:cubicBezTo>
                    <a:cubicBezTo>
                      <a:pt x="158131" y="59844"/>
                      <a:pt x="159660" y="59500"/>
                      <a:pt x="166687" y="54816"/>
                    </a:cubicBezTo>
                    <a:cubicBezTo>
                      <a:pt x="168275" y="52435"/>
                      <a:pt x="169251" y="49504"/>
                      <a:pt x="171450" y="47672"/>
                    </a:cubicBezTo>
                    <a:cubicBezTo>
                      <a:pt x="194077" y="28816"/>
                      <a:pt x="167456" y="58810"/>
                      <a:pt x="190500" y="35766"/>
                    </a:cubicBezTo>
                    <a:cubicBezTo>
                      <a:pt x="193306" y="32960"/>
                      <a:pt x="194630" y="28824"/>
                      <a:pt x="197643" y="26241"/>
                    </a:cubicBezTo>
                    <a:cubicBezTo>
                      <a:pt x="200338" y="23931"/>
                      <a:pt x="204086" y="23239"/>
                      <a:pt x="207168" y="21478"/>
                    </a:cubicBezTo>
                    <a:cubicBezTo>
                      <a:pt x="209653" y="20058"/>
                      <a:pt x="211931" y="18303"/>
                      <a:pt x="214312" y="16716"/>
                    </a:cubicBezTo>
                    <a:cubicBezTo>
                      <a:pt x="215106" y="14335"/>
                      <a:pt x="214918" y="11347"/>
                      <a:pt x="216693" y="9572"/>
                    </a:cubicBezTo>
                    <a:cubicBezTo>
                      <a:pt x="224590" y="1675"/>
                      <a:pt x="216694" y="-350"/>
                      <a:pt x="219075" y="4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767013" y="2807487"/>
                <a:ext cx="314325" cy="352432"/>
              </a:xfrm>
              <a:custGeom>
                <a:avLst/>
                <a:gdLst>
                  <a:gd name="connsiteX0" fmla="*/ 219075 w 314325"/>
                  <a:gd name="connsiteY0" fmla="*/ 7 h 352432"/>
                  <a:gd name="connsiteX1" fmla="*/ 238125 w 314325"/>
                  <a:gd name="connsiteY1" fmla="*/ 19057 h 352432"/>
                  <a:gd name="connsiteX2" fmla="*/ 245268 w 314325"/>
                  <a:gd name="connsiteY2" fmla="*/ 21438 h 352432"/>
                  <a:gd name="connsiteX3" fmla="*/ 252412 w 314325"/>
                  <a:gd name="connsiteY3" fmla="*/ 28582 h 352432"/>
                  <a:gd name="connsiteX4" fmla="*/ 261937 w 314325"/>
                  <a:gd name="connsiteY4" fmla="*/ 42869 h 352432"/>
                  <a:gd name="connsiteX5" fmla="*/ 269081 w 314325"/>
                  <a:gd name="connsiteY5" fmla="*/ 50013 h 352432"/>
                  <a:gd name="connsiteX6" fmla="*/ 280987 w 314325"/>
                  <a:gd name="connsiteY6" fmla="*/ 59538 h 352432"/>
                  <a:gd name="connsiteX7" fmla="*/ 288131 w 314325"/>
                  <a:gd name="connsiteY7" fmla="*/ 66682 h 352432"/>
                  <a:gd name="connsiteX8" fmla="*/ 295275 w 314325"/>
                  <a:gd name="connsiteY8" fmla="*/ 69063 h 352432"/>
                  <a:gd name="connsiteX9" fmla="*/ 300037 w 314325"/>
                  <a:gd name="connsiteY9" fmla="*/ 76207 h 352432"/>
                  <a:gd name="connsiteX10" fmla="*/ 314325 w 314325"/>
                  <a:gd name="connsiteY10" fmla="*/ 90494 h 352432"/>
                  <a:gd name="connsiteX11" fmla="*/ 307181 w 314325"/>
                  <a:gd name="connsiteY11" fmla="*/ 97638 h 352432"/>
                  <a:gd name="connsiteX12" fmla="*/ 300037 w 314325"/>
                  <a:gd name="connsiteY12" fmla="*/ 102401 h 352432"/>
                  <a:gd name="connsiteX13" fmla="*/ 271462 w 314325"/>
                  <a:gd name="connsiteY13" fmla="*/ 123832 h 352432"/>
                  <a:gd name="connsiteX14" fmla="*/ 266700 w 314325"/>
                  <a:gd name="connsiteY14" fmla="*/ 130976 h 352432"/>
                  <a:gd name="connsiteX15" fmla="*/ 250031 w 314325"/>
                  <a:gd name="connsiteY15" fmla="*/ 140501 h 352432"/>
                  <a:gd name="connsiteX16" fmla="*/ 242887 w 314325"/>
                  <a:gd name="connsiteY16" fmla="*/ 147644 h 352432"/>
                  <a:gd name="connsiteX17" fmla="*/ 233362 w 314325"/>
                  <a:gd name="connsiteY17" fmla="*/ 154788 h 352432"/>
                  <a:gd name="connsiteX18" fmla="*/ 226218 w 314325"/>
                  <a:gd name="connsiteY18" fmla="*/ 152407 h 352432"/>
                  <a:gd name="connsiteX19" fmla="*/ 221456 w 314325"/>
                  <a:gd name="connsiteY19" fmla="*/ 138119 h 352432"/>
                  <a:gd name="connsiteX20" fmla="*/ 219075 w 314325"/>
                  <a:gd name="connsiteY20" fmla="*/ 130976 h 352432"/>
                  <a:gd name="connsiteX21" fmla="*/ 204787 w 314325"/>
                  <a:gd name="connsiteY21" fmla="*/ 119069 h 352432"/>
                  <a:gd name="connsiteX22" fmla="*/ 190500 w 314325"/>
                  <a:gd name="connsiteY22" fmla="*/ 128594 h 352432"/>
                  <a:gd name="connsiteX23" fmla="*/ 185737 w 314325"/>
                  <a:gd name="connsiteY23" fmla="*/ 135738 h 352432"/>
                  <a:gd name="connsiteX24" fmla="*/ 171450 w 314325"/>
                  <a:gd name="connsiteY24" fmla="*/ 145263 h 352432"/>
                  <a:gd name="connsiteX25" fmla="*/ 154781 w 314325"/>
                  <a:gd name="connsiteY25" fmla="*/ 157169 h 352432"/>
                  <a:gd name="connsiteX26" fmla="*/ 142875 w 314325"/>
                  <a:gd name="connsiteY26" fmla="*/ 161932 h 352432"/>
                  <a:gd name="connsiteX27" fmla="*/ 128587 w 314325"/>
                  <a:gd name="connsiteY27" fmla="*/ 169076 h 352432"/>
                  <a:gd name="connsiteX28" fmla="*/ 140493 w 314325"/>
                  <a:gd name="connsiteY28" fmla="*/ 192888 h 352432"/>
                  <a:gd name="connsiteX29" fmla="*/ 152400 w 314325"/>
                  <a:gd name="connsiteY29" fmla="*/ 209557 h 352432"/>
                  <a:gd name="connsiteX30" fmla="*/ 161925 w 314325"/>
                  <a:gd name="connsiteY30" fmla="*/ 223844 h 352432"/>
                  <a:gd name="connsiteX31" fmla="*/ 171450 w 314325"/>
                  <a:gd name="connsiteY31" fmla="*/ 233369 h 352432"/>
                  <a:gd name="connsiteX32" fmla="*/ 183356 w 314325"/>
                  <a:gd name="connsiteY32" fmla="*/ 250038 h 352432"/>
                  <a:gd name="connsiteX33" fmla="*/ 197643 w 314325"/>
                  <a:gd name="connsiteY33" fmla="*/ 264326 h 352432"/>
                  <a:gd name="connsiteX34" fmla="*/ 204787 w 314325"/>
                  <a:gd name="connsiteY34" fmla="*/ 271469 h 352432"/>
                  <a:gd name="connsiteX35" fmla="*/ 209550 w 314325"/>
                  <a:gd name="connsiteY35" fmla="*/ 278613 h 352432"/>
                  <a:gd name="connsiteX36" fmla="*/ 223837 w 314325"/>
                  <a:gd name="connsiteY36" fmla="*/ 292901 h 352432"/>
                  <a:gd name="connsiteX37" fmla="*/ 230981 w 314325"/>
                  <a:gd name="connsiteY37" fmla="*/ 300044 h 352432"/>
                  <a:gd name="connsiteX38" fmla="*/ 238125 w 314325"/>
                  <a:gd name="connsiteY38" fmla="*/ 323857 h 352432"/>
                  <a:gd name="connsiteX39" fmla="*/ 228600 w 314325"/>
                  <a:gd name="connsiteY39" fmla="*/ 335763 h 352432"/>
                  <a:gd name="connsiteX40" fmla="*/ 216693 w 314325"/>
                  <a:gd name="connsiteY40" fmla="*/ 347669 h 352432"/>
                  <a:gd name="connsiteX41" fmla="*/ 202406 w 314325"/>
                  <a:gd name="connsiteY41" fmla="*/ 352432 h 352432"/>
                  <a:gd name="connsiteX42" fmla="*/ 190500 w 314325"/>
                  <a:gd name="connsiteY42" fmla="*/ 347669 h 352432"/>
                  <a:gd name="connsiteX43" fmla="*/ 185737 w 314325"/>
                  <a:gd name="connsiteY43" fmla="*/ 340526 h 352432"/>
                  <a:gd name="connsiteX44" fmla="*/ 173831 w 314325"/>
                  <a:gd name="connsiteY44" fmla="*/ 321476 h 352432"/>
                  <a:gd name="connsiteX45" fmla="*/ 161925 w 314325"/>
                  <a:gd name="connsiteY45" fmla="*/ 297663 h 352432"/>
                  <a:gd name="connsiteX46" fmla="*/ 157162 w 314325"/>
                  <a:gd name="connsiteY46" fmla="*/ 288138 h 352432"/>
                  <a:gd name="connsiteX47" fmla="*/ 154781 w 314325"/>
                  <a:gd name="connsiteY47" fmla="*/ 280994 h 352432"/>
                  <a:gd name="connsiteX48" fmla="*/ 145256 w 314325"/>
                  <a:gd name="connsiteY48" fmla="*/ 273851 h 352432"/>
                  <a:gd name="connsiteX49" fmla="*/ 138112 w 314325"/>
                  <a:gd name="connsiteY49" fmla="*/ 264326 h 352432"/>
                  <a:gd name="connsiteX50" fmla="*/ 128587 w 314325"/>
                  <a:gd name="connsiteY50" fmla="*/ 250038 h 352432"/>
                  <a:gd name="connsiteX51" fmla="*/ 107156 w 314325"/>
                  <a:gd name="connsiteY51" fmla="*/ 230988 h 352432"/>
                  <a:gd name="connsiteX52" fmla="*/ 97631 w 314325"/>
                  <a:gd name="connsiteY52" fmla="*/ 245276 h 352432"/>
                  <a:gd name="connsiteX53" fmla="*/ 73818 w 314325"/>
                  <a:gd name="connsiteY53" fmla="*/ 254801 h 352432"/>
                  <a:gd name="connsiteX54" fmla="*/ 64293 w 314325"/>
                  <a:gd name="connsiteY54" fmla="*/ 240513 h 352432"/>
                  <a:gd name="connsiteX55" fmla="*/ 54768 w 314325"/>
                  <a:gd name="connsiteY55" fmla="*/ 221463 h 352432"/>
                  <a:gd name="connsiteX56" fmla="*/ 52387 w 314325"/>
                  <a:gd name="connsiteY56" fmla="*/ 214319 h 352432"/>
                  <a:gd name="connsiteX57" fmla="*/ 38100 w 314325"/>
                  <a:gd name="connsiteY57" fmla="*/ 192888 h 352432"/>
                  <a:gd name="connsiteX58" fmla="*/ 28575 w 314325"/>
                  <a:gd name="connsiteY58" fmla="*/ 178601 h 352432"/>
                  <a:gd name="connsiteX59" fmla="*/ 21431 w 314325"/>
                  <a:gd name="connsiteY59" fmla="*/ 171457 h 352432"/>
                  <a:gd name="connsiteX60" fmla="*/ 11906 w 314325"/>
                  <a:gd name="connsiteY60" fmla="*/ 157169 h 352432"/>
                  <a:gd name="connsiteX61" fmla="*/ 7143 w 314325"/>
                  <a:gd name="connsiteY61" fmla="*/ 150026 h 352432"/>
                  <a:gd name="connsiteX62" fmla="*/ 0 w 314325"/>
                  <a:gd name="connsiteY62" fmla="*/ 145263 h 352432"/>
                  <a:gd name="connsiteX63" fmla="*/ 9525 w 314325"/>
                  <a:gd name="connsiteY63" fmla="*/ 140501 h 352432"/>
                  <a:gd name="connsiteX64" fmla="*/ 16668 w 314325"/>
                  <a:gd name="connsiteY64" fmla="*/ 138119 h 352432"/>
                  <a:gd name="connsiteX65" fmla="*/ 33337 w 314325"/>
                  <a:gd name="connsiteY65" fmla="*/ 133357 h 352432"/>
                  <a:gd name="connsiteX66" fmla="*/ 47625 w 314325"/>
                  <a:gd name="connsiteY66" fmla="*/ 128594 h 352432"/>
                  <a:gd name="connsiteX67" fmla="*/ 69056 w 314325"/>
                  <a:gd name="connsiteY67" fmla="*/ 111926 h 352432"/>
                  <a:gd name="connsiteX68" fmla="*/ 80962 w 314325"/>
                  <a:gd name="connsiteY68" fmla="*/ 102401 h 352432"/>
                  <a:gd name="connsiteX69" fmla="*/ 90487 w 314325"/>
                  <a:gd name="connsiteY69" fmla="*/ 95257 h 352432"/>
                  <a:gd name="connsiteX70" fmla="*/ 114300 w 314325"/>
                  <a:gd name="connsiteY70" fmla="*/ 73826 h 352432"/>
                  <a:gd name="connsiteX71" fmla="*/ 126206 w 314325"/>
                  <a:gd name="connsiteY71" fmla="*/ 59538 h 352432"/>
                  <a:gd name="connsiteX72" fmla="*/ 128587 w 314325"/>
                  <a:gd name="connsiteY72" fmla="*/ 69063 h 352432"/>
                  <a:gd name="connsiteX73" fmla="*/ 135731 w 314325"/>
                  <a:gd name="connsiteY73" fmla="*/ 66682 h 352432"/>
                  <a:gd name="connsiteX74" fmla="*/ 152400 w 314325"/>
                  <a:gd name="connsiteY74" fmla="*/ 52394 h 352432"/>
                  <a:gd name="connsiteX75" fmla="*/ 176212 w 314325"/>
                  <a:gd name="connsiteY75" fmla="*/ 40488 h 352432"/>
                  <a:gd name="connsiteX76" fmla="*/ 188118 w 314325"/>
                  <a:gd name="connsiteY76" fmla="*/ 33344 h 352432"/>
                  <a:gd name="connsiteX77" fmla="*/ 197643 w 314325"/>
                  <a:gd name="connsiteY77" fmla="*/ 30963 h 352432"/>
                  <a:gd name="connsiteX78" fmla="*/ 204787 w 314325"/>
                  <a:gd name="connsiteY78" fmla="*/ 28582 h 352432"/>
                  <a:gd name="connsiteX79" fmla="*/ 219075 w 314325"/>
                  <a:gd name="connsiteY79" fmla="*/ 16676 h 352432"/>
                  <a:gd name="connsiteX80" fmla="*/ 219075 w 314325"/>
                  <a:gd name="connsiteY80" fmla="*/ 7 h 35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14325" h="352432">
                    <a:moveTo>
                      <a:pt x="219075" y="7"/>
                    </a:moveTo>
                    <a:cubicBezTo>
                      <a:pt x="222250" y="404"/>
                      <a:pt x="228753" y="14370"/>
                      <a:pt x="238125" y="19057"/>
                    </a:cubicBezTo>
                    <a:cubicBezTo>
                      <a:pt x="240370" y="20179"/>
                      <a:pt x="242887" y="20644"/>
                      <a:pt x="245268" y="21438"/>
                    </a:cubicBezTo>
                    <a:cubicBezTo>
                      <a:pt x="247649" y="23819"/>
                      <a:pt x="250344" y="25924"/>
                      <a:pt x="252412" y="28582"/>
                    </a:cubicBezTo>
                    <a:cubicBezTo>
                      <a:pt x="255926" y="33100"/>
                      <a:pt x="257890" y="38822"/>
                      <a:pt x="261937" y="42869"/>
                    </a:cubicBezTo>
                    <a:cubicBezTo>
                      <a:pt x="264318" y="45250"/>
                      <a:pt x="266925" y="47426"/>
                      <a:pt x="269081" y="50013"/>
                    </a:cubicBezTo>
                    <a:cubicBezTo>
                      <a:pt x="277366" y="59956"/>
                      <a:pt x="269259" y="55629"/>
                      <a:pt x="280987" y="59538"/>
                    </a:cubicBezTo>
                    <a:cubicBezTo>
                      <a:pt x="283368" y="61919"/>
                      <a:pt x="285329" y="64814"/>
                      <a:pt x="288131" y="66682"/>
                    </a:cubicBezTo>
                    <a:cubicBezTo>
                      <a:pt x="290220" y="68074"/>
                      <a:pt x="293315" y="67495"/>
                      <a:pt x="295275" y="69063"/>
                    </a:cubicBezTo>
                    <a:cubicBezTo>
                      <a:pt x="297510" y="70851"/>
                      <a:pt x="298374" y="73878"/>
                      <a:pt x="300037" y="76207"/>
                    </a:cubicBezTo>
                    <a:cubicBezTo>
                      <a:pt x="308092" y="87484"/>
                      <a:pt x="304460" y="83918"/>
                      <a:pt x="314325" y="90494"/>
                    </a:cubicBezTo>
                    <a:cubicBezTo>
                      <a:pt x="311944" y="92875"/>
                      <a:pt x="309768" y="95482"/>
                      <a:pt x="307181" y="97638"/>
                    </a:cubicBezTo>
                    <a:cubicBezTo>
                      <a:pt x="304982" y="99470"/>
                      <a:pt x="302155" y="100476"/>
                      <a:pt x="300037" y="102401"/>
                    </a:cubicBezTo>
                    <a:cubicBezTo>
                      <a:pt x="275727" y="124502"/>
                      <a:pt x="290773" y="119005"/>
                      <a:pt x="271462" y="123832"/>
                    </a:cubicBezTo>
                    <a:cubicBezTo>
                      <a:pt x="269875" y="126213"/>
                      <a:pt x="268724" y="128952"/>
                      <a:pt x="266700" y="130976"/>
                    </a:cubicBezTo>
                    <a:cubicBezTo>
                      <a:pt x="261081" y="136595"/>
                      <a:pt x="256560" y="135838"/>
                      <a:pt x="250031" y="140501"/>
                    </a:cubicBezTo>
                    <a:cubicBezTo>
                      <a:pt x="247291" y="142458"/>
                      <a:pt x="245444" y="145453"/>
                      <a:pt x="242887" y="147644"/>
                    </a:cubicBezTo>
                    <a:cubicBezTo>
                      <a:pt x="239874" y="150227"/>
                      <a:pt x="236537" y="152407"/>
                      <a:pt x="233362" y="154788"/>
                    </a:cubicBezTo>
                    <a:cubicBezTo>
                      <a:pt x="230981" y="153994"/>
                      <a:pt x="227677" y="154450"/>
                      <a:pt x="226218" y="152407"/>
                    </a:cubicBezTo>
                    <a:cubicBezTo>
                      <a:pt x="223300" y="148322"/>
                      <a:pt x="223043" y="142882"/>
                      <a:pt x="221456" y="138119"/>
                    </a:cubicBezTo>
                    <a:cubicBezTo>
                      <a:pt x="220662" y="135738"/>
                      <a:pt x="220850" y="132751"/>
                      <a:pt x="219075" y="130976"/>
                    </a:cubicBezTo>
                    <a:cubicBezTo>
                      <a:pt x="209907" y="121808"/>
                      <a:pt x="214733" y="125700"/>
                      <a:pt x="204787" y="119069"/>
                    </a:cubicBezTo>
                    <a:cubicBezTo>
                      <a:pt x="195983" y="122005"/>
                      <a:pt x="197360" y="120362"/>
                      <a:pt x="190500" y="128594"/>
                    </a:cubicBezTo>
                    <a:cubicBezTo>
                      <a:pt x="188668" y="130793"/>
                      <a:pt x="187891" y="133853"/>
                      <a:pt x="185737" y="135738"/>
                    </a:cubicBezTo>
                    <a:cubicBezTo>
                      <a:pt x="181430" y="139507"/>
                      <a:pt x="176029" y="141829"/>
                      <a:pt x="171450" y="145263"/>
                    </a:cubicBezTo>
                    <a:cubicBezTo>
                      <a:pt x="169287" y="146885"/>
                      <a:pt x="158268" y="155426"/>
                      <a:pt x="154781" y="157169"/>
                    </a:cubicBezTo>
                    <a:cubicBezTo>
                      <a:pt x="150958" y="159081"/>
                      <a:pt x="146698" y="160020"/>
                      <a:pt x="142875" y="161932"/>
                    </a:cubicBezTo>
                    <a:cubicBezTo>
                      <a:pt x="124410" y="171165"/>
                      <a:pt x="146544" y="163089"/>
                      <a:pt x="128587" y="169076"/>
                    </a:cubicBezTo>
                    <a:cubicBezTo>
                      <a:pt x="132556" y="177013"/>
                      <a:pt x="135570" y="185504"/>
                      <a:pt x="140493" y="192888"/>
                    </a:cubicBezTo>
                    <a:cubicBezTo>
                      <a:pt x="155984" y="216123"/>
                      <a:pt x="131715" y="180009"/>
                      <a:pt x="152400" y="209557"/>
                    </a:cubicBezTo>
                    <a:cubicBezTo>
                      <a:pt x="155682" y="214246"/>
                      <a:pt x="157878" y="219797"/>
                      <a:pt x="161925" y="223844"/>
                    </a:cubicBezTo>
                    <a:cubicBezTo>
                      <a:pt x="165100" y="227019"/>
                      <a:pt x="168528" y="229960"/>
                      <a:pt x="171450" y="233369"/>
                    </a:cubicBezTo>
                    <a:cubicBezTo>
                      <a:pt x="194656" y="260444"/>
                      <a:pt x="151970" y="215163"/>
                      <a:pt x="183356" y="250038"/>
                    </a:cubicBezTo>
                    <a:cubicBezTo>
                      <a:pt x="187862" y="255044"/>
                      <a:pt x="192880" y="259563"/>
                      <a:pt x="197643" y="264326"/>
                    </a:cubicBezTo>
                    <a:cubicBezTo>
                      <a:pt x="200024" y="266707"/>
                      <a:pt x="202919" y="268667"/>
                      <a:pt x="204787" y="271469"/>
                    </a:cubicBezTo>
                    <a:cubicBezTo>
                      <a:pt x="206375" y="273850"/>
                      <a:pt x="207649" y="276474"/>
                      <a:pt x="209550" y="278613"/>
                    </a:cubicBezTo>
                    <a:cubicBezTo>
                      <a:pt x="214025" y="283647"/>
                      <a:pt x="219074" y="288138"/>
                      <a:pt x="223837" y="292901"/>
                    </a:cubicBezTo>
                    <a:lnTo>
                      <a:pt x="230981" y="300044"/>
                    </a:lnTo>
                    <a:cubicBezTo>
                      <a:pt x="236778" y="317437"/>
                      <a:pt x="234525" y="309462"/>
                      <a:pt x="238125" y="323857"/>
                    </a:cubicBezTo>
                    <a:cubicBezTo>
                      <a:pt x="233184" y="343613"/>
                      <a:pt x="240343" y="326368"/>
                      <a:pt x="228600" y="335763"/>
                    </a:cubicBezTo>
                    <a:cubicBezTo>
                      <a:pt x="215700" y="346083"/>
                      <a:pt x="232767" y="340525"/>
                      <a:pt x="216693" y="347669"/>
                    </a:cubicBezTo>
                    <a:cubicBezTo>
                      <a:pt x="212106" y="349708"/>
                      <a:pt x="202406" y="352432"/>
                      <a:pt x="202406" y="352432"/>
                    </a:cubicBezTo>
                    <a:cubicBezTo>
                      <a:pt x="198437" y="350844"/>
                      <a:pt x="193978" y="350153"/>
                      <a:pt x="190500" y="347669"/>
                    </a:cubicBezTo>
                    <a:cubicBezTo>
                      <a:pt x="188171" y="346006"/>
                      <a:pt x="187254" y="342953"/>
                      <a:pt x="185737" y="340526"/>
                    </a:cubicBezTo>
                    <a:cubicBezTo>
                      <a:pt x="171358" y="317521"/>
                      <a:pt x="184723" y="337814"/>
                      <a:pt x="173831" y="321476"/>
                    </a:cubicBezTo>
                    <a:cubicBezTo>
                      <a:pt x="168442" y="299919"/>
                      <a:pt x="176098" y="326006"/>
                      <a:pt x="161925" y="297663"/>
                    </a:cubicBezTo>
                    <a:cubicBezTo>
                      <a:pt x="160337" y="294488"/>
                      <a:pt x="158560" y="291401"/>
                      <a:pt x="157162" y="288138"/>
                    </a:cubicBezTo>
                    <a:cubicBezTo>
                      <a:pt x="156173" y="285831"/>
                      <a:pt x="156388" y="282922"/>
                      <a:pt x="154781" y="280994"/>
                    </a:cubicBezTo>
                    <a:cubicBezTo>
                      <a:pt x="152240" y="277945"/>
                      <a:pt x="148062" y="276657"/>
                      <a:pt x="145256" y="273851"/>
                    </a:cubicBezTo>
                    <a:cubicBezTo>
                      <a:pt x="142450" y="271045"/>
                      <a:pt x="140388" y="267577"/>
                      <a:pt x="138112" y="264326"/>
                    </a:cubicBezTo>
                    <a:cubicBezTo>
                      <a:pt x="134830" y="259637"/>
                      <a:pt x="132634" y="254085"/>
                      <a:pt x="128587" y="250038"/>
                    </a:cubicBezTo>
                    <a:cubicBezTo>
                      <a:pt x="112276" y="233727"/>
                      <a:pt x="119904" y="239487"/>
                      <a:pt x="107156" y="230988"/>
                    </a:cubicBezTo>
                    <a:cubicBezTo>
                      <a:pt x="103981" y="235751"/>
                      <a:pt x="103061" y="243466"/>
                      <a:pt x="97631" y="245276"/>
                    </a:cubicBezTo>
                    <a:cubicBezTo>
                      <a:pt x="79975" y="251160"/>
                      <a:pt x="87833" y="247793"/>
                      <a:pt x="73818" y="254801"/>
                    </a:cubicBezTo>
                    <a:cubicBezTo>
                      <a:pt x="70643" y="250038"/>
                      <a:pt x="66419" y="245828"/>
                      <a:pt x="64293" y="240513"/>
                    </a:cubicBezTo>
                    <a:cubicBezTo>
                      <a:pt x="58468" y="225950"/>
                      <a:pt x="61902" y="232163"/>
                      <a:pt x="54768" y="221463"/>
                    </a:cubicBezTo>
                    <a:cubicBezTo>
                      <a:pt x="53974" y="219082"/>
                      <a:pt x="53510" y="216564"/>
                      <a:pt x="52387" y="214319"/>
                    </a:cubicBezTo>
                    <a:cubicBezTo>
                      <a:pt x="46635" y="202816"/>
                      <a:pt x="45075" y="202853"/>
                      <a:pt x="38100" y="192888"/>
                    </a:cubicBezTo>
                    <a:cubicBezTo>
                      <a:pt x="34818" y="188199"/>
                      <a:pt x="32622" y="182648"/>
                      <a:pt x="28575" y="178601"/>
                    </a:cubicBezTo>
                    <a:cubicBezTo>
                      <a:pt x="26194" y="176220"/>
                      <a:pt x="23499" y="174115"/>
                      <a:pt x="21431" y="171457"/>
                    </a:cubicBezTo>
                    <a:cubicBezTo>
                      <a:pt x="17917" y="166939"/>
                      <a:pt x="15081" y="161932"/>
                      <a:pt x="11906" y="157169"/>
                    </a:cubicBezTo>
                    <a:cubicBezTo>
                      <a:pt x="10319" y="154788"/>
                      <a:pt x="9524" y="151614"/>
                      <a:pt x="7143" y="150026"/>
                    </a:cubicBezTo>
                    <a:lnTo>
                      <a:pt x="0" y="145263"/>
                    </a:lnTo>
                    <a:cubicBezTo>
                      <a:pt x="3175" y="143676"/>
                      <a:pt x="6262" y="141899"/>
                      <a:pt x="9525" y="140501"/>
                    </a:cubicBezTo>
                    <a:cubicBezTo>
                      <a:pt x="11832" y="139512"/>
                      <a:pt x="14264" y="138840"/>
                      <a:pt x="16668" y="138119"/>
                    </a:cubicBezTo>
                    <a:cubicBezTo>
                      <a:pt x="22203" y="136458"/>
                      <a:pt x="27814" y="135056"/>
                      <a:pt x="33337" y="133357"/>
                    </a:cubicBezTo>
                    <a:cubicBezTo>
                      <a:pt x="38135" y="131881"/>
                      <a:pt x="47625" y="128594"/>
                      <a:pt x="47625" y="128594"/>
                    </a:cubicBezTo>
                    <a:lnTo>
                      <a:pt x="69056" y="111926"/>
                    </a:lnTo>
                    <a:cubicBezTo>
                      <a:pt x="73052" y="108786"/>
                      <a:pt x="76950" y="105521"/>
                      <a:pt x="80962" y="102401"/>
                    </a:cubicBezTo>
                    <a:cubicBezTo>
                      <a:pt x="84095" y="99964"/>
                      <a:pt x="87946" y="98306"/>
                      <a:pt x="90487" y="95257"/>
                    </a:cubicBezTo>
                    <a:cubicBezTo>
                      <a:pt x="105356" y="77413"/>
                      <a:pt x="97077" y="84158"/>
                      <a:pt x="114300" y="73826"/>
                    </a:cubicBezTo>
                    <a:cubicBezTo>
                      <a:pt x="115366" y="72227"/>
                      <a:pt x="123586" y="58883"/>
                      <a:pt x="126206" y="59538"/>
                    </a:cubicBezTo>
                    <a:cubicBezTo>
                      <a:pt x="129381" y="60332"/>
                      <a:pt x="127793" y="65888"/>
                      <a:pt x="128587" y="69063"/>
                    </a:cubicBezTo>
                    <a:cubicBezTo>
                      <a:pt x="130968" y="68269"/>
                      <a:pt x="133552" y="67927"/>
                      <a:pt x="135731" y="66682"/>
                    </a:cubicBezTo>
                    <a:cubicBezTo>
                      <a:pt x="150001" y="58528"/>
                      <a:pt x="140710" y="61487"/>
                      <a:pt x="152400" y="52394"/>
                    </a:cubicBezTo>
                    <a:cubicBezTo>
                      <a:pt x="165829" y="41949"/>
                      <a:pt x="163182" y="43745"/>
                      <a:pt x="176212" y="40488"/>
                    </a:cubicBezTo>
                    <a:cubicBezTo>
                      <a:pt x="180181" y="38107"/>
                      <a:pt x="183889" y="35224"/>
                      <a:pt x="188118" y="33344"/>
                    </a:cubicBezTo>
                    <a:cubicBezTo>
                      <a:pt x="191109" y="32015"/>
                      <a:pt x="194496" y="31862"/>
                      <a:pt x="197643" y="30963"/>
                    </a:cubicBezTo>
                    <a:cubicBezTo>
                      <a:pt x="200057" y="30273"/>
                      <a:pt x="202406" y="29376"/>
                      <a:pt x="204787" y="28582"/>
                    </a:cubicBezTo>
                    <a:cubicBezTo>
                      <a:pt x="211392" y="24179"/>
                      <a:pt x="213838" y="23222"/>
                      <a:pt x="219075" y="16676"/>
                    </a:cubicBezTo>
                    <a:cubicBezTo>
                      <a:pt x="220184" y="15290"/>
                      <a:pt x="215900" y="-390"/>
                      <a:pt x="219075" y="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3036094" y="2969295"/>
                <a:ext cx="216694" cy="226343"/>
              </a:xfrm>
              <a:custGeom>
                <a:avLst/>
                <a:gdLst>
                  <a:gd name="connsiteX0" fmla="*/ 104775 w 216694"/>
                  <a:gd name="connsiteY0" fmla="*/ 4886 h 226343"/>
                  <a:gd name="connsiteX1" fmla="*/ 88106 w 216694"/>
                  <a:gd name="connsiteY1" fmla="*/ 26318 h 226343"/>
                  <a:gd name="connsiteX2" fmla="*/ 80962 w 216694"/>
                  <a:gd name="connsiteY2" fmla="*/ 28699 h 226343"/>
                  <a:gd name="connsiteX3" fmla="*/ 73819 w 216694"/>
                  <a:gd name="connsiteY3" fmla="*/ 33461 h 226343"/>
                  <a:gd name="connsiteX4" fmla="*/ 57150 w 216694"/>
                  <a:gd name="connsiteY4" fmla="*/ 38224 h 226343"/>
                  <a:gd name="connsiteX5" fmla="*/ 50006 w 216694"/>
                  <a:gd name="connsiteY5" fmla="*/ 40605 h 226343"/>
                  <a:gd name="connsiteX6" fmla="*/ 59531 w 216694"/>
                  <a:gd name="connsiteY6" fmla="*/ 54893 h 226343"/>
                  <a:gd name="connsiteX7" fmla="*/ 61912 w 216694"/>
                  <a:gd name="connsiteY7" fmla="*/ 62036 h 226343"/>
                  <a:gd name="connsiteX8" fmla="*/ 76200 w 216694"/>
                  <a:gd name="connsiteY8" fmla="*/ 73943 h 226343"/>
                  <a:gd name="connsiteX9" fmla="*/ 88106 w 216694"/>
                  <a:gd name="connsiteY9" fmla="*/ 88230 h 226343"/>
                  <a:gd name="connsiteX10" fmla="*/ 83344 w 216694"/>
                  <a:gd name="connsiteY10" fmla="*/ 104899 h 226343"/>
                  <a:gd name="connsiteX11" fmla="*/ 69056 w 216694"/>
                  <a:gd name="connsiteY11" fmla="*/ 119186 h 226343"/>
                  <a:gd name="connsiteX12" fmla="*/ 57150 w 216694"/>
                  <a:gd name="connsiteY12" fmla="*/ 131093 h 226343"/>
                  <a:gd name="connsiteX13" fmla="*/ 52387 w 216694"/>
                  <a:gd name="connsiteY13" fmla="*/ 138236 h 226343"/>
                  <a:gd name="connsiteX14" fmla="*/ 38100 w 216694"/>
                  <a:gd name="connsiteY14" fmla="*/ 142999 h 226343"/>
                  <a:gd name="connsiteX15" fmla="*/ 28575 w 216694"/>
                  <a:gd name="connsiteY15" fmla="*/ 147761 h 226343"/>
                  <a:gd name="connsiteX16" fmla="*/ 21431 w 216694"/>
                  <a:gd name="connsiteY16" fmla="*/ 152524 h 226343"/>
                  <a:gd name="connsiteX17" fmla="*/ 7144 w 216694"/>
                  <a:gd name="connsiteY17" fmla="*/ 157286 h 226343"/>
                  <a:gd name="connsiteX18" fmla="*/ 0 w 216694"/>
                  <a:gd name="connsiteY18" fmla="*/ 159668 h 226343"/>
                  <a:gd name="connsiteX19" fmla="*/ 14287 w 216694"/>
                  <a:gd name="connsiteY19" fmla="*/ 181099 h 226343"/>
                  <a:gd name="connsiteX20" fmla="*/ 19050 w 216694"/>
                  <a:gd name="connsiteY20" fmla="*/ 188243 h 226343"/>
                  <a:gd name="connsiteX21" fmla="*/ 23812 w 216694"/>
                  <a:gd name="connsiteY21" fmla="*/ 197768 h 226343"/>
                  <a:gd name="connsiteX22" fmla="*/ 45244 w 216694"/>
                  <a:gd name="connsiteY22" fmla="*/ 209674 h 226343"/>
                  <a:gd name="connsiteX23" fmla="*/ 54769 w 216694"/>
                  <a:gd name="connsiteY23" fmla="*/ 216818 h 226343"/>
                  <a:gd name="connsiteX24" fmla="*/ 61912 w 216694"/>
                  <a:gd name="connsiteY24" fmla="*/ 223961 h 226343"/>
                  <a:gd name="connsiteX25" fmla="*/ 69056 w 216694"/>
                  <a:gd name="connsiteY25" fmla="*/ 226343 h 226343"/>
                  <a:gd name="connsiteX26" fmla="*/ 83344 w 216694"/>
                  <a:gd name="connsiteY26" fmla="*/ 207293 h 226343"/>
                  <a:gd name="connsiteX27" fmla="*/ 85725 w 216694"/>
                  <a:gd name="connsiteY27" fmla="*/ 197768 h 226343"/>
                  <a:gd name="connsiteX28" fmla="*/ 116681 w 216694"/>
                  <a:gd name="connsiteY28" fmla="*/ 171574 h 226343"/>
                  <a:gd name="connsiteX29" fmla="*/ 123825 w 216694"/>
                  <a:gd name="connsiteY29" fmla="*/ 169193 h 226343"/>
                  <a:gd name="connsiteX30" fmla="*/ 145256 w 216694"/>
                  <a:gd name="connsiteY30" fmla="*/ 159668 h 226343"/>
                  <a:gd name="connsiteX31" fmla="*/ 161925 w 216694"/>
                  <a:gd name="connsiteY31" fmla="*/ 150143 h 226343"/>
                  <a:gd name="connsiteX32" fmla="*/ 171450 w 216694"/>
                  <a:gd name="connsiteY32" fmla="*/ 147761 h 226343"/>
                  <a:gd name="connsiteX33" fmla="*/ 192881 w 216694"/>
                  <a:gd name="connsiteY33" fmla="*/ 135855 h 226343"/>
                  <a:gd name="connsiteX34" fmla="*/ 202406 w 216694"/>
                  <a:gd name="connsiteY34" fmla="*/ 128711 h 226343"/>
                  <a:gd name="connsiteX35" fmla="*/ 214312 w 216694"/>
                  <a:gd name="connsiteY35" fmla="*/ 114424 h 226343"/>
                  <a:gd name="connsiteX36" fmla="*/ 216694 w 216694"/>
                  <a:gd name="connsiteY36" fmla="*/ 107280 h 226343"/>
                  <a:gd name="connsiteX37" fmla="*/ 200025 w 216694"/>
                  <a:gd name="connsiteY37" fmla="*/ 97755 h 226343"/>
                  <a:gd name="connsiteX38" fmla="*/ 178594 w 216694"/>
                  <a:gd name="connsiteY38" fmla="*/ 88230 h 226343"/>
                  <a:gd name="connsiteX39" fmla="*/ 164306 w 216694"/>
                  <a:gd name="connsiteY39" fmla="*/ 71561 h 226343"/>
                  <a:gd name="connsiteX40" fmla="*/ 159544 w 216694"/>
                  <a:gd name="connsiteY40" fmla="*/ 62036 h 226343"/>
                  <a:gd name="connsiteX41" fmla="*/ 145256 w 216694"/>
                  <a:gd name="connsiteY41" fmla="*/ 52511 h 226343"/>
                  <a:gd name="connsiteX42" fmla="*/ 133350 w 216694"/>
                  <a:gd name="connsiteY42" fmla="*/ 42986 h 226343"/>
                  <a:gd name="connsiteX43" fmla="*/ 114300 w 216694"/>
                  <a:gd name="connsiteY43" fmla="*/ 21555 h 226343"/>
                  <a:gd name="connsiteX44" fmla="*/ 102394 w 216694"/>
                  <a:gd name="connsiteY44" fmla="*/ 124 h 226343"/>
                  <a:gd name="connsiteX45" fmla="*/ 104775 w 216694"/>
                  <a:gd name="connsiteY45" fmla="*/ 4886 h 22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6694" h="226343">
                    <a:moveTo>
                      <a:pt x="104775" y="4886"/>
                    </a:moveTo>
                    <a:cubicBezTo>
                      <a:pt x="102394" y="9252"/>
                      <a:pt x="94821" y="21842"/>
                      <a:pt x="88106" y="26318"/>
                    </a:cubicBezTo>
                    <a:cubicBezTo>
                      <a:pt x="86017" y="27710"/>
                      <a:pt x="83343" y="27905"/>
                      <a:pt x="80962" y="28699"/>
                    </a:cubicBezTo>
                    <a:cubicBezTo>
                      <a:pt x="78581" y="30286"/>
                      <a:pt x="76378" y="32181"/>
                      <a:pt x="73819" y="33461"/>
                    </a:cubicBezTo>
                    <a:cubicBezTo>
                      <a:pt x="70008" y="35367"/>
                      <a:pt x="60717" y="37205"/>
                      <a:pt x="57150" y="38224"/>
                    </a:cubicBezTo>
                    <a:cubicBezTo>
                      <a:pt x="54736" y="38914"/>
                      <a:pt x="52387" y="39811"/>
                      <a:pt x="50006" y="40605"/>
                    </a:cubicBezTo>
                    <a:cubicBezTo>
                      <a:pt x="53181" y="45368"/>
                      <a:pt x="57721" y="49463"/>
                      <a:pt x="59531" y="54893"/>
                    </a:cubicBezTo>
                    <a:cubicBezTo>
                      <a:pt x="60325" y="57274"/>
                      <a:pt x="60520" y="59948"/>
                      <a:pt x="61912" y="62036"/>
                    </a:cubicBezTo>
                    <a:cubicBezTo>
                      <a:pt x="67129" y="69861"/>
                      <a:pt x="69612" y="68453"/>
                      <a:pt x="76200" y="73943"/>
                    </a:cubicBezTo>
                    <a:cubicBezTo>
                      <a:pt x="83078" y="79674"/>
                      <a:pt x="83422" y="81203"/>
                      <a:pt x="88106" y="88230"/>
                    </a:cubicBezTo>
                    <a:cubicBezTo>
                      <a:pt x="86519" y="93786"/>
                      <a:pt x="86373" y="99978"/>
                      <a:pt x="83344" y="104899"/>
                    </a:cubicBezTo>
                    <a:cubicBezTo>
                      <a:pt x="79814" y="110635"/>
                      <a:pt x="73531" y="114152"/>
                      <a:pt x="69056" y="119186"/>
                    </a:cubicBezTo>
                    <a:cubicBezTo>
                      <a:pt x="57508" y="132178"/>
                      <a:pt x="71874" y="121276"/>
                      <a:pt x="57150" y="131093"/>
                    </a:cubicBezTo>
                    <a:cubicBezTo>
                      <a:pt x="55562" y="133474"/>
                      <a:pt x="54814" y="136719"/>
                      <a:pt x="52387" y="138236"/>
                    </a:cubicBezTo>
                    <a:cubicBezTo>
                      <a:pt x="48130" y="140897"/>
                      <a:pt x="42590" y="140754"/>
                      <a:pt x="38100" y="142999"/>
                    </a:cubicBezTo>
                    <a:cubicBezTo>
                      <a:pt x="34925" y="144586"/>
                      <a:pt x="31657" y="146000"/>
                      <a:pt x="28575" y="147761"/>
                    </a:cubicBezTo>
                    <a:cubicBezTo>
                      <a:pt x="26090" y="149181"/>
                      <a:pt x="24046" y="151362"/>
                      <a:pt x="21431" y="152524"/>
                    </a:cubicBezTo>
                    <a:cubicBezTo>
                      <a:pt x="16844" y="154563"/>
                      <a:pt x="11906" y="155699"/>
                      <a:pt x="7144" y="157286"/>
                    </a:cubicBezTo>
                    <a:lnTo>
                      <a:pt x="0" y="159668"/>
                    </a:lnTo>
                    <a:lnTo>
                      <a:pt x="14287" y="181099"/>
                    </a:lnTo>
                    <a:cubicBezTo>
                      <a:pt x="15875" y="183480"/>
                      <a:pt x="17770" y="185683"/>
                      <a:pt x="19050" y="188243"/>
                    </a:cubicBezTo>
                    <a:cubicBezTo>
                      <a:pt x="20637" y="191418"/>
                      <a:pt x="21302" y="195258"/>
                      <a:pt x="23812" y="197768"/>
                    </a:cubicBezTo>
                    <a:cubicBezTo>
                      <a:pt x="32000" y="205956"/>
                      <a:pt x="36260" y="206680"/>
                      <a:pt x="45244" y="209674"/>
                    </a:cubicBezTo>
                    <a:cubicBezTo>
                      <a:pt x="48419" y="212055"/>
                      <a:pt x="51756" y="214235"/>
                      <a:pt x="54769" y="216818"/>
                    </a:cubicBezTo>
                    <a:cubicBezTo>
                      <a:pt x="57326" y="219009"/>
                      <a:pt x="59110" y="222093"/>
                      <a:pt x="61912" y="223961"/>
                    </a:cubicBezTo>
                    <a:cubicBezTo>
                      <a:pt x="64001" y="225353"/>
                      <a:pt x="66675" y="225549"/>
                      <a:pt x="69056" y="226343"/>
                    </a:cubicBezTo>
                    <a:cubicBezTo>
                      <a:pt x="76458" y="218941"/>
                      <a:pt x="78610" y="217944"/>
                      <a:pt x="83344" y="207293"/>
                    </a:cubicBezTo>
                    <a:cubicBezTo>
                      <a:pt x="84673" y="204302"/>
                      <a:pt x="83761" y="200386"/>
                      <a:pt x="85725" y="197768"/>
                    </a:cubicBezTo>
                    <a:cubicBezTo>
                      <a:pt x="94552" y="185999"/>
                      <a:pt x="104030" y="177899"/>
                      <a:pt x="116681" y="171574"/>
                    </a:cubicBezTo>
                    <a:cubicBezTo>
                      <a:pt x="118926" y="170451"/>
                      <a:pt x="121580" y="170316"/>
                      <a:pt x="123825" y="169193"/>
                    </a:cubicBezTo>
                    <a:cubicBezTo>
                      <a:pt x="144424" y="158894"/>
                      <a:pt x="127079" y="164212"/>
                      <a:pt x="145256" y="159668"/>
                    </a:cubicBezTo>
                    <a:cubicBezTo>
                      <a:pt x="151180" y="155718"/>
                      <a:pt x="155016" y="152734"/>
                      <a:pt x="161925" y="150143"/>
                    </a:cubicBezTo>
                    <a:cubicBezTo>
                      <a:pt x="164989" y="148994"/>
                      <a:pt x="168275" y="148555"/>
                      <a:pt x="171450" y="147761"/>
                    </a:cubicBezTo>
                    <a:cubicBezTo>
                      <a:pt x="187826" y="136844"/>
                      <a:pt x="180307" y="140046"/>
                      <a:pt x="192881" y="135855"/>
                    </a:cubicBezTo>
                    <a:cubicBezTo>
                      <a:pt x="196056" y="133474"/>
                      <a:pt x="199393" y="131294"/>
                      <a:pt x="202406" y="128711"/>
                    </a:cubicBezTo>
                    <a:cubicBezTo>
                      <a:pt x="207017" y="124759"/>
                      <a:pt x="211555" y="119939"/>
                      <a:pt x="214312" y="114424"/>
                    </a:cubicBezTo>
                    <a:cubicBezTo>
                      <a:pt x="215435" y="112179"/>
                      <a:pt x="215900" y="109661"/>
                      <a:pt x="216694" y="107280"/>
                    </a:cubicBezTo>
                    <a:cubicBezTo>
                      <a:pt x="202658" y="102602"/>
                      <a:pt x="216502" y="108053"/>
                      <a:pt x="200025" y="97755"/>
                    </a:cubicBezTo>
                    <a:cubicBezTo>
                      <a:pt x="194097" y="94050"/>
                      <a:pt x="184861" y="90737"/>
                      <a:pt x="178594" y="88230"/>
                    </a:cubicBezTo>
                    <a:cubicBezTo>
                      <a:pt x="172101" y="81737"/>
                      <a:pt x="169396" y="79706"/>
                      <a:pt x="164306" y="71561"/>
                    </a:cubicBezTo>
                    <a:cubicBezTo>
                      <a:pt x="162425" y="68551"/>
                      <a:pt x="162054" y="64546"/>
                      <a:pt x="159544" y="62036"/>
                    </a:cubicBezTo>
                    <a:cubicBezTo>
                      <a:pt x="155497" y="57989"/>
                      <a:pt x="145256" y="52511"/>
                      <a:pt x="145256" y="52511"/>
                    </a:cubicBezTo>
                    <a:cubicBezTo>
                      <a:pt x="132187" y="32908"/>
                      <a:pt x="149274" y="55371"/>
                      <a:pt x="133350" y="42986"/>
                    </a:cubicBezTo>
                    <a:cubicBezTo>
                      <a:pt x="129685" y="40135"/>
                      <a:pt x="117424" y="28584"/>
                      <a:pt x="114300" y="21555"/>
                    </a:cubicBezTo>
                    <a:cubicBezTo>
                      <a:pt x="111737" y="15789"/>
                      <a:pt x="110896" y="2959"/>
                      <a:pt x="102394" y="124"/>
                    </a:cubicBezTo>
                    <a:cubicBezTo>
                      <a:pt x="100888" y="-378"/>
                      <a:pt x="107156" y="520"/>
                      <a:pt x="104775" y="48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893060" y="3190862"/>
                <a:ext cx="185938" cy="150032"/>
              </a:xfrm>
              <a:custGeom>
                <a:avLst/>
                <a:gdLst>
                  <a:gd name="connsiteX0" fmla="*/ 157321 w 185938"/>
                  <a:gd name="connsiteY0" fmla="*/ 13 h 150032"/>
                  <a:gd name="connsiteX1" fmla="*/ 162084 w 185938"/>
                  <a:gd name="connsiteY1" fmla="*/ 11919 h 150032"/>
                  <a:gd name="connsiteX2" fmla="*/ 183515 w 185938"/>
                  <a:gd name="connsiteY2" fmla="*/ 23826 h 150032"/>
                  <a:gd name="connsiteX3" fmla="*/ 185896 w 185938"/>
                  <a:gd name="connsiteY3" fmla="*/ 30969 h 150032"/>
                  <a:gd name="connsiteX4" fmla="*/ 171609 w 185938"/>
                  <a:gd name="connsiteY4" fmla="*/ 47638 h 150032"/>
                  <a:gd name="connsiteX5" fmla="*/ 157321 w 185938"/>
                  <a:gd name="connsiteY5" fmla="*/ 59544 h 150032"/>
                  <a:gd name="connsiteX6" fmla="*/ 150178 w 185938"/>
                  <a:gd name="connsiteY6" fmla="*/ 61926 h 150032"/>
                  <a:gd name="connsiteX7" fmla="*/ 123984 w 185938"/>
                  <a:gd name="connsiteY7" fmla="*/ 73832 h 150032"/>
                  <a:gd name="connsiteX8" fmla="*/ 114459 w 185938"/>
                  <a:gd name="connsiteY8" fmla="*/ 78594 h 150032"/>
                  <a:gd name="connsiteX9" fmla="*/ 107315 w 185938"/>
                  <a:gd name="connsiteY9" fmla="*/ 80976 h 150032"/>
                  <a:gd name="connsiteX10" fmla="*/ 90646 w 185938"/>
                  <a:gd name="connsiteY10" fmla="*/ 95263 h 150032"/>
                  <a:gd name="connsiteX11" fmla="*/ 76359 w 185938"/>
                  <a:gd name="connsiteY11" fmla="*/ 104788 h 150032"/>
                  <a:gd name="connsiteX12" fmla="*/ 71596 w 185938"/>
                  <a:gd name="connsiteY12" fmla="*/ 111932 h 150032"/>
                  <a:gd name="connsiteX13" fmla="*/ 64453 w 185938"/>
                  <a:gd name="connsiteY13" fmla="*/ 116694 h 150032"/>
                  <a:gd name="connsiteX14" fmla="*/ 52546 w 185938"/>
                  <a:gd name="connsiteY14" fmla="*/ 128601 h 150032"/>
                  <a:gd name="connsiteX15" fmla="*/ 45403 w 185938"/>
                  <a:gd name="connsiteY15" fmla="*/ 138126 h 150032"/>
                  <a:gd name="connsiteX16" fmla="*/ 23971 w 185938"/>
                  <a:gd name="connsiteY16" fmla="*/ 150032 h 150032"/>
                  <a:gd name="connsiteX17" fmla="*/ 12065 w 185938"/>
                  <a:gd name="connsiteY17" fmla="*/ 147651 h 150032"/>
                  <a:gd name="connsiteX18" fmla="*/ 9684 w 185938"/>
                  <a:gd name="connsiteY18" fmla="*/ 138126 h 150032"/>
                  <a:gd name="connsiteX19" fmla="*/ 2540 w 185938"/>
                  <a:gd name="connsiteY19" fmla="*/ 128601 h 150032"/>
                  <a:gd name="connsiteX20" fmla="*/ 159 w 185938"/>
                  <a:gd name="connsiteY20" fmla="*/ 121457 h 150032"/>
                  <a:gd name="connsiteX21" fmla="*/ 7303 w 185938"/>
                  <a:gd name="connsiteY21" fmla="*/ 114313 h 150032"/>
                  <a:gd name="connsiteX22" fmla="*/ 23971 w 185938"/>
                  <a:gd name="connsiteY22" fmla="*/ 107169 h 150032"/>
                  <a:gd name="connsiteX23" fmla="*/ 31115 w 185938"/>
                  <a:gd name="connsiteY23" fmla="*/ 100026 h 150032"/>
                  <a:gd name="connsiteX24" fmla="*/ 38259 w 185938"/>
                  <a:gd name="connsiteY24" fmla="*/ 90501 h 150032"/>
                  <a:gd name="connsiteX25" fmla="*/ 45403 w 185938"/>
                  <a:gd name="connsiteY25" fmla="*/ 85738 h 150032"/>
                  <a:gd name="connsiteX26" fmla="*/ 52546 w 185938"/>
                  <a:gd name="connsiteY26" fmla="*/ 78594 h 150032"/>
                  <a:gd name="connsiteX27" fmla="*/ 64453 w 185938"/>
                  <a:gd name="connsiteY27" fmla="*/ 71451 h 150032"/>
                  <a:gd name="connsiteX28" fmla="*/ 73978 w 185938"/>
                  <a:gd name="connsiteY28" fmla="*/ 64307 h 150032"/>
                  <a:gd name="connsiteX29" fmla="*/ 83503 w 185938"/>
                  <a:gd name="connsiteY29" fmla="*/ 59544 h 150032"/>
                  <a:gd name="connsiteX30" fmla="*/ 100171 w 185938"/>
                  <a:gd name="connsiteY30" fmla="*/ 47638 h 150032"/>
                  <a:gd name="connsiteX31" fmla="*/ 107315 w 185938"/>
                  <a:gd name="connsiteY31" fmla="*/ 45257 h 150032"/>
                  <a:gd name="connsiteX32" fmla="*/ 126365 w 185938"/>
                  <a:gd name="connsiteY32" fmla="*/ 30969 h 150032"/>
                  <a:gd name="connsiteX33" fmla="*/ 140653 w 185938"/>
                  <a:gd name="connsiteY33" fmla="*/ 21444 h 150032"/>
                  <a:gd name="connsiteX34" fmla="*/ 147796 w 185938"/>
                  <a:gd name="connsiteY34" fmla="*/ 16682 h 150032"/>
                  <a:gd name="connsiteX35" fmla="*/ 152559 w 185938"/>
                  <a:gd name="connsiteY35" fmla="*/ 9538 h 150032"/>
                  <a:gd name="connsiteX36" fmla="*/ 157321 w 185938"/>
                  <a:gd name="connsiteY36" fmla="*/ 13 h 1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85938" h="150032">
                    <a:moveTo>
                      <a:pt x="157321" y="13"/>
                    </a:moveTo>
                    <a:cubicBezTo>
                      <a:pt x="158908" y="410"/>
                      <a:pt x="159244" y="8724"/>
                      <a:pt x="162084" y="11919"/>
                    </a:cubicBezTo>
                    <a:cubicBezTo>
                      <a:pt x="168978" y="19675"/>
                      <a:pt x="175099" y="21020"/>
                      <a:pt x="183515" y="23826"/>
                    </a:cubicBezTo>
                    <a:cubicBezTo>
                      <a:pt x="184309" y="26207"/>
                      <a:pt x="186251" y="28484"/>
                      <a:pt x="185896" y="30969"/>
                    </a:cubicBezTo>
                    <a:cubicBezTo>
                      <a:pt x="184487" y="40833"/>
                      <a:pt x="178241" y="41954"/>
                      <a:pt x="171609" y="47638"/>
                    </a:cubicBezTo>
                    <a:cubicBezTo>
                      <a:pt x="164233" y="53961"/>
                      <a:pt x="165745" y="55332"/>
                      <a:pt x="157321" y="59544"/>
                    </a:cubicBezTo>
                    <a:cubicBezTo>
                      <a:pt x="155076" y="60667"/>
                      <a:pt x="152372" y="60707"/>
                      <a:pt x="150178" y="61926"/>
                    </a:cubicBezTo>
                    <a:cubicBezTo>
                      <a:pt x="127009" y="74799"/>
                      <a:pt x="145401" y="69549"/>
                      <a:pt x="123984" y="73832"/>
                    </a:cubicBezTo>
                    <a:cubicBezTo>
                      <a:pt x="120809" y="75419"/>
                      <a:pt x="117722" y="77196"/>
                      <a:pt x="114459" y="78594"/>
                    </a:cubicBezTo>
                    <a:cubicBezTo>
                      <a:pt x="112152" y="79583"/>
                      <a:pt x="109494" y="79731"/>
                      <a:pt x="107315" y="80976"/>
                    </a:cubicBezTo>
                    <a:cubicBezTo>
                      <a:pt x="93040" y="89133"/>
                      <a:pt x="102341" y="86167"/>
                      <a:pt x="90646" y="95263"/>
                    </a:cubicBezTo>
                    <a:cubicBezTo>
                      <a:pt x="86128" y="98777"/>
                      <a:pt x="76359" y="104788"/>
                      <a:pt x="76359" y="104788"/>
                    </a:cubicBezTo>
                    <a:cubicBezTo>
                      <a:pt x="74771" y="107169"/>
                      <a:pt x="73620" y="109908"/>
                      <a:pt x="71596" y="111932"/>
                    </a:cubicBezTo>
                    <a:cubicBezTo>
                      <a:pt x="69573" y="113955"/>
                      <a:pt x="66285" y="114496"/>
                      <a:pt x="64453" y="116694"/>
                    </a:cubicBezTo>
                    <a:cubicBezTo>
                      <a:pt x="53135" y="130275"/>
                      <a:pt x="66899" y="123815"/>
                      <a:pt x="52546" y="128601"/>
                    </a:cubicBezTo>
                    <a:cubicBezTo>
                      <a:pt x="50165" y="131776"/>
                      <a:pt x="48369" y="135489"/>
                      <a:pt x="45403" y="138126"/>
                    </a:cubicBezTo>
                    <a:cubicBezTo>
                      <a:pt x="35577" y="146860"/>
                      <a:pt x="33673" y="146799"/>
                      <a:pt x="23971" y="150032"/>
                    </a:cubicBezTo>
                    <a:cubicBezTo>
                      <a:pt x="20002" y="149238"/>
                      <a:pt x="15174" y="150242"/>
                      <a:pt x="12065" y="147651"/>
                    </a:cubicBezTo>
                    <a:cubicBezTo>
                      <a:pt x="9551" y="145556"/>
                      <a:pt x="11148" y="141053"/>
                      <a:pt x="9684" y="138126"/>
                    </a:cubicBezTo>
                    <a:cubicBezTo>
                      <a:pt x="7909" y="134576"/>
                      <a:pt x="4921" y="131776"/>
                      <a:pt x="2540" y="128601"/>
                    </a:cubicBezTo>
                    <a:cubicBezTo>
                      <a:pt x="1746" y="126220"/>
                      <a:pt x="-635" y="123838"/>
                      <a:pt x="159" y="121457"/>
                    </a:cubicBezTo>
                    <a:cubicBezTo>
                      <a:pt x="1224" y="118262"/>
                      <a:pt x="4563" y="116270"/>
                      <a:pt x="7303" y="114313"/>
                    </a:cubicBezTo>
                    <a:cubicBezTo>
                      <a:pt x="12449" y="110638"/>
                      <a:pt x="18145" y="109112"/>
                      <a:pt x="23971" y="107169"/>
                    </a:cubicBezTo>
                    <a:cubicBezTo>
                      <a:pt x="26352" y="104788"/>
                      <a:pt x="28923" y="102583"/>
                      <a:pt x="31115" y="100026"/>
                    </a:cubicBezTo>
                    <a:cubicBezTo>
                      <a:pt x="33698" y="97013"/>
                      <a:pt x="35453" y="93307"/>
                      <a:pt x="38259" y="90501"/>
                    </a:cubicBezTo>
                    <a:cubicBezTo>
                      <a:pt x="40283" y="88477"/>
                      <a:pt x="43204" y="87570"/>
                      <a:pt x="45403" y="85738"/>
                    </a:cubicBezTo>
                    <a:cubicBezTo>
                      <a:pt x="47990" y="83582"/>
                      <a:pt x="49852" y="80614"/>
                      <a:pt x="52546" y="78594"/>
                    </a:cubicBezTo>
                    <a:cubicBezTo>
                      <a:pt x="56249" y="75817"/>
                      <a:pt x="60602" y="74018"/>
                      <a:pt x="64453" y="71451"/>
                    </a:cubicBezTo>
                    <a:cubicBezTo>
                      <a:pt x="67755" y="69250"/>
                      <a:pt x="70613" y="66411"/>
                      <a:pt x="73978" y="64307"/>
                    </a:cubicBezTo>
                    <a:cubicBezTo>
                      <a:pt x="76988" y="62426"/>
                      <a:pt x="80493" y="61425"/>
                      <a:pt x="83503" y="59544"/>
                    </a:cubicBezTo>
                    <a:cubicBezTo>
                      <a:pt x="87798" y="56860"/>
                      <a:pt x="95148" y="50149"/>
                      <a:pt x="100171" y="47638"/>
                    </a:cubicBezTo>
                    <a:cubicBezTo>
                      <a:pt x="102416" y="46515"/>
                      <a:pt x="104934" y="46051"/>
                      <a:pt x="107315" y="45257"/>
                    </a:cubicBezTo>
                    <a:cubicBezTo>
                      <a:pt x="128255" y="31296"/>
                      <a:pt x="95234" y="53609"/>
                      <a:pt x="126365" y="30969"/>
                    </a:cubicBezTo>
                    <a:cubicBezTo>
                      <a:pt x="130994" y="27602"/>
                      <a:pt x="135890" y="24619"/>
                      <a:pt x="140653" y="21444"/>
                    </a:cubicBezTo>
                    <a:lnTo>
                      <a:pt x="147796" y="16682"/>
                    </a:lnTo>
                    <a:cubicBezTo>
                      <a:pt x="149384" y="14301"/>
                      <a:pt x="150324" y="11326"/>
                      <a:pt x="152559" y="9538"/>
                    </a:cubicBezTo>
                    <a:cubicBezTo>
                      <a:pt x="154519" y="7970"/>
                      <a:pt x="155734" y="-384"/>
                      <a:pt x="157321" y="1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3317081" y="3245429"/>
                <a:ext cx="142875" cy="90702"/>
              </a:xfrm>
              <a:custGeom>
                <a:avLst/>
                <a:gdLst>
                  <a:gd name="connsiteX0" fmla="*/ 85725 w 142875"/>
                  <a:gd name="connsiteY0" fmla="*/ 215 h 90702"/>
                  <a:gd name="connsiteX1" fmla="*/ 73819 w 142875"/>
                  <a:gd name="connsiteY1" fmla="*/ 2596 h 90702"/>
                  <a:gd name="connsiteX2" fmla="*/ 64294 w 142875"/>
                  <a:gd name="connsiteY2" fmla="*/ 9740 h 90702"/>
                  <a:gd name="connsiteX3" fmla="*/ 50007 w 142875"/>
                  <a:gd name="connsiteY3" fmla="*/ 19265 h 90702"/>
                  <a:gd name="connsiteX4" fmla="*/ 42863 w 142875"/>
                  <a:gd name="connsiteY4" fmla="*/ 24027 h 90702"/>
                  <a:gd name="connsiteX5" fmla="*/ 28575 w 142875"/>
                  <a:gd name="connsiteY5" fmla="*/ 28790 h 90702"/>
                  <a:gd name="connsiteX6" fmla="*/ 21432 w 142875"/>
                  <a:gd name="connsiteY6" fmla="*/ 33552 h 90702"/>
                  <a:gd name="connsiteX7" fmla="*/ 7144 w 142875"/>
                  <a:gd name="connsiteY7" fmla="*/ 35934 h 90702"/>
                  <a:gd name="connsiteX8" fmla="*/ 0 w 142875"/>
                  <a:gd name="connsiteY8" fmla="*/ 38315 h 90702"/>
                  <a:gd name="connsiteX9" fmla="*/ 7144 w 142875"/>
                  <a:gd name="connsiteY9" fmla="*/ 43077 h 90702"/>
                  <a:gd name="connsiteX10" fmla="*/ 19050 w 142875"/>
                  <a:gd name="connsiteY10" fmla="*/ 59746 h 90702"/>
                  <a:gd name="connsiteX11" fmla="*/ 26194 w 142875"/>
                  <a:gd name="connsiteY11" fmla="*/ 66890 h 90702"/>
                  <a:gd name="connsiteX12" fmla="*/ 35719 w 142875"/>
                  <a:gd name="connsiteY12" fmla="*/ 81177 h 90702"/>
                  <a:gd name="connsiteX13" fmla="*/ 50007 w 142875"/>
                  <a:gd name="connsiteY13" fmla="*/ 90702 h 90702"/>
                  <a:gd name="connsiteX14" fmla="*/ 80963 w 142875"/>
                  <a:gd name="connsiteY14" fmla="*/ 81177 h 90702"/>
                  <a:gd name="connsiteX15" fmla="*/ 88107 w 142875"/>
                  <a:gd name="connsiteY15" fmla="*/ 78796 h 90702"/>
                  <a:gd name="connsiteX16" fmla="*/ 100013 w 142875"/>
                  <a:gd name="connsiteY16" fmla="*/ 71652 h 90702"/>
                  <a:gd name="connsiteX17" fmla="*/ 107157 w 142875"/>
                  <a:gd name="connsiteY17" fmla="*/ 64509 h 90702"/>
                  <a:gd name="connsiteX18" fmla="*/ 119063 w 142875"/>
                  <a:gd name="connsiteY18" fmla="*/ 59746 h 90702"/>
                  <a:gd name="connsiteX19" fmla="*/ 128588 w 142875"/>
                  <a:gd name="connsiteY19" fmla="*/ 52602 h 90702"/>
                  <a:gd name="connsiteX20" fmla="*/ 142875 w 142875"/>
                  <a:gd name="connsiteY20" fmla="*/ 47840 h 90702"/>
                  <a:gd name="connsiteX21" fmla="*/ 135732 w 142875"/>
                  <a:gd name="connsiteY21" fmla="*/ 43077 h 90702"/>
                  <a:gd name="connsiteX22" fmla="*/ 116682 w 142875"/>
                  <a:gd name="connsiteY22" fmla="*/ 33552 h 90702"/>
                  <a:gd name="connsiteX23" fmla="*/ 104775 w 142875"/>
                  <a:gd name="connsiteY23" fmla="*/ 19265 h 90702"/>
                  <a:gd name="connsiteX24" fmla="*/ 92869 w 142875"/>
                  <a:gd name="connsiteY24" fmla="*/ 7359 h 90702"/>
                  <a:gd name="connsiteX25" fmla="*/ 85725 w 142875"/>
                  <a:gd name="connsiteY25" fmla="*/ 215 h 9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2875" h="90702">
                    <a:moveTo>
                      <a:pt x="85725" y="215"/>
                    </a:moveTo>
                    <a:cubicBezTo>
                      <a:pt x="82550" y="-579"/>
                      <a:pt x="77517" y="952"/>
                      <a:pt x="73819" y="2596"/>
                    </a:cubicBezTo>
                    <a:cubicBezTo>
                      <a:pt x="70192" y="4208"/>
                      <a:pt x="67545" y="7464"/>
                      <a:pt x="64294" y="9740"/>
                    </a:cubicBezTo>
                    <a:cubicBezTo>
                      <a:pt x="59605" y="13022"/>
                      <a:pt x="54769" y="16090"/>
                      <a:pt x="50007" y="19265"/>
                    </a:cubicBezTo>
                    <a:cubicBezTo>
                      <a:pt x="47626" y="20852"/>
                      <a:pt x="45578" y="23122"/>
                      <a:pt x="42863" y="24027"/>
                    </a:cubicBezTo>
                    <a:lnTo>
                      <a:pt x="28575" y="28790"/>
                    </a:lnTo>
                    <a:cubicBezTo>
                      <a:pt x="26194" y="30377"/>
                      <a:pt x="24147" y="32647"/>
                      <a:pt x="21432" y="33552"/>
                    </a:cubicBezTo>
                    <a:cubicBezTo>
                      <a:pt x="16851" y="35079"/>
                      <a:pt x="11857" y="34887"/>
                      <a:pt x="7144" y="35934"/>
                    </a:cubicBezTo>
                    <a:cubicBezTo>
                      <a:pt x="4694" y="36479"/>
                      <a:pt x="2381" y="37521"/>
                      <a:pt x="0" y="38315"/>
                    </a:cubicBezTo>
                    <a:cubicBezTo>
                      <a:pt x="2381" y="39902"/>
                      <a:pt x="5120" y="41053"/>
                      <a:pt x="7144" y="43077"/>
                    </a:cubicBezTo>
                    <a:cubicBezTo>
                      <a:pt x="15727" y="51660"/>
                      <a:pt x="12287" y="51630"/>
                      <a:pt x="19050" y="59746"/>
                    </a:cubicBezTo>
                    <a:cubicBezTo>
                      <a:pt x="21206" y="62333"/>
                      <a:pt x="24126" y="64232"/>
                      <a:pt x="26194" y="66890"/>
                    </a:cubicBezTo>
                    <a:cubicBezTo>
                      <a:pt x="29708" y="71408"/>
                      <a:pt x="30957" y="78002"/>
                      <a:pt x="35719" y="81177"/>
                    </a:cubicBezTo>
                    <a:lnTo>
                      <a:pt x="50007" y="90702"/>
                    </a:lnTo>
                    <a:cubicBezTo>
                      <a:pt x="71513" y="84558"/>
                      <a:pt x="61184" y="87770"/>
                      <a:pt x="80963" y="81177"/>
                    </a:cubicBezTo>
                    <a:cubicBezTo>
                      <a:pt x="83344" y="80383"/>
                      <a:pt x="85955" y="80087"/>
                      <a:pt x="88107" y="78796"/>
                    </a:cubicBezTo>
                    <a:cubicBezTo>
                      <a:pt x="92076" y="76415"/>
                      <a:pt x="96310" y="74429"/>
                      <a:pt x="100013" y="71652"/>
                    </a:cubicBezTo>
                    <a:cubicBezTo>
                      <a:pt x="102707" y="69632"/>
                      <a:pt x="104301" y="66294"/>
                      <a:pt x="107157" y="64509"/>
                    </a:cubicBezTo>
                    <a:cubicBezTo>
                      <a:pt x="110782" y="62244"/>
                      <a:pt x="115327" y="61822"/>
                      <a:pt x="119063" y="59746"/>
                    </a:cubicBezTo>
                    <a:cubicBezTo>
                      <a:pt x="122532" y="57818"/>
                      <a:pt x="125038" y="54377"/>
                      <a:pt x="128588" y="52602"/>
                    </a:cubicBezTo>
                    <a:cubicBezTo>
                      <a:pt x="133078" y="50357"/>
                      <a:pt x="142875" y="47840"/>
                      <a:pt x="142875" y="47840"/>
                    </a:cubicBezTo>
                    <a:cubicBezTo>
                      <a:pt x="140494" y="46252"/>
                      <a:pt x="138244" y="44447"/>
                      <a:pt x="135732" y="43077"/>
                    </a:cubicBezTo>
                    <a:cubicBezTo>
                      <a:pt x="129499" y="39677"/>
                      <a:pt x="116682" y="33552"/>
                      <a:pt x="116682" y="33552"/>
                    </a:cubicBezTo>
                    <a:cubicBezTo>
                      <a:pt x="104849" y="15806"/>
                      <a:pt x="120064" y="37613"/>
                      <a:pt x="104775" y="19265"/>
                    </a:cubicBezTo>
                    <a:cubicBezTo>
                      <a:pt x="94854" y="7359"/>
                      <a:pt x="105966" y="16089"/>
                      <a:pt x="92869" y="7359"/>
                    </a:cubicBezTo>
                    <a:cubicBezTo>
                      <a:pt x="87123" y="-1262"/>
                      <a:pt x="88900" y="1009"/>
                      <a:pt x="85725" y="21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3450431" y="3390829"/>
                <a:ext cx="100216" cy="85796"/>
              </a:xfrm>
              <a:custGeom>
                <a:avLst/>
                <a:gdLst>
                  <a:gd name="connsiteX0" fmla="*/ 42863 w 100216"/>
                  <a:gd name="connsiteY0" fmla="*/ 71 h 85796"/>
                  <a:gd name="connsiteX1" fmla="*/ 30957 w 100216"/>
                  <a:gd name="connsiteY1" fmla="*/ 7215 h 85796"/>
                  <a:gd name="connsiteX2" fmla="*/ 21432 w 100216"/>
                  <a:gd name="connsiteY2" fmla="*/ 9596 h 85796"/>
                  <a:gd name="connsiteX3" fmla="*/ 14288 w 100216"/>
                  <a:gd name="connsiteY3" fmla="*/ 11977 h 85796"/>
                  <a:gd name="connsiteX4" fmla="*/ 11907 w 100216"/>
                  <a:gd name="connsiteY4" fmla="*/ 40552 h 85796"/>
                  <a:gd name="connsiteX5" fmla="*/ 4763 w 100216"/>
                  <a:gd name="connsiteY5" fmla="*/ 50077 h 85796"/>
                  <a:gd name="connsiteX6" fmla="*/ 0 w 100216"/>
                  <a:gd name="connsiteY6" fmla="*/ 57221 h 85796"/>
                  <a:gd name="connsiteX7" fmla="*/ 2382 w 100216"/>
                  <a:gd name="connsiteY7" fmla="*/ 64365 h 85796"/>
                  <a:gd name="connsiteX8" fmla="*/ 9525 w 100216"/>
                  <a:gd name="connsiteY8" fmla="*/ 66746 h 85796"/>
                  <a:gd name="connsiteX9" fmla="*/ 16669 w 100216"/>
                  <a:gd name="connsiteY9" fmla="*/ 71509 h 85796"/>
                  <a:gd name="connsiteX10" fmla="*/ 23813 w 100216"/>
                  <a:gd name="connsiteY10" fmla="*/ 78652 h 85796"/>
                  <a:gd name="connsiteX11" fmla="*/ 30957 w 100216"/>
                  <a:gd name="connsiteY11" fmla="*/ 81034 h 85796"/>
                  <a:gd name="connsiteX12" fmla="*/ 38100 w 100216"/>
                  <a:gd name="connsiteY12" fmla="*/ 85796 h 85796"/>
                  <a:gd name="connsiteX13" fmla="*/ 52388 w 100216"/>
                  <a:gd name="connsiteY13" fmla="*/ 76271 h 85796"/>
                  <a:gd name="connsiteX14" fmla="*/ 66675 w 100216"/>
                  <a:gd name="connsiteY14" fmla="*/ 71509 h 85796"/>
                  <a:gd name="connsiteX15" fmla="*/ 76200 w 100216"/>
                  <a:gd name="connsiteY15" fmla="*/ 66746 h 85796"/>
                  <a:gd name="connsiteX16" fmla="*/ 97632 w 100216"/>
                  <a:gd name="connsiteY16" fmla="*/ 61984 h 85796"/>
                  <a:gd name="connsiteX17" fmla="*/ 100013 w 100216"/>
                  <a:gd name="connsiteY17" fmla="*/ 54840 h 85796"/>
                  <a:gd name="connsiteX18" fmla="*/ 92869 w 100216"/>
                  <a:gd name="connsiteY18" fmla="*/ 50077 h 85796"/>
                  <a:gd name="connsiteX19" fmla="*/ 71438 w 100216"/>
                  <a:gd name="connsiteY19" fmla="*/ 31027 h 85796"/>
                  <a:gd name="connsiteX20" fmla="*/ 64294 w 100216"/>
                  <a:gd name="connsiteY20" fmla="*/ 16740 h 85796"/>
                  <a:gd name="connsiteX21" fmla="*/ 57150 w 100216"/>
                  <a:gd name="connsiteY21" fmla="*/ 11977 h 85796"/>
                  <a:gd name="connsiteX22" fmla="*/ 42863 w 100216"/>
                  <a:gd name="connsiteY22" fmla="*/ 71 h 8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216" h="85796">
                    <a:moveTo>
                      <a:pt x="42863" y="71"/>
                    </a:moveTo>
                    <a:cubicBezTo>
                      <a:pt x="38497" y="-723"/>
                      <a:pt x="35186" y="5335"/>
                      <a:pt x="30957" y="7215"/>
                    </a:cubicBezTo>
                    <a:cubicBezTo>
                      <a:pt x="27966" y="8544"/>
                      <a:pt x="24579" y="8697"/>
                      <a:pt x="21432" y="9596"/>
                    </a:cubicBezTo>
                    <a:cubicBezTo>
                      <a:pt x="19018" y="10286"/>
                      <a:pt x="16669" y="11183"/>
                      <a:pt x="14288" y="11977"/>
                    </a:cubicBezTo>
                    <a:cubicBezTo>
                      <a:pt x="13494" y="21502"/>
                      <a:pt x="14225" y="31279"/>
                      <a:pt x="11907" y="40552"/>
                    </a:cubicBezTo>
                    <a:cubicBezTo>
                      <a:pt x="10944" y="44402"/>
                      <a:pt x="7070" y="46848"/>
                      <a:pt x="4763" y="50077"/>
                    </a:cubicBezTo>
                    <a:cubicBezTo>
                      <a:pt x="3099" y="52406"/>
                      <a:pt x="1588" y="54840"/>
                      <a:pt x="0" y="57221"/>
                    </a:cubicBezTo>
                    <a:cubicBezTo>
                      <a:pt x="794" y="59602"/>
                      <a:pt x="607" y="62590"/>
                      <a:pt x="2382" y="64365"/>
                    </a:cubicBezTo>
                    <a:cubicBezTo>
                      <a:pt x="4157" y="66140"/>
                      <a:pt x="7280" y="65624"/>
                      <a:pt x="9525" y="66746"/>
                    </a:cubicBezTo>
                    <a:cubicBezTo>
                      <a:pt x="12085" y="68026"/>
                      <a:pt x="14470" y="69677"/>
                      <a:pt x="16669" y="71509"/>
                    </a:cubicBezTo>
                    <a:cubicBezTo>
                      <a:pt x="19256" y="73665"/>
                      <a:pt x="21011" y="76784"/>
                      <a:pt x="23813" y="78652"/>
                    </a:cubicBezTo>
                    <a:cubicBezTo>
                      <a:pt x="25902" y="80044"/>
                      <a:pt x="28712" y="79911"/>
                      <a:pt x="30957" y="81034"/>
                    </a:cubicBezTo>
                    <a:cubicBezTo>
                      <a:pt x="33516" y="82314"/>
                      <a:pt x="35719" y="84209"/>
                      <a:pt x="38100" y="85796"/>
                    </a:cubicBezTo>
                    <a:cubicBezTo>
                      <a:pt x="42863" y="82621"/>
                      <a:pt x="46958" y="78081"/>
                      <a:pt x="52388" y="76271"/>
                    </a:cubicBezTo>
                    <a:cubicBezTo>
                      <a:pt x="57150" y="74684"/>
                      <a:pt x="62185" y="73754"/>
                      <a:pt x="66675" y="71509"/>
                    </a:cubicBezTo>
                    <a:cubicBezTo>
                      <a:pt x="69850" y="69921"/>
                      <a:pt x="72876" y="67992"/>
                      <a:pt x="76200" y="66746"/>
                    </a:cubicBezTo>
                    <a:cubicBezTo>
                      <a:pt x="80043" y="65305"/>
                      <a:pt x="94400" y="62630"/>
                      <a:pt x="97632" y="61984"/>
                    </a:cubicBezTo>
                    <a:cubicBezTo>
                      <a:pt x="98426" y="59603"/>
                      <a:pt x="100945" y="57171"/>
                      <a:pt x="100013" y="54840"/>
                    </a:cubicBezTo>
                    <a:cubicBezTo>
                      <a:pt x="98950" y="52183"/>
                      <a:pt x="95008" y="51978"/>
                      <a:pt x="92869" y="50077"/>
                    </a:cubicBezTo>
                    <a:cubicBezTo>
                      <a:pt x="68402" y="28329"/>
                      <a:pt x="87652" y="41837"/>
                      <a:pt x="71438" y="31027"/>
                    </a:cubicBezTo>
                    <a:cubicBezTo>
                      <a:pt x="69501" y="25216"/>
                      <a:pt x="68911" y="21357"/>
                      <a:pt x="64294" y="16740"/>
                    </a:cubicBezTo>
                    <a:cubicBezTo>
                      <a:pt x="62270" y="14716"/>
                      <a:pt x="59531" y="13565"/>
                      <a:pt x="57150" y="11977"/>
                    </a:cubicBezTo>
                    <a:cubicBezTo>
                      <a:pt x="51143" y="2966"/>
                      <a:pt x="47229" y="865"/>
                      <a:pt x="42863" y="7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807494" y="3419277"/>
                <a:ext cx="190541" cy="219369"/>
              </a:xfrm>
              <a:custGeom>
                <a:avLst/>
                <a:gdLst>
                  <a:gd name="connsiteX0" fmla="*/ 171450 w 190541"/>
                  <a:gd name="connsiteY0" fmla="*/ 198 h 219369"/>
                  <a:gd name="connsiteX1" fmla="*/ 178594 w 190541"/>
                  <a:gd name="connsiteY1" fmla="*/ 19248 h 219369"/>
                  <a:gd name="connsiteX2" fmla="*/ 185737 w 190541"/>
                  <a:gd name="connsiteY2" fmla="*/ 24011 h 219369"/>
                  <a:gd name="connsiteX3" fmla="*/ 190500 w 190541"/>
                  <a:gd name="connsiteY3" fmla="*/ 31154 h 219369"/>
                  <a:gd name="connsiteX4" fmla="*/ 183356 w 190541"/>
                  <a:gd name="connsiteY4" fmla="*/ 38298 h 219369"/>
                  <a:gd name="connsiteX5" fmla="*/ 157162 w 190541"/>
                  <a:gd name="connsiteY5" fmla="*/ 50204 h 219369"/>
                  <a:gd name="connsiteX6" fmla="*/ 133350 w 190541"/>
                  <a:gd name="connsiteY6" fmla="*/ 64492 h 219369"/>
                  <a:gd name="connsiteX7" fmla="*/ 119062 w 190541"/>
                  <a:gd name="connsiteY7" fmla="*/ 69254 h 219369"/>
                  <a:gd name="connsiteX8" fmla="*/ 109537 w 190541"/>
                  <a:gd name="connsiteY8" fmla="*/ 76398 h 219369"/>
                  <a:gd name="connsiteX9" fmla="*/ 102394 w 190541"/>
                  <a:gd name="connsiteY9" fmla="*/ 81161 h 219369"/>
                  <a:gd name="connsiteX10" fmla="*/ 97631 w 190541"/>
                  <a:gd name="connsiteY10" fmla="*/ 95448 h 219369"/>
                  <a:gd name="connsiteX11" fmla="*/ 102394 w 190541"/>
                  <a:gd name="connsiteY11" fmla="*/ 116879 h 219369"/>
                  <a:gd name="connsiteX12" fmla="*/ 109537 w 190541"/>
                  <a:gd name="connsiteY12" fmla="*/ 126404 h 219369"/>
                  <a:gd name="connsiteX13" fmla="*/ 114300 w 190541"/>
                  <a:gd name="connsiteY13" fmla="*/ 133548 h 219369"/>
                  <a:gd name="connsiteX14" fmla="*/ 116681 w 190541"/>
                  <a:gd name="connsiteY14" fmla="*/ 140692 h 219369"/>
                  <a:gd name="connsiteX15" fmla="*/ 123825 w 190541"/>
                  <a:gd name="connsiteY15" fmla="*/ 143073 h 219369"/>
                  <a:gd name="connsiteX16" fmla="*/ 130969 w 190541"/>
                  <a:gd name="connsiteY16" fmla="*/ 147836 h 219369"/>
                  <a:gd name="connsiteX17" fmla="*/ 140494 w 190541"/>
                  <a:gd name="connsiteY17" fmla="*/ 152598 h 219369"/>
                  <a:gd name="connsiteX18" fmla="*/ 154781 w 190541"/>
                  <a:gd name="connsiteY18" fmla="*/ 162123 h 219369"/>
                  <a:gd name="connsiteX19" fmla="*/ 157162 w 190541"/>
                  <a:gd name="connsiteY19" fmla="*/ 169267 h 219369"/>
                  <a:gd name="connsiteX20" fmla="*/ 147637 w 190541"/>
                  <a:gd name="connsiteY20" fmla="*/ 188317 h 219369"/>
                  <a:gd name="connsiteX21" fmla="*/ 138112 w 190541"/>
                  <a:gd name="connsiteY21" fmla="*/ 190698 h 219369"/>
                  <a:gd name="connsiteX22" fmla="*/ 126206 w 190541"/>
                  <a:gd name="connsiteY22" fmla="*/ 197842 h 219369"/>
                  <a:gd name="connsiteX23" fmla="*/ 119062 w 190541"/>
                  <a:gd name="connsiteY23" fmla="*/ 204986 h 219369"/>
                  <a:gd name="connsiteX24" fmla="*/ 100012 w 190541"/>
                  <a:gd name="connsiteY24" fmla="*/ 212129 h 219369"/>
                  <a:gd name="connsiteX25" fmla="*/ 90487 w 190541"/>
                  <a:gd name="connsiteY25" fmla="*/ 219273 h 219369"/>
                  <a:gd name="connsiteX26" fmla="*/ 76200 w 190541"/>
                  <a:gd name="connsiteY26" fmla="*/ 212129 h 219369"/>
                  <a:gd name="connsiteX27" fmla="*/ 71437 w 190541"/>
                  <a:gd name="connsiteY27" fmla="*/ 202604 h 219369"/>
                  <a:gd name="connsiteX28" fmla="*/ 54769 w 190541"/>
                  <a:gd name="connsiteY28" fmla="*/ 190698 h 219369"/>
                  <a:gd name="connsiteX29" fmla="*/ 40481 w 190541"/>
                  <a:gd name="connsiteY29" fmla="*/ 176411 h 219369"/>
                  <a:gd name="connsiteX30" fmla="*/ 30956 w 190541"/>
                  <a:gd name="connsiteY30" fmla="*/ 166886 h 219369"/>
                  <a:gd name="connsiteX31" fmla="*/ 16669 w 190541"/>
                  <a:gd name="connsiteY31" fmla="*/ 162123 h 219369"/>
                  <a:gd name="connsiteX32" fmla="*/ 11906 w 190541"/>
                  <a:gd name="connsiteY32" fmla="*/ 152598 h 219369"/>
                  <a:gd name="connsiteX33" fmla="*/ 7144 w 190541"/>
                  <a:gd name="connsiteY33" fmla="*/ 145454 h 219369"/>
                  <a:gd name="connsiteX34" fmla="*/ 2381 w 190541"/>
                  <a:gd name="connsiteY34" fmla="*/ 131167 h 219369"/>
                  <a:gd name="connsiteX35" fmla="*/ 0 w 190541"/>
                  <a:gd name="connsiteY35" fmla="*/ 124023 h 219369"/>
                  <a:gd name="connsiteX36" fmla="*/ 4762 w 190541"/>
                  <a:gd name="connsiteY36" fmla="*/ 116879 h 219369"/>
                  <a:gd name="connsiteX37" fmla="*/ 16669 w 190541"/>
                  <a:gd name="connsiteY37" fmla="*/ 109736 h 219369"/>
                  <a:gd name="connsiteX38" fmla="*/ 33337 w 190541"/>
                  <a:gd name="connsiteY38" fmla="*/ 102592 h 219369"/>
                  <a:gd name="connsiteX39" fmla="*/ 45244 w 190541"/>
                  <a:gd name="connsiteY39" fmla="*/ 100211 h 219369"/>
                  <a:gd name="connsiteX40" fmla="*/ 61912 w 190541"/>
                  <a:gd name="connsiteY40" fmla="*/ 88304 h 219369"/>
                  <a:gd name="connsiteX41" fmla="*/ 69056 w 190541"/>
                  <a:gd name="connsiteY41" fmla="*/ 83542 h 219369"/>
                  <a:gd name="connsiteX42" fmla="*/ 73819 w 190541"/>
                  <a:gd name="connsiteY42" fmla="*/ 76398 h 219369"/>
                  <a:gd name="connsiteX43" fmla="*/ 80962 w 190541"/>
                  <a:gd name="connsiteY43" fmla="*/ 64492 h 219369"/>
                  <a:gd name="connsiteX44" fmla="*/ 88106 w 190541"/>
                  <a:gd name="connsiteY44" fmla="*/ 62111 h 219369"/>
                  <a:gd name="connsiteX45" fmla="*/ 104775 w 190541"/>
                  <a:gd name="connsiteY45" fmla="*/ 47823 h 219369"/>
                  <a:gd name="connsiteX46" fmla="*/ 121444 w 190541"/>
                  <a:gd name="connsiteY46" fmla="*/ 35917 h 219369"/>
                  <a:gd name="connsiteX47" fmla="*/ 126206 w 190541"/>
                  <a:gd name="connsiteY47" fmla="*/ 28773 h 219369"/>
                  <a:gd name="connsiteX48" fmla="*/ 140494 w 190541"/>
                  <a:gd name="connsiteY48" fmla="*/ 19248 h 219369"/>
                  <a:gd name="connsiteX49" fmla="*/ 147637 w 190541"/>
                  <a:gd name="connsiteY49" fmla="*/ 14486 h 219369"/>
                  <a:gd name="connsiteX50" fmla="*/ 154781 w 190541"/>
                  <a:gd name="connsiteY50" fmla="*/ 9723 h 219369"/>
                  <a:gd name="connsiteX51" fmla="*/ 171450 w 190541"/>
                  <a:gd name="connsiteY51" fmla="*/ 198 h 219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0541" h="219369">
                    <a:moveTo>
                      <a:pt x="171450" y="198"/>
                    </a:moveTo>
                    <a:cubicBezTo>
                      <a:pt x="175419" y="1786"/>
                      <a:pt x="172461" y="13115"/>
                      <a:pt x="178594" y="19248"/>
                    </a:cubicBezTo>
                    <a:cubicBezTo>
                      <a:pt x="180618" y="21272"/>
                      <a:pt x="183356" y="22423"/>
                      <a:pt x="185737" y="24011"/>
                    </a:cubicBezTo>
                    <a:cubicBezTo>
                      <a:pt x="187325" y="26392"/>
                      <a:pt x="190970" y="28331"/>
                      <a:pt x="190500" y="31154"/>
                    </a:cubicBezTo>
                    <a:cubicBezTo>
                      <a:pt x="189946" y="34476"/>
                      <a:pt x="186197" y="36490"/>
                      <a:pt x="183356" y="38298"/>
                    </a:cubicBezTo>
                    <a:cubicBezTo>
                      <a:pt x="171642" y="45752"/>
                      <a:pt x="167654" y="46707"/>
                      <a:pt x="157162" y="50204"/>
                    </a:cubicBezTo>
                    <a:cubicBezTo>
                      <a:pt x="148780" y="55792"/>
                      <a:pt x="142500" y="60832"/>
                      <a:pt x="133350" y="64492"/>
                    </a:cubicBezTo>
                    <a:cubicBezTo>
                      <a:pt x="128689" y="66356"/>
                      <a:pt x="119062" y="69254"/>
                      <a:pt x="119062" y="69254"/>
                    </a:cubicBezTo>
                    <a:cubicBezTo>
                      <a:pt x="115887" y="71635"/>
                      <a:pt x="112766" y="74091"/>
                      <a:pt x="109537" y="76398"/>
                    </a:cubicBezTo>
                    <a:cubicBezTo>
                      <a:pt x="107208" y="78062"/>
                      <a:pt x="103911" y="78734"/>
                      <a:pt x="102394" y="81161"/>
                    </a:cubicBezTo>
                    <a:cubicBezTo>
                      <a:pt x="99733" y="85418"/>
                      <a:pt x="97631" y="95448"/>
                      <a:pt x="97631" y="95448"/>
                    </a:cubicBezTo>
                    <a:cubicBezTo>
                      <a:pt x="98215" y="98954"/>
                      <a:pt x="99633" y="112048"/>
                      <a:pt x="102394" y="116879"/>
                    </a:cubicBezTo>
                    <a:cubicBezTo>
                      <a:pt x="104363" y="120325"/>
                      <a:pt x="107230" y="123175"/>
                      <a:pt x="109537" y="126404"/>
                    </a:cubicBezTo>
                    <a:cubicBezTo>
                      <a:pt x="111201" y="128733"/>
                      <a:pt x="112712" y="131167"/>
                      <a:pt x="114300" y="133548"/>
                    </a:cubicBezTo>
                    <a:cubicBezTo>
                      <a:pt x="115094" y="135929"/>
                      <a:pt x="114906" y="138917"/>
                      <a:pt x="116681" y="140692"/>
                    </a:cubicBezTo>
                    <a:cubicBezTo>
                      <a:pt x="118456" y="142467"/>
                      <a:pt x="121580" y="141950"/>
                      <a:pt x="123825" y="143073"/>
                    </a:cubicBezTo>
                    <a:cubicBezTo>
                      <a:pt x="126385" y="144353"/>
                      <a:pt x="128484" y="146416"/>
                      <a:pt x="130969" y="147836"/>
                    </a:cubicBezTo>
                    <a:cubicBezTo>
                      <a:pt x="134051" y="149597"/>
                      <a:pt x="137450" y="150772"/>
                      <a:pt x="140494" y="152598"/>
                    </a:cubicBezTo>
                    <a:cubicBezTo>
                      <a:pt x="145402" y="155543"/>
                      <a:pt x="154781" y="162123"/>
                      <a:pt x="154781" y="162123"/>
                    </a:cubicBezTo>
                    <a:cubicBezTo>
                      <a:pt x="155575" y="164504"/>
                      <a:pt x="157162" y="166757"/>
                      <a:pt x="157162" y="169267"/>
                    </a:cubicBezTo>
                    <a:cubicBezTo>
                      <a:pt x="157162" y="173804"/>
                      <a:pt x="148984" y="187163"/>
                      <a:pt x="147637" y="188317"/>
                    </a:cubicBezTo>
                    <a:cubicBezTo>
                      <a:pt x="145152" y="190447"/>
                      <a:pt x="141287" y="189904"/>
                      <a:pt x="138112" y="190698"/>
                    </a:cubicBezTo>
                    <a:cubicBezTo>
                      <a:pt x="134143" y="193079"/>
                      <a:pt x="129909" y="195065"/>
                      <a:pt x="126206" y="197842"/>
                    </a:cubicBezTo>
                    <a:cubicBezTo>
                      <a:pt x="123512" y="199863"/>
                      <a:pt x="121918" y="203201"/>
                      <a:pt x="119062" y="204986"/>
                    </a:cubicBezTo>
                    <a:cubicBezTo>
                      <a:pt x="115808" y="207020"/>
                      <a:pt x="104762" y="210546"/>
                      <a:pt x="100012" y="212129"/>
                    </a:cubicBezTo>
                    <a:cubicBezTo>
                      <a:pt x="96837" y="214510"/>
                      <a:pt x="94303" y="218183"/>
                      <a:pt x="90487" y="219273"/>
                    </a:cubicBezTo>
                    <a:cubicBezTo>
                      <a:pt x="87036" y="220259"/>
                      <a:pt x="78125" y="213413"/>
                      <a:pt x="76200" y="212129"/>
                    </a:cubicBezTo>
                    <a:cubicBezTo>
                      <a:pt x="74612" y="208954"/>
                      <a:pt x="73747" y="205299"/>
                      <a:pt x="71437" y="202604"/>
                    </a:cubicBezTo>
                    <a:cubicBezTo>
                      <a:pt x="65765" y="195987"/>
                      <a:pt x="60784" y="196045"/>
                      <a:pt x="54769" y="190698"/>
                    </a:cubicBezTo>
                    <a:cubicBezTo>
                      <a:pt x="49735" y="186223"/>
                      <a:pt x="45244" y="181173"/>
                      <a:pt x="40481" y="176411"/>
                    </a:cubicBezTo>
                    <a:cubicBezTo>
                      <a:pt x="37306" y="173236"/>
                      <a:pt x="35216" y="168306"/>
                      <a:pt x="30956" y="166886"/>
                    </a:cubicBezTo>
                    <a:lnTo>
                      <a:pt x="16669" y="162123"/>
                    </a:lnTo>
                    <a:cubicBezTo>
                      <a:pt x="15081" y="158948"/>
                      <a:pt x="13667" y="155680"/>
                      <a:pt x="11906" y="152598"/>
                    </a:cubicBezTo>
                    <a:cubicBezTo>
                      <a:pt x="10486" y="150113"/>
                      <a:pt x="8306" y="148069"/>
                      <a:pt x="7144" y="145454"/>
                    </a:cubicBezTo>
                    <a:cubicBezTo>
                      <a:pt x="5105" y="140867"/>
                      <a:pt x="3969" y="135929"/>
                      <a:pt x="2381" y="131167"/>
                    </a:cubicBezTo>
                    <a:lnTo>
                      <a:pt x="0" y="124023"/>
                    </a:lnTo>
                    <a:cubicBezTo>
                      <a:pt x="1587" y="121642"/>
                      <a:pt x="2589" y="118741"/>
                      <a:pt x="4762" y="116879"/>
                    </a:cubicBezTo>
                    <a:cubicBezTo>
                      <a:pt x="8276" y="113867"/>
                      <a:pt x="12623" y="111984"/>
                      <a:pt x="16669" y="109736"/>
                    </a:cubicBezTo>
                    <a:cubicBezTo>
                      <a:pt x="22246" y="106638"/>
                      <a:pt x="27205" y="104125"/>
                      <a:pt x="33337" y="102592"/>
                    </a:cubicBezTo>
                    <a:cubicBezTo>
                      <a:pt x="37264" y="101610"/>
                      <a:pt x="41275" y="101005"/>
                      <a:pt x="45244" y="100211"/>
                    </a:cubicBezTo>
                    <a:cubicBezTo>
                      <a:pt x="62110" y="88965"/>
                      <a:pt x="41193" y="103103"/>
                      <a:pt x="61912" y="88304"/>
                    </a:cubicBezTo>
                    <a:cubicBezTo>
                      <a:pt x="64241" y="86641"/>
                      <a:pt x="66675" y="85129"/>
                      <a:pt x="69056" y="83542"/>
                    </a:cubicBezTo>
                    <a:cubicBezTo>
                      <a:pt x="70644" y="81161"/>
                      <a:pt x="72302" y="78825"/>
                      <a:pt x="73819" y="76398"/>
                    </a:cubicBezTo>
                    <a:cubicBezTo>
                      <a:pt x="76272" y="72473"/>
                      <a:pt x="77689" y="67765"/>
                      <a:pt x="80962" y="64492"/>
                    </a:cubicBezTo>
                    <a:cubicBezTo>
                      <a:pt x="82737" y="62717"/>
                      <a:pt x="85725" y="62905"/>
                      <a:pt x="88106" y="62111"/>
                    </a:cubicBezTo>
                    <a:cubicBezTo>
                      <a:pt x="93662" y="57348"/>
                      <a:pt x="99021" y="52344"/>
                      <a:pt x="104775" y="47823"/>
                    </a:cubicBezTo>
                    <a:cubicBezTo>
                      <a:pt x="110144" y="43604"/>
                      <a:pt x="116341" y="40453"/>
                      <a:pt x="121444" y="35917"/>
                    </a:cubicBezTo>
                    <a:cubicBezTo>
                      <a:pt x="123583" y="34016"/>
                      <a:pt x="124052" y="30658"/>
                      <a:pt x="126206" y="28773"/>
                    </a:cubicBezTo>
                    <a:cubicBezTo>
                      <a:pt x="130514" y="25004"/>
                      <a:pt x="135731" y="22423"/>
                      <a:pt x="140494" y="19248"/>
                    </a:cubicBezTo>
                    <a:lnTo>
                      <a:pt x="147637" y="14486"/>
                    </a:lnTo>
                    <a:cubicBezTo>
                      <a:pt x="150018" y="12898"/>
                      <a:pt x="152066" y="10628"/>
                      <a:pt x="154781" y="9723"/>
                    </a:cubicBezTo>
                    <a:cubicBezTo>
                      <a:pt x="162990" y="6987"/>
                      <a:pt x="167481" y="-1390"/>
                      <a:pt x="171450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516733" y="2993231"/>
                <a:ext cx="305048" cy="469107"/>
              </a:xfrm>
              <a:custGeom>
                <a:avLst/>
                <a:gdLst>
                  <a:gd name="connsiteX0" fmla="*/ 164555 w 305048"/>
                  <a:gd name="connsiteY0" fmla="*/ 261938 h 469107"/>
                  <a:gd name="connsiteX1" fmla="*/ 176461 w 305048"/>
                  <a:gd name="connsiteY1" fmla="*/ 283369 h 469107"/>
                  <a:gd name="connsiteX2" fmla="*/ 183605 w 305048"/>
                  <a:gd name="connsiteY2" fmla="*/ 290513 h 469107"/>
                  <a:gd name="connsiteX3" fmla="*/ 190748 w 305048"/>
                  <a:gd name="connsiteY3" fmla="*/ 300038 h 469107"/>
                  <a:gd name="connsiteX4" fmla="*/ 209798 w 305048"/>
                  <a:gd name="connsiteY4" fmla="*/ 321469 h 469107"/>
                  <a:gd name="connsiteX5" fmla="*/ 224086 w 305048"/>
                  <a:gd name="connsiteY5" fmla="*/ 330994 h 469107"/>
                  <a:gd name="connsiteX6" fmla="*/ 231230 w 305048"/>
                  <a:gd name="connsiteY6" fmla="*/ 338138 h 469107"/>
                  <a:gd name="connsiteX7" fmla="*/ 235992 w 305048"/>
                  <a:gd name="connsiteY7" fmla="*/ 345282 h 469107"/>
                  <a:gd name="connsiteX8" fmla="*/ 243136 w 305048"/>
                  <a:gd name="connsiteY8" fmla="*/ 347663 h 469107"/>
                  <a:gd name="connsiteX9" fmla="*/ 259805 w 305048"/>
                  <a:gd name="connsiteY9" fmla="*/ 359569 h 469107"/>
                  <a:gd name="connsiteX10" fmla="*/ 283617 w 305048"/>
                  <a:gd name="connsiteY10" fmla="*/ 388144 h 469107"/>
                  <a:gd name="connsiteX11" fmla="*/ 290761 w 305048"/>
                  <a:gd name="connsiteY11" fmla="*/ 395288 h 469107"/>
                  <a:gd name="connsiteX12" fmla="*/ 305048 w 305048"/>
                  <a:gd name="connsiteY12" fmla="*/ 404813 h 469107"/>
                  <a:gd name="connsiteX13" fmla="*/ 290761 w 305048"/>
                  <a:gd name="connsiteY13" fmla="*/ 416719 h 469107"/>
                  <a:gd name="connsiteX14" fmla="*/ 281236 w 305048"/>
                  <a:gd name="connsiteY14" fmla="*/ 423863 h 469107"/>
                  <a:gd name="connsiteX15" fmla="*/ 274092 w 305048"/>
                  <a:gd name="connsiteY15" fmla="*/ 428625 h 469107"/>
                  <a:gd name="connsiteX16" fmla="*/ 259805 w 305048"/>
                  <a:gd name="connsiteY16" fmla="*/ 442913 h 469107"/>
                  <a:gd name="connsiteX17" fmla="*/ 252661 w 305048"/>
                  <a:gd name="connsiteY17" fmla="*/ 447675 h 469107"/>
                  <a:gd name="connsiteX18" fmla="*/ 245517 w 305048"/>
                  <a:gd name="connsiteY18" fmla="*/ 450057 h 469107"/>
                  <a:gd name="connsiteX19" fmla="*/ 231230 w 305048"/>
                  <a:gd name="connsiteY19" fmla="*/ 459582 h 469107"/>
                  <a:gd name="connsiteX20" fmla="*/ 224086 w 305048"/>
                  <a:gd name="connsiteY20" fmla="*/ 464344 h 469107"/>
                  <a:gd name="connsiteX21" fmla="*/ 209798 w 305048"/>
                  <a:gd name="connsiteY21" fmla="*/ 469107 h 469107"/>
                  <a:gd name="connsiteX22" fmla="*/ 205036 w 305048"/>
                  <a:gd name="connsiteY22" fmla="*/ 461963 h 469107"/>
                  <a:gd name="connsiteX23" fmla="*/ 200273 w 305048"/>
                  <a:gd name="connsiteY23" fmla="*/ 447675 h 469107"/>
                  <a:gd name="connsiteX24" fmla="*/ 216942 w 305048"/>
                  <a:gd name="connsiteY24" fmla="*/ 435769 h 469107"/>
                  <a:gd name="connsiteX25" fmla="*/ 219323 w 305048"/>
                  <a:gd name="connsiteY25" fmla="*/ 428625 h 469107"/>
                  <a:gd name="connsiteX26" fmla="*/ 209798 w 305048"/>
                  <a:gd name="connsiteY26" fmla="*/ 421482 h 469107"/>
                  <a:gd name="connsiteX27" fmla="*/ 205036 w 305048"/>
                  <a:gd name="connsiteY27" fmla="*/ 414338 h 469107"/>
                  <a:gd name="connsiteX28" fmla="*/ 190748 w 305048"/>
                  <a:gd name="connsiteY28" fmla="*/ 404813 h 469107"/>
                  <a:gd name="connsiteX29" fmla="*/ 188367 w 305048"/>
                  <a:gd name="connsiteY29" fmla="*/ 414338 h 469107"/>
                  <a:gd name="connsiteX30" fmla="*/ 174080 w 305048"/>
                  <a:gd name="connsiteY30" fmla="*/ 421482 h 469107"/>
                  <a:gd name="connsiteX31" fmla="*/ 157411 w 305048"/>
                  <a:gd name="connsiteY31" fmla="*/ 414338 h 469107"/>
                  <a:gd name="connsiteX32" fmla="*/ 147886 w 305048"/>
                  <a:gd name="connsiteY32" fmla="*/ 400050 h 469107"/>
                  <a:gd name="connsiteX33" fmla="*/ 143123 w 305048"/>
                  <a:gd name="connsiteY33" fmla="*/ 392907 h 469107"/>
                  <a:gd name="connsiteX34" fmla="*/ 138361 w 305048"/>
                  <a:gd name="connsiteY34" fmla="*/ 385763 h 469107"/>
                  <a:gd name="connsiteX35" fmla="*/ 128836 w 305048"/>
                  <a:gd name="connsiteY35" fmla="*/ 369094 h 469107"/>
                  <a:gd name="connsiteX36" fmla="*/ 124073 w 305048"/>
                  <a:gd name="connsiteY36" fmla="*/ 350044 h 469107"/>
                  <a:gd name="connsiteX37" fmla="*/ 114548 w 305048"/>
                  <a:gd name="connsiteY37" fmla="*/ 333375 h 469107"/>
                  <a:gd name="connsiteX38" fmla="*/ 107405 w 305048"/>
                  <a:gd name="connsiteY38" fmla="*/ 319088 h 469107"/>
                  <a:gd name="connsiteX39" fmla="*/ 97880 w 305048"/>
                  <a:gd name="connsiteY39" fmla="*/ 311944 h 469107"/>
                  <a:gd name="connsiteX40" fmla="*/ 78830 w 305048"/>
                  <a:gd name="connsiteY40" fmla="*/ 292894 h 469107"/>
                  <a:gd name="connsiteX41" fmla="*/ 71686 w 305048"/>
                  <a:gd name="connsiteY41" fmla="*/ 285750 h 469107"/>
                  <a:gd name="connsiteX42" fmla="*/ 64542 w 305048"/>
                  <a:gd name="connsiteY42" fmla="*/ 278607 h 469107"/>
                  <a:gd name="connsiteX43" fmla="*/ 57398 w 305048"/>
                  <a:gd name="connsiteY43" fmla="*/ 269082 h 469107"/>
                  <a:gd name="connsiteX44" fmla="*/ 35967 w 305048"/>
                  <a:gd name="connsiteY44" fmla="*/ 245269 h 469107"/>
                  <a:gd name="connsiteX45" fmla="*/ 26442 w 305048"/>
                  <a:gd name="connsiteY45" fmla="*/ 230982 h 469107"/>
                  <a:gd name="connsiteX46" fmla="*/ 24061 w 305048"/>
                  <a:gd name="connsiteY46" fmla="*/ 223838 h 469107"/>
                  <a:gd name="connsiteX47" fmla="*/ 12155 w 305048"/>
                  <a:gd name="connsiteY47" fmla="*/ 211932 h 469107"/>
                  <a:gd name="connsiteX48" fmla="*/ 7392 w 305048"/>
                  <a:gd name="connsiteY48" fmla="*/ 204788 h 469107"/>
                  <a:gd name="connsiteX49" fmla="*/ 248 w 305048"/>
                  <a:gd name="connsiteY49" fmla="*/ 200025 h 469107"/>
                  <a:gd name="connsiteX50" fmla="*/ 2630 w 305048"/>
                  <a:gd name="connsiteY50" fmla="*/ 190500 h 469107"/>
                  <a:gd name="connsiteX51" fmla="*/ 14536 w 305048"/>
                  <a:gd name="connsiteY51" fmla="*/ 169069 h 469107"/>
                  <a:gd name="connsiteX52" fmla="*/ 21680 w 305048"/>
                  <a:gd name="connsiteY52" fmla="*/ 154782 h 469107"/>
                  <a:gd name="connsiteX53" fmla="*/ 24061 w 305048"/>
                  <a:gd name="connsiteY53" fmla="*/ 147638 h 469107"/>
                  <a:gd name="connsiteX54" fmla="*/ 31205 w 305048"/>
                  <a:gd name="connsiteY54" fmla="*/ 140494 h 469107"/>
                  <a:gd name="connsiteX55" fmla="*/ 47873 w 305048"/>
                  <a:gd name="connsiteY55" fmla="*/ 119063 h 469107"/>
                  <a:gd name="connsiteX56" fmla="*/ 71686 w 305048"/>
                  <a:gd name="connsiteY56" fmla="*/ 107157 h 469107"/>
                  <a:gd name="connsiteX57" fmla="*/ 90736 w 305048"/>
                  <a:gd name="connsiteY57" fmla="*/ 97632 h 469107"/>
                  <a:gd name="connsiteX58" fmla="*/ 107405 w 305048"/>
                  <a:gd name="connsiteY58" fmla="*/ 85725 h 469107"/>
                  <a:gd name="connsiteX59" fmla="*/ 114548 w 305048"/>
                  <a:gd name="connsiteY59" fmla="*/ 78582 h 469107"/>
                  <a:gd name="connsiteX60" fmla="*/ 119311 w 305048"/>
                  <a:gd name="connsiteY60" fmla="*/ 71438 h 469107"/>
                  <a:gd name="connsiteX61" fmla="*/ 126455 w 305048"/>
                  <a:gd name="connsiteY61" fmla="*/ 69057 h 469107"/>
                  <a:gd name="connsiteX62" fmla="*/ 135980 w 305048"/>
                  <a:gd name="connsiteY62" fmla="*/ 61913 h 469107"/>
                  <a:gd name="connsiteX63" fmla="*/ 143123 w 305048"/>
                  <a:gd name="connsiteY63" fmla="*/ 57150 h 469107"/>
                  <a:gd name="connsiteX64" fmla="*/ 164555 w 305048"/>
                  <a:gd name="connsiteY64" fmla="*/ 35719 h 469107"/>
                  <a:gd name="connsiteX65" fmla="*/ 176461 w 305048"/>
                  <a:gd name="connsiteY65" fmla="*/ 23813 h 469107"/>
                  <a:gd name="connsiteX66" fmla="*/ 183605 w 305048"/>
                  <a:gd name="connsiteY66" fmla="*/ 16669 h 469107"/>
                  <a:gd name="connsiteX67" fmla="*/ 193130 w 305048"/>
                  <a:gd name="connsiteY67" fmla="*/ 11907 h 469107"/>
                  <a:gd name="connsiteX68" fmla="*/ 202655 w 305048"/>
                  <a:gd name="connsiteY68" fmla="*/ 4763 h 469107"/>
                  <a:gd name="connsiteX69" fmla="*/ 216942 w 305048"/>
                  <a:gd name="connsiteY69" fmla="*/ 0 h 469107"/>
                  <a:gd name="connsiteX70" fmla="*/ 226467 w 305048"/>
                  <a:gd name="connsiteY70" fmla="*/ 14288 h 469107"/>
                  <a:gd name="connsiteX71" fmla="*/ 247898 w 305048"/>
                  <a:gd name="connsiteY71" fmla="*/ 47625 h 469107"/>
                  <a:gd name="connsiteX72" fmla="*/ 250280 w 305048"/>
                  <a:gd name="connsiteY72" fmla="*/ 54769 h 469107"/>
                  <a:gd name="connsiteX73" fmla="*/ 247898 w 305048"/>
                  <a:gd name="connsiteY73" fmla="*/ 64294 h 469107"/>
                  <a:gd name="connsiteX74" fmla="*/ 240755 w 305048"/>
                  <a:gd name="connsiteY74" fmla="*/ 69057 h 469107"/>
                  <a:gd name="connsiteX75" fmla="*/ 226467 w 305048"/>
                  <a:gd name="connsiteY75" fmla="*/ 83344 h 469107"/>
                  <a:gd name="connsiteX76" fmla="*/ 207417 w 305048"/>
                  <a:gd name="connsiteY76" fmla="*/ 88107 h 469107"/>
                  <a:gd name="connsiteX77" fmla="*/ 190748 w 305048"/>
                  <a:gd name="connsiteY77" fmla="*/ 100013 h 469107"/>
                  <a:gd name="connsiteX78" fmla="*/ 178842 w 305048"/>
                  <a:gd name="connsiteY78" fmla="*/ 102394 h 469107"/>
                  <a:gd name="connsiteX79" fmla="*/ 166936 w 305048"/>
                  <a:gd name="connsiteY79" fmla="*/ 107157 h 469107"/>
                  <a:gd name="connsiteX80" fmla="*/ 152648 w 305048"/>
                  <a:gd name="connsiteY80" fmla="*/ 109538 h 469107"/>
                  <a:gd name="connsiteX81" fmla="*/ 145505 w 305048"/>
                  <a:gd name="connsiteY81" fmla="*/ 111919 h 469107"/>
                  <a:gd name="connsiteX82" fmla="*/ 138361 w 305048"/>
                  <a:gd name="connsiteY82" fmla="*/ 119063 h 469107"/>
                  <a:gd name="connsiteX83" fmla="*/ 128836 w 305048"/>
                  <a:gd name="connsiteY83" fmla="*/ 123825 h 469107"/>
                  <a:gd name="connsiteX84" fmla="*/ 126455 w 305048"/>
                  <a:gd name="connsiteY84" fmla="*/ 130969 h 469107"/>
                  <a:gd name="connsiteX85" fmla="*/ 112167 w 305048"/>
                  <a:gd name="connsiteY85" fmla="*/ 145257 h 469107"/>
                  <a:gd name="connsiteX86" fmla="*/ 97880 w 305048"/>
                  <a:gd name="connsiteY86" fmla="*/ 154782 h 469107"/>
                  <a:gd name="connsiteX87" fmla="*/ 90736 w 305048"/>
                  <a:gd name="connsiteY87" fmla="*/ 161925 h 469107"/>
                  <a:gd name="connsiteX88" fmla="*/ 83592 w 305048"/>
                  <a:gd name="connsiteY88" fmla="*/ 164307 h 469107"/>
                  <a:gd name="connsiteX89" fmla="*/ 85973 w 305048"/>
                  <a:gd name="connsiteY89" fmla="*/ 178594 h 469107"/>
                  <a:gd name="connsiteX90" fmla="*/ 95498 w 305048"/>
                  <a:gd name="connsiteY90" fmla="*/ 195263 h 469107"/>
                  <a:gd name="connsiteX91" fmla="*/ 102642 w 305048"/>
                  <a:gd name="connsiteY91" fmla="*/ 211932 h 469107"/>
                  <a:gd name="connsiteX92" fmla="*/ 107405 w 305048"/>
                  <a:gd name="connsiteY92" fmla="*/ 219075 h 469107"/>
                  <a:gd name="connsiteX93" fmla="*/ 121692 w 305048"/>
                  <a:gd name="connsiteY93" fmla="*/ 233363 h 469107"/>
                  <a:gd name="connsiteX94" fmla="*/ 135980 w 305048"/>
                  <a:gd name="connsiteY94" fmla="*/ 242888 h 469107"/>
                  <a:gd name="connsiteX95" fmla="*/ 143123 w 305048"/>
                  <a:gd name="connsiteY95" fmla="*/ 247650 h 469107"/>
                  <a:gd name="connsiteX96" fmla="*/ 159792 w 305048"/>
                  <a:gd name="connsiteY96" fmla="*/ 252413 h 469107"/>
                  <a:gd name="connsiteX97" fmla="*/ 171698 w 305048"/>
                  <a:gd name="connsiteY97" fmla="*/ 264319 h 469107"/>
                  <a:gd name="connsiteX98" fmla="*/ 164555 w 305048"/>
                  <a:gd name="connsiteY98" fmla="*/ 261938 h 469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5048" h="469107">
                    <a:moveTo>
                      <a:pt x="164555" y="261938"/>
                    </a:moveTo>
                    <a:cubicBezTo>
                      <a:pt x="165349" y="265113"/>
                      <a:pt x="171928" y="276569"/>
                      <a:pt x="176461" y="283369"/>
                    </a:cubicBezTo>
                    <a:cubicBezTo>
                      <a:pt x="178329" y="286171"/>
                      <a:pt x="181413" y="287956"/>
                      <a:pt x="183605" y="290513"/>
                    </a:cubicBezTo>
                    <a:cubicBezTo>
                      <a:pt x="186188" y="293526"/>
                      <a:pt x="188441" y="296809"/>
                      <a:pt x="190748" y="300038"/>
                    </a:cubicBezTo>
                    <a:cubicBezTo>
                      <a:pt x="197254" y="309146"/>
                      <a:pt x="198178" y="313723"/>
                      <a:pt x="209798" y="321469"/>
                    </a:cubicBezTo>
                    <a:cubicBezTo>
                      <a:pt x="214561" y="324644"/>
                      <a:pt x="220039" y="326947"/>
                      <a:pt x="224086" y="330994"/>
                    </a:cubicBezTo>
                    <a:cubicBezTo>
                      <a:pt x="226467" y="333375"/>
                      <a:pt x="229074" y="335551"/>
                      <a:pt x="231230" y="338138"/>
                    </a:cubicBezTo>
                    <a:cubicBezTo>
                      <a:pt x="233062" y="340337"/>
                      <a:pt x="233757" y="343494"/>
                      <a:pt x="235992" y="345282"/>
                    </a:cubicBezTo>
                    <a:cubicBezTo>
                      <a:pt x="237952" y="346850"/>
                      <a:pt x="240891" y="346541"/>
                      <a:pt x="243136" y="347663"/>
                    </a:cubicBezTo>
                    <a:cubicBezTo>
                      <a:pt x="246622" y="349406"/>
                      <a:pt x="257643" y="357948"/>
                      <a:pt x="259805" y="359569"/>
                    </a:cubicBezTo>
                    <a:cubicBezTo>
                      <a:pt x="273066" y="379461"/>
                      <a:pt x="265283" y="369810"/>
                      <a:pt x="283617" y="388144"/>
                    </a:cubicBezTo>
                    <a:cubicBezTo>
                      <a:pt x="285998" y="390525"/>
                      <a:pt x="287959" y="393420"/>
                      <a:pt x="290761" y="395288"/>
                    </a:cubicBezTo>
                    <a:lnTo>
                      <a:pt x="305048" y="404813"/>
                    </a:lnTo>
                    <a:cubicBezTo>
                      <a:pt x="289262" y="415337"/>
                      <a:pt x="306803" y="402969"/>
                      <a:pt x="290761" y="416719"/>
                    </a:cubicBezTo>
                    <a:cubicBezTo>
                      <a:pt x="287748" y="419302"/>
                      <a:pt x="284466" y="421556"/>
                      <a:pt x="281236" y="423863"/>
                    </a:cubicBezTo>
                    <a:cubicBezTo>
                      <a:pt x="278907" y="425526"/>
                      <a:pt x="276231" y="426724"/>
                      <a:pt x="274092" y="428625"/>
                    </a:cubicBezTo>
                    <a:cubicBezTo>
                      <a:pt x="269058" y="433100"/>
                      <a:pt x="265409" y="439177"/>
                      <a:pt x="259805" y="442913"/>
                    </a:cubicBezTo>
                    <a:cubicBezTo>
                      <a:pt x="257424" y="444500"/>
                      <a:pt x="255221" y="446395"/>
                      <a:pt x="252661" y="447675"/>
                    </a:cubicBezTo>
                    <a:cubicBezTo>
                      <a:pt x="250416" y="448798"/>
                      <a:pt x="247711" y="448838"/>
                      <a:pt x="245517" y="450057"/>
                    </a:cubicBezTo>
                    <a:cubicBezTo>
                      <a:pt x="240514" y="452837"/>
                      <a:pt x="235992" y="456407"/>
                      <a:pt x="231230" y="459582"/>
                    </a:cubicBezTo>
                    <a:cubicBezTo>
                      <a:pt x="228849" y="461169"/>
                      <a:pt x="226801" y="463439"/>
                      <a:pt x="224086" y="464344"/>
                    </a:cubicBezTo>
                    <a:lnTo>
                      <a:pt x="209798" y="469107"/>
                    </a:lnTo>
                    <a:cubicBezTo>
                      <a:pt x="208211" y="466726"/>
                      <a:pt x="206198" y="464578"/>
                      <a:pt x="205036" y="461963"/>
                    </a:cubicBezTo>
                    <a:cubicBezTo>
                      <a:pt x="202997" y="457375"/>
                      <a:pt x="200273" y="447675"/>
                      <a:pt x="200273" y="447675"/>
                    </a:cubicBezTo>
                    <a:cubicBezTo>
                      <a:pt x="203533" y="445502"/>
                      <a:pt x="215094" y="437987"/>
                      <a:pt x="216942" y="435769"/>
                    </a:cubicBezTo>
                    <a:cubicBezTo>
                      <a:pt x="218549" y="433841"/>
                      <a:pt x="218529" y="431006"/>
                      <a:pt x="219323" y="428625"/>
                    </a:cubicBezTo>
                    <a:cubicBezTo>
                      <a:pt x="216148" y="426244"/>
                      <a:pt x="212604" y="424288"/>
                      <a:pt x="209798" y="421482"/>
                    </a:cubicBezTo>
                    <a:cubicBezTo>
                      <a:pt x="207774" y="419458"/>
                      <a:pt x="207190" y="416223"/>
                      <a:pt x="205036" y="414338"/>
                    </a:cubicBezTo>
                    <a:cubicBezTo>
                      <a:pt x="200728" y="410569"/>
                      <a:pt x="190748" y="404813"/>
                      <a:pt x="190748" y="404813"/>
                    </a:cubicBezTo>
                    <a:cubicBezTo>
                      <a:pt x="189954" y="407988"/>
                      <a:pt x="190182" y="411615"/>
                      <a:pt x="188367" y="414338"/>
                    </a:cubicBezTo>
                    <a:cubicBezTo>
                      <a:pt x="185731" y="418293"/>
                      <a:pt x="178153" y="420124"/>
                      <a:pt x="174080" y="421482"/>
                    </a:cubicBezTo>
                    <a:cubicBezTo>
                      <a:pt x="167798" y="419911"/>
                      <a:pt x="162014" y="419599"/>
                      <a:pt x="157411" y="414338"/>
                    </a:cubicBezTo>
                    <a:cubicBezTo>
                      <a:pt x="153642" y="410030"/>
                      <a:pt x="151061" y="404813"/>
                      <a:pt x="147886" y="400050"/>
                    </a:cubicBezTo>
                    <a:lnTo>
                      <a:pt x="143123" y="392907"/>
                    </a:lnTo>
                    <a:cubicBezTo>
                      <a:pt x="141535" y="390526"/>
                      <a:pt x="139266" y="388478"/>
                      <a:pt x="138361" y="385763"/>
                    </a:cubicBezTo>
                    <a:cubicBezTo>
                      <a:pt x="134725" y="374854"/>
                      <a:pt x="137486" y="380627"/>
                      <a:pt x="128836" y="369094"/>
                    </a:cubicBezTo>
                    <a:cubicBezTo>
                      <a:pt x="127248" y="362744"/>
                      <a:pt x="127703" y="355490"/>
                      <a:pt x="124073" y="350044"/>
                    </a:cubicBezTo>
                    <a:cubicBezTo>
                      <a:pt x="119292" y="342871"/>
                      <a:pt x="118172" y="341831"/>
                      <a:pt x="114548" y="333375"/>
                    </a:cubicBezTo>
                    <a:cubicBezTo>
                      <a:pt x="111643" y="326597"/>
                      <a:pt x="113125" y="324808"/>
                      <a:pt x="107405" y="319088"/>
                    </a:cubicBezTo>
                    <a:cubicBezTo>
                      <a:pt x="104599" y="316282"/>
                      <a:pt x="100806" y="314626"/>
                      <a:pt x="97880" y="311944"/>
                    </a:cubicBezTo>
                    <a:cubicBezTo>
                      <a:pt x="91260" y="305876"/>
                      <a:pt x="85180" y="299244"/>
                      <a:pt x="78830" y="292894"/>
                    </a:cubicBezTo>
                    <a:lnTo>
                      <a:pt x="71686" y="285750"/>
                    </a:lnTo>
                    <a:cubicBezTo>
                      <a:pt x="69305" y="283369"/>
                      <a:pt x="66563" y="281301"/>
                      <a:pt x="64542" y="278607"/>
                    </a:cubicBezTo>
                    <a:cubicBezTo>
                      <a:pt x="62161" y="275432"/>
                      <a:pt x="60068" y="272019"/>
                      <a:pt x="57398" y="269082"/>
                    </a:cubicBezTo>
                    <a:cubicBezTo>
                      <a:pt x="34033" y="243380"/>
                      <a:pt x="46791" y="261504"/>
                      <a:pt x="35967" y="245269"/>
                    </a:cubicBezTo>
                    <a:cubicBezTo>
                      <a:pt x="30305" y="228282"/>
                      <a:pt x="38334" y="248819"/>
                      <a:pt x="26442" y="230982"/>
                    </a:cubicBezTo>
                    <a:cubicBezTo>
                      <a:pt x="25050" y="228893"/>
                      <a:pt x="25184" y="226083"/>
                      <a:pt x="24061" y="223838"/>
                    </a:cubicBezTo>
                    <a:cubicBezTo>
                      <a:pt x="20092" y="215901"/>
                      <a:pt x="19298" y="216694"/>
                      <a:pt x="12155" y="211932"/>
                    </a:cubicBezTo>
                    <a:cubicBezTo>
                      <a:pt x="10567" y="209551"/>
                      <a:pt x="9416" y="206812"/>
                      <a:pt x="7392" y="204788"/>
                    </a:cubicBezTo>
                    <a:cubicBezTo>
                      <a:pt x="5368" y="202764"/>
                      <a:pt x="1153" y="202740"/>
                      <a:pt x="248" y="200025"/>
                    </a:cubicBezTo>
                    <a:cubicBezTo>
                      <a:pt x="-787" y="196920"/>
                      <a:pt x="1690" y="193635"/>
                      <a:pt x="2630" y="190500"/>
                    </a:cubicBezTo>
                    <a:cubicBezTo>
                      <a:pt x="7625" y="173850"/>
                      <a:pt x="4400" y="179205"/>
                      <a:pt x="14536" y="169069"/>
                    </a:cubicBezTo>
                    <a:cubicBezTo>
                      <a:pt x="20521" y="151112"/>
                      <a:pt x="12447" y="173246"/>
                      <a:pt x="21680" y="154782"/>
                    </a:cubicBezTo>
                    <a:cubicBezTo>
                      <a:pt x="22803" y="152537"/>
                      <a:pt x="22669" y="149727"/>
                      <a:pt x="24061" y="147638"/>
                    </a:cubicBezTo>
                    <a:cubicBezTo>
                      <a:pt x="25929" y="144836"/>
                      <a:pt x="29137" y="143152"/>
                      <a:pt x="31205" y="140494"/>
                    </a:cubicBezTo>
                    <a:cubicBezTo>
                      <a:pt x="38275" y="131405"/>
                      <a:pt x="39227" y="125548"/>
                      <a:pt x="47873" y="119063"/>
                    </a:cubicBezTo>
                    <a:cubicBezTo>
                      <a:pt x="61120" y="109127"/>
                      <a:pt x="57629" y="114185"/>
                      <a:pt x="71686" y="107157"/>
                    </a:cubicBezTo>
                    <a:cubicBezTo>
                      <a:pt x="94180" y="95910"/>
                      <a:pt x="74626" y="103001"/>
                      <a:pt x="90736" y="97632"/>
                    </a:cubicBezTo>
                    <a:cubicBezTo>
                      <a:pt x="96389" y="93863"/>
                      <a:pt x="102236" y="90155"/>
                      <a:pt x="107405" y="85725"/>
                    </a:cubicBezTo>
                    <a:cubicBezTo>
                      <a:pt x="109962" y="83534"/>
                      <a:pt x="112392" y="81169"/>
                      <a:pt x="114548" y="78582"/>
                    </a:cubicBezTo>
                    <a:cubicBezTo>
                      <a:pt x="116380" y="76383"/>
                      <a:pt x="117076" y="73226"/>
                      <a:pt x="119311" y="71438"/>
                    </a:cubicBezTo>
                    <a:cubicBezTo>
                      <a:pt x="121271" y="69870"/>
                      <a:pt x="124074" y="69851"/>
                      <a:pt x="126455" y="69057"/>
                    </a:cubicBezTo>
                    <a:cubicBezTo>
                      <a:pt x="129630" y="66676"/>
                      <a:pt x="132751" y="64220"/>
                      <a:pt x="135980" y="61913"/>
                    </a:cubicBezTo>
                    <a:cubicBezTo>
                      <a:pt x="138309" y="60249"/>
                      <a:pt x="141013" y="59084"/>
                      <a:pt x="143123" y="57150"/>
                    </a:cubicBezTo>
                    <a:cubicBezTo>
                      <a:pt x="150570" y="50323"/>
                      <a:pt x="157411" y="42863"/>
                      <a:pt x="164555" y="35719"/>
                    </a:cubicBezTo>
                    <a:lnTo>
                      <a:pt x="176461" y="23813"/>
                    </a:lnTo>
                    <a:cubicBezTo>
                      <a:pt x="178842" y="21432"/>
                      <a:pt x="180593" y="18175"/>
                      <a:pt x="183605" y="16669"/>
                    </a:cubicBezTo>
                    <a:cubicBezTo>
                      <a:pt x="186780" y="15082"/>
                      <a:pt x="190120" y="13788"/>
                      <a:pt x="193130" y="11907"/>
                    </a:cubicBezTo>
                    <a:cubicBezTo>
                      <a:pt x="196496" y="9804"/>
                      <a:pt x="199105" y="6538"/>
                      <a:pt x="202655" y="4763"/>
                    </a:cubicBezTo>
                    <a:cubicBezTo>
                      <a:pt x="207145" y="2518"/>
                      <a:pt x="216942" y="0"/>
                      <a:pt x="216942" y="0"/>
                    </a:cubicBezTo>
                    <a:cubicBezTo>
                      <a:pt x="220117" y="4763"/>
                      <a:pt x="223033" y="9709"/>
                      <a:pt x="226467" y="14288"/>
                    </a:cubicBezTo>
                    <a:cubicBezTo>
                      <a:pt x="234410" y="24878"/>
                      <a:pt x="242646" y="35371"/>
                      <a:pt x="247898" y="47625"/>
                    </a:cubicBezTo>
                    <a:cubicBezTo>
                      <a:pt x="248887" y="49932"/>
                      <a:pt x="249486" y="52388"/>
                      <a:pt x="250280" y="54769"/>
                    </a:cubicBezTo>
                    <a:cubicBezTo>
                      <a:pt x="249486" y="57944"/>
                      <a:pt x="249713" y="61571"/>
                      <a:pt x="247898" y="64294"/>
                    </a:cubicBezTo>
                    <a:cubicBezTo>
                      <a:pt x="246311" y="66675"/>
                      <a:pt x="242779" y="67033"/>
                      <a:pt x="240755" y="69057"/>
                    </a:cubicBezTo>
                    <a:cubicBezTo>
                      <a:pt x="232692" y="77120"/>
                      <a:pt x="239804" y="77786"/>
                      <a:pt x="226467" y="83344"/>
                    </a:cubicBezTo>
                    <a:cubicBezTo>
                      <a:pt x="220425" y="85862"/>
                      <a:pt x="207417" y="88107"/>
                      <a:pt x="207417" y="88107"/>
                    </a:cubicBezTo>
                    <a:cubicBezTo>
                      <a:pt x="206872" y="88516"/>
                      <a:pt x="193066" y="99144"/>
                      <a:pt x="190748" y="100013"/>
                    </a:cubicBezTo>
                    <a:cubicBezTo>
                      <a:pt x="186958" y="101434"/>
                      <a:pt x="182811" y="101600"/>
                      <a:pt x="178842" y="102394"/>
                    </a:cubicBezTo>
                    <a:cubicBezTo>
                      <a:pt x="174873" y="103982"/>
                      <a:pt x="171060" y="106032"/>
                      <a:pt x="166936" y="107157"/>
                    </a:cubicBezTo>
                    <a:cubicBezTo>
                      <a:pt x="162278" y="108427"/>
                      <a:pt x="157361" y="108491"/>
                      <a:pt x="152648" y="109538"/>
                    </a:cubicBezTo>
                    <a:cubicBezTo>
                      <a:pt x="150198" y="110082"/>
                      <a:pt x="147886" y="111125"/>
                      <a:pt x="145505" y="111919"/>
                    </a:cubicBezTo>
                    <a:cubicBezTo>
                      <a:pt x="143124" y="114300"/>
                      <a:pt x="141101" y="117106"/>
                      <a:pt x="138361" y="119063"/>
                    </a:cubicBezTo>
                    <a:cubicBezTo>
                      <a:pt x="135472" y="121126"/>
                      <a:pt x="131346" y="121315"/>
                      <a:pt x="128836" y="123825"/>
                    </a:cubicBezTo>
                    <a:cubicBezTo>
                      <a:pt x="127061" y="125600"/>
                      <a:pt x="127996" y="128988"/>
                      <a:pt x="126455" y="130969"/>
                    </a:cubicBezTo>
                    <a:cubicBezTo>
                      <a:pt x="122320" y="136286"/>
                      <a:pt x="116930" y="140494"/>
                      <a:pt x="112167" y="145257"/>
                    </a:cubicBezTo>
                    <a:cubicBezTo>
                      <a:pt x="103249" y="154174"/>
                      <a:pt x="108217" y="151335"/>
                      <a:pt x="97880" y="154782"/>
                    </a:cubicBezTo>
                    <a:cubicBezTo>
                      <a:pt x="95499" y="157163"/>
                      <a:pt x="93538" y="160057"/>
                      <a:pt x="90736" y="161925"/>
                    </a:cubicBezTo>
                    <a:cubicBezTo>
                      <a:pt x="88647" y="163317"/>
                      <a:pt x="84282" y="161893"/>
                      <a:pt x="83592" y="164307"/>
                    </a:cubicBezTo>
                    <a:cubicBezTo>
                      <a:pt x="82266" y="168949"/>
                      <a:pt x="84926" y="173881"/>
                      <a:pt x="85973" y="178594"/>
                    </a:cubicBezTo>
                    <a:cubicBezTo>
                      <a:pt x="87887" y="187204"/>
                      <a:pt x="89574" y="187364"/>
                      <a:pt x="95498" y="195263"/>
                    </a:cubicBezTo>
                    <a:cubicBezTo>
                      <a:pt x="98169" y="203274"/>
                      <a:pt x="97936" y="203698"/>
                      <a:pt x="102642" y="211932"/>
                    </a:cubicBezTo>
                    <a:cubicBezTo>
                      <a:pt x="104062" y="214417"/>
                      <a:pt x="105504" y="216936"/>
                      <a:pt x="107405" y="219075"/>
                    </a:cubicBezTo>
                    <a:cubicBezTo>
                      <a:pt x="111880" y="224109"/>
                      <a:pt x="116930" y="228600"/>
                      <a:pt x="121692" y="233363"/>
                    </a:cubicBezTo>
                    <a:cubicBezTo>
                      <a:pt x="130610" y="242282"/>
                      <a:pt x="125642" y="239442"/>
                      <a:pt x="135980" y="242888"/>
                    </a:cubicBezTo>
                    <a:cubicBezTo>
                      <a:pt x="138361" y="244475"/>
                      <a:pt x="140564" y="246370"/>
                      <a:pt x="143123" y="247650"/>
                    </a:cubicBezTo>
                    <a:cubicBezTo>
                      <a:pt x="146543" y="249360"/>
                      <a:pt x="156734" y="251649"/>
                      <a:pt x="159792" y="252413"/>
                    </a:cubicBezTo>
                    <a:cubicBezTo>
                      <a:pt x="166937" y="257176"/>
                      <a:pt x="167729" y="256380"/>
                      <a:pt x="171698" y="264319"/>
                    </a:cubicBezTo>
                    <a:cubicBezTo>
                      <a:pt x="175646" y="272216"/>
                      <a:pt x="163761" y="258763"/>
                      <a:pt x="164555" y="2619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3390900" y="3540451"/>
                <a:ext cx="352425" cy="419568"/>
              </a:xfrm>
              <a:custGeom>
                <a:avLst/>
                <a:gdLst>
                  <a:gd name="connsiteX0" fmla="*/ 209550 w 352425"/>
                  <a:gd name="connsiteY0" fmla="*/ 468 h 419568"/>
                  <a:gd name="connsiteX1" fmla="*/ 195263 w 352425"/>
                  <a:gd name="connsiteY1" fmla="*/ 7612 h 419568"/>
                  <a:gd name="connsiteX2" fmla="*/ 188119 w 352425"/>
                  <a:gd name="connsiteY2" fmla="*/ 9993 h 419568"/>
                  <a:gd name="connsiteX3" fmla="*/ 180975 w 352425"/>
                  <a:gd name="connsiteY3" fmla="*/ 17137 h 419568"/>
                  <a:gd name="connsiteX4" fmla="*/ 173831 w 352425"/>
                  <a:gd name="connsiteY4" fmla="*/ 21899 h 419568"/>
                  <a:gd name="connsiteX5" fmla="*/ 166688 w 352425"/>
                  <a:gd name="connsiteY5" fmla="*/ 29043 h 419568"/>
                  <a:gd name="connsiteX6" fmla="*/ 142875 w 352425"/>
                  <a:gd name="connsiteY6" fmla="*/ 43330 h 419568"/>
                  <a:gd name="connsiteX7" fmla="*/ 135731 w 352425"/>
                  <a:gd name="connsiteY7" fmla="*/ 50474 h 419568"/>
                  <a:gd name="connsiteX8" fmla="*/ 123825 w 352425"/>
                  <a:gd name="connsiteY8" fmla="*/ 55237 h 419568"/>
                  <a:gd name="connsiteX9" fmla="*/ 111919 w 352425"/>
                  <a:gd name="connsiteY9" fmla="*/ 64762 h 419568"/>
                  <a:gd name="connsiteX10" fmla="*/ 88106 w 352425"/>
                  <a:gd name="connsiteY10" fmla="*/ 79049 h 419568"/>
                  <a:gd name="connsiteX11" fmla="*/ 66675 w 352425"/>
                  <a:gd name="connsiteY11" fmla="*/ 93337 h 419568"/>
                  <a:gd name="connsiteX12" fmla="*/ 59531 w 352425"/>
                  <a:gd name="connsiteY12" fmla="*/ 98099 h 419568"/>
                  <a:gd name="connsiteX13" fmla="*/ 35719 w 352425"/>
                  <a:gd name="connsiteY13" fmla="*/ 102862 h 419568"/>
                  <a:gd name="connsiteX14" fmla="*/ 26194 w 352425"/>
                  <a:gd name="connsiteY14" fmla="*/ 107624 h 419568"/>
                  <a:gd name="connsiteX15" fmla="*/ 16669 w 352425"/>
                  <a:gd name="connsiteY15" fmla="*/ 114768 h 419568"/>
                  <a:gd name="connsiteX16" fmla="*/ 0 w 352425"/>
                  <a:gd name="connsiteY16" fmla="*/ 124293 h 419568"/>
                  <a:gd name="connsiteX17" fmla="*/ 2381 w 352425"/>
                  <a:gd name="connsiteY17" fmla="*/ 143343 h 419568"/>
                  <a:gd name="connsiteX18" fmla="*/ 14288 w 352425"/>
                  <a:gd name="connsiteY18" fmla="*/ 157630 h 419568"/>
                  <a:gd name="connsiteX19" fmla="*/ 19050 w 352425"/>
                  <a:gd name="connsiteY19" fmla="*/ 164774 h 419568"/>
                  <a:gd name="connsiteX20" fmla="*/ 28575 w 352425"/>
                  <a:gd name="connsiteY20" fmla="*/ 171918 h 419568"/>
                  <a:gd name="connsiteX21" fmla="*/ 50006 w 352425"/>
                  <a:gd name="connsiteY21" fmla="*/ 183824 h 419568"/>
                  <a:gd name="connsiteX22" fmla="*/ 52388 w 352425"/>
                  <a:gd name="connsiteY22" fmla="*/ 190968 h 419568"/>
                  <a:gd name="connsiteX23" fmla="*/ 50006 w 352425"/>
                  <a:gd name="connsiteY23" fmla="*/ 219543 h 419568"/>
                  <a:gd name="connsiteX24" fmla="*/ 47625 w 352425"/>
                  <a:gd name="connsiteY24" fmla="*/ 226687 h 419568"/>
                  <a:gd name="connsiteX25" fmla="*/ 42863 w 352425"/>
                  <a:gd name="connsiteY25" fmla="*/ 238593 h 419568"/>
                  <a:gd name="connsiteX26" fmla="*/ 45244 w 352425"/>
                  <a:gd name="connsiteY26" fmla="*/ 305268 h 419568"/>
                  <a:gd name="connsiteX27" fmla="*/ 52388 w 352425"/>
                  <a:gd name="connsiteY27" fmla="*/ 314793 h 419568"/>
                  <a:gd name="connsiteX28" fmla="*/ 59531 w 352425"/>
                  <a:gd name="connsiteY28" fmla="*/ 321937 h 419568"/>
                  <a:gd name="connsiteX29" fmla="*/ 71438 w 352425"/>
                  <a:gd name="connsiteY29" fmla="*/ 336224 h 419568"/>
                  <a:gd name="connsiteX30" fmla="*/ 83344 w 352425"/>
                  <a:gd name="connsiteY30" fmla="*/ 357655 h 419568"/>
                  <a:gd name="connsiteX31" fmla="*/ 88106 w 352425"/>
                  <a:gd name="connsiteY31" fmla="*/ 364799 h 419568"/>
                  <a:gd name="connsiteX32" fmla="*/ 97631 w 352425"/>
                  <a:gd name="connsiteY32" fmla="*/ 371943 h 419568"/>
                  <a:gd name="connsiteX33" fmla="*/ 119063 w 352425"/>
                  <a:gd name="connsiteY33" fmla="*/ 398137 h 419568"/>
                  <a:gd name="connsiteX34" fmla="*/ 126206 w 352425"/>
                  <a:gd name="connsiteY34" fmla="*/ 400518 h 419568"/>
                  <a:gd name="connsiteX35" fmla="*/ 130969 w 352425"/>
                  <a:gd name="connsiteY35" fmla="*/ 407662 h 419568"/>
                  <a:gd name="connsiteX36" fmla="*/ 138113 w 352425"/>
                  <a:gd name="connsiteY36" fmla="*/ 412424 h 419568"/>
                  <a:gd name="connsiteX37" fmla="*/ 145256 w 352425"/>
                  <a:gd name="connsiteY37" fmla="*/ 419568 h 419568"/>
                  <a:gd name="connsiteX38" fmla="*/ 190500 w 352425"/>
                  <a:gd name="connsiteY38" fmla="*/ 417187 h 419568"/>
                  <a:gd name="connsiteX39" fmla="*/ 202406 w 352425"/>
                  <a:gd name="connsiteY39" fmla="*/ 405280 h 419568"/>
                  <a:gd name="connsiteX40" fmla="*/ 216694 w 352425"/>
                  <a:gd name="connsiteY40" fmla="*/ 388612 h 419568"/>
                  <a:gd name="connsiteX41" fmla="*/ 219075 w 352425"/>
                  <a:gd name="connsiteY41" fmla="*/ 381468 h 419568"/>
                  <a:gd name="connsiteX42" fmla="*/ 233363 w 352425"/>
                  <a:gd name="connsiteY42" fmla="*/ 371943 h 419568"/>
                  <a:gd name="connsiteX43" fmla="*/ 247650 w 352425"/>
                  <a:gd name="connsiteY43" fmla="*/ 362418 h 419568"/>
                  <a:gd name="connsiteX44" fmla="*/ 254794 w 352425"/>
                  <a:gd name="connsiteY44" fmla="*/ 360037 h 419568"/>
                  <a:gd name="connsiteX45" fmla="*/ 269081 w 352425"/>
                  <a:gd name="connsiteY45" fmla="*/ 350512 h 419568"/>
                  <a:gd name="connsiteX46" fmla="*/ 297656 w 352425"/>
                  <a:gd name="connsiteY46" fmla="*/ 331462 h 419568"/>
                  <a:gd name="connsiteX47" fmla="*/ 316706 w 352425"/>
                  <a:gd name="connsiteY47" fmla="*/ 312412 h 419568"/>
                  <a:gd name="connsiteX48" fmla="*/ 323850 w 352425"/>
                  <a:gd name="connsiteY48" fmla="*/ 305268 h 419568"/>
                  <a:gd name="connsiteX49" fmla="*/ 352425 w 352425"/>
                  <a:gd name="connsiteY49" fmla="*/ 283837 h 419568"/>
                  <a:gd name="connsiteX50" fmla="*/ 347663 w 352425"/>
                  <a:gd name="connsiteY50" fmla="*/ 262405 h 419568"/>
                  <a:gd name="connsiteX51" fmla="*/ 342900 w 352425"/>
                  <a:gd name="connsiteY51" fmla="*/ 255262 h 419568"/>
                  <a:gd name="connsiteX52" fmla="*/ 338138 w 352425"/>
                  <a:gd name="connsiteY52" fmla="*/ 245737 h 419568"/>
                  <a:gd name="connsiteX53" fmla="*/ 330994 w 352425"/>
                  <a:gd name="connsiteY53" fmla="*/ 236212 h 419568"/>
                  <a:gd name="connsiteX54" fmla="*/ 321469 w 352425"/>
                  <a:gd name="connsiteY54" fmla="*/ 214780 h 419568"/>
                  <a:gd name="connsiteX55" fmla="*/ 314325 w 352425"/>
                  <a:gd name="connsiteY55" fmla="*/ 205255 h 419568"/>
                  <a:gd name="connsiteX56" fmla="*/ 302419 w 352425"/>
                  <a:gd name="connsiteY56" fmla="*/ 186205 h 419568"/>
                  <a:gd name="connsiteX57" fmla="*/ 300038 w 352425"/>
                  <a:gd name="connsiteY57" fmla="*/ 179062 h 419568"/>
                  <a:gd name="connsiteX58" fmla="*/ 288131 w 352425"/>
                  <a:gd name="connsiteY58" fmla="*/ 162393 h 419568"/>
                  <a:gd name="connsiteX59" fmla="*/ 278606 w 352425"/>
                  <a:gd name="connsiteY59" fmla="*/ 143343 h 419568"/>
                  <a:gd name="connsiteX60" fmla="*/ 273844 w 352425"/>
                  <a:gd name="connsiteY60" fmla="*/ 129055 h 419568"/>
                  <a:gd name="connsiteX61" fmla="*/ 259556 w 352425"/>
                  <a:gd name="connsiteY61" fmla="*/ 107624 h 419568"/>
                  <a:gd name="connsiteX62" fmla="*/ 254794 w 352425"/>
                  <a:gd name="connsiteY62" fmla="*/ 100480 h 419568"/>
                  <a:gd name="connsiteX63" fmla="*/ 245269 w 352425"/>
                  <a:gd name="connsiteY63" fmla="*/ 81430 h 419568"/>
                  <a:gd name="connsiteX64" fmla="*/ 240506 w 352425"/>
                  <a:gd name="connsiteY64" fmla="*/ 67143 h 419568"/>
                  <a:gd name="connsiteX65" fmla="*/ 238125 w 352425"/>
                  <a:gd name="connsiteY65" fmla="*/ 59999 h 419568"/>
                  <a:gd name="connsiteX66" fmla="*/ 233363 w 352425"/>
                  <a:gd name="connsiteY66" fmla="*/ 52855 h 419568"/>
                  <a:gd name="connsiteX67" fmla="*/ 230981 w 352425"/>
                  <a:gd name="connsiteY67" fmla="*/ 45712 h 419568"/>
                  <a:gd name="connsiteX68" fmla="*/ 226219 w 352425"/>
                  <a:gd name="connsiteY68" fmla="*/ 36187 h 419568"/>
                  <a:gd name="connsiteX69" fmla="*/ 219075 w 352425"/>
                  <a:gd name="connsiteY69" fmla="*/ 21899 h 419568"/>
                  <a:gd name="connsiteX70" fmla="*/ 209550 w 352425"/>
                  <a:gd name="connsiteY70" fmla="*/ 468 h 41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52425" h="419568">
                    <a:moveTo>
                      <a:pt x="209550" y="468"/>
                    </a:moveTo>
                    <a:cubicBezTo>
                      <a:pt x="205581" y="-1913"/>
                      <a:pt x="200129" y="5449"/>
                      <a:pt x="195263" y="7612"/>
                    </a:cubicBezTo>
                    <a:cubicBezTo>
                      <a:pt x="192969" y="8631"/>
                      <a:pt x="190208" y="8601"/>
                      <a:pt x="188119" y="9993"/>
                    </a:cubicBezTo>
                    <a:cubicBezTo>
                      <a:pt x="185317" y="11861"/>
                      <a:pt x="183562" y="14981"/>
                      <a:pt x="180975" y="17137"/>
                    </a:cubicBezTo>
                    <a:cubicBezTo>
                      <a:pt x="178776" y="18969"/>
                      <a:pt x="176030" y="20067"/>
                      <a:pt x="173831" y="21899"/>
                    </a:cubicBezTo>
                    <a:cubicBezTo>
                      <a:pt x="171244" y="24055"/>
                      <a:pt x="169457" y="27126"/>
                      <a:pt x="166688" y="29043"/>
                    </a:cubicBezTo>
                    <a:cubicBezTo>
                      <a:pt x="159077" y="34312"/>
                      <a:pt x="149420" y="36785"/>
                      <a:pt x="142875" y="43330"/>
                    </a:cubicBezTo>
                    <a:cubicBezTo>
                      <a:pt x="140494" y="45711"/>
                      <a:pt x="138587" y="48689"/>
                      <a:pt x="135731" y="50474"/>
                    </a:cubicBezTo>
                    <a:cubicBezTo>
                      <a:pt x="132106" y="52740"/>
                      <a:pt x="127490" y="53038"/>
                      <a:pt x="123825" y="55237"/>
                    </a:cubicBezTo>
                    <a:cubicBezTo>
                      <a:pt x="119467" y="57852"/>
                      <a:pt x="116148" y="61943"/>
                      <a:pt x="111919" y="64762"/>
                    </a:cubicBezTo>
                    <a:cubicBezTo>
                      <a:pt x="104217" y="69897"/>
                      <a:pt x="95808" y="73914"/>
                      <a:pt x="88106" y="79049"/>
                    </a:cubicBezTo>
                    <a:lnTo>
                      <a:pt x="66675" y="93337"/>
                    </a:lnTo>
                    <a:cubicBezTo>
                      <a:pt x="64294" y="94924"/>
                      <a:pt x="62337" y="97538"/>
                      <a:pt x="59531" y="98099"/>
                    </a:cubicBezTo>
                    <a:lnTo>
                      <a:pt x="35719" y="102862"/>
                    </a:lnTo>
                    <a:cubicBezTo>
                      <a:pt x="32544" y="104449"/>
                      <a:pt x="29204" y="105743"/>
                      <a:pt x="26194" y="107624"/>
                    </a:cubicBezTo>
                    <a:cubicBezTo>
                      <a:pt x="22828" y="109727"/>
                      <a:pt x="19899" y="112461"/>
                      <a:pt x="16669" y="114768"/>
                    </a:cubicBezTo>
                    <a:cubicBezTo>
                      <a:pt x="8819" y="120375"/>
                      <a:pt x="9296" y="119644"/>
                      <a:pt x="0" y="124293"/>
                    </a:cubicBezTo>
                    <a:cubicBezTo>
                      <a:pt x="794" y="130643"/>
                      <a:pt x="697" y="137169"/>
                      <a:pt x="2381" y="143343"/>
                    </a:cubicBezTo>
                    <a:cubicBezTo>
                      <a:pt x="3819" y="148617"/>
                      <a:pt x="11230" y="153960"/>
                      <a:pt x="14288" y="157630"/>
                    </a:cubicBezTo>
                    <a:cubicBezTo>
                      <a:pt x="16120" y="159829"/>
                      <a:pt x="17026" y="162750"/>
                      <a:pt x="19050" y="164774"/>
                    </a:cubicBezTo>
                    <a:cubicBezTo>
                      <a:pt x="21856" y="167580"/>
                      <a:pt x="25324" y="169642"/>
                      <a:pt x="28575" y="171918"/>
                    </a:cubicBezTo>
                    <a:cubicBezTo>
                      <a:pt x="43462" y="182339"/>
                      <a:pt x="38086" y="179851"/>
                      <a:pt x="50006" y="183824"/>
                    </a:cubicBezTo>
                    <a:cubicBezTo>
                      <a:pt x="50800" y="186205"/>
                      <a:pt x="52388" y="188458"/>
                      <a:pt x="52388" y="190968"/>
                    </a:cubicBezTo>
                    <a:cubicBezTo>
                      <a:pt x="52388" y="200526"/>
                      <a:pt x="51269" y="210069"/>
                      <a:pt x="50006" y="219543"/>
                    </a:cubicBezTo>
                    <a:cubicBezTo>
                      <a:pt x="49674" y="222031"/>
                      <a:pt x="48506" y="224337"/>
                      <a:pt x="47625" y="226687"/>
                    </a:cubicBezTo>
                    <a:cubicBezTo>
                      <a:pt x="46124" y="230689"/>
                      <a:pt x="44450" y="234624"/>
                      <a:pt x="42863" y="238593"/>
                    </a:cubicBezTo>
                    <a:cubicBezTo>
                      <a:pt x="43657" y="260818"/>
                      <a:pt x="42486" y="283201"/>
                      <a:pt x="45244" y="305268"/>
                    </a:cubicBezTo>
                    <a:cubicBezTo>
                      <a:pt x="45736" y="309206"/>
                      <a:pt x="49805" y="311780"/>
                      <a:pt x="52388" y="314793"/>
                    </a:cubicBezTo>
                    <a:cubicBezTo>
                      <a:pt x="54579" y="317350"/>
                      <a:pt x="57375" y="319350"/>
                      <a:pt x="59531" y="321937"/>
                    </a:cubicBezTo>
                    <a:cubicBezTo>
                      <a:pt x="76100" y="341820"/>
                      <a:pt x="50576" y="315362"/>
                      <a:pt x="71438" y="336224"/>
                    </a:cubicBezTo>
                    <a:cubicBezTo>
                      <a:pt x="75629" y="348799"/>
                      <a:pt x="72426" y="341278"/>
                      <a:pt x="83344" y="357655"/>
                    </a:cubicBezTo>
                    <a:cubicBezTo>
                      <a:pt x="84931" y="360036"/>
                      <a:pt x="85817" y="363082"/>
                      <a:pt x="88106" y="364799"/>
                    </a:cubicBezTo>
                    <a:cubicBezTo>
                      <a:pt x="91281" y="367180"/>
                      <a:pt x="94961" y="369006"/>
                      <a:pt x="97631" y="371943"/>
                    </a:cubicBezTo>
                    <a:cubicBezTo>
                      <a:pt x="99592" y="374100"/>
                      <a:pt x="112394" y="393691"/>
                      <a:pt x="119063" y="398137"/>
                    </a:cubicBezTo>
                    <a:cubicBezTo>
                      <a:pt x="121151" y="399529"/>
                      <a:pt x="123825" y="399724"/>
                      <a:pt x="126206" y="400518"/>
                    </a:cubicBezTo>
                    <a:cubicBezTo>
                      <a:pt x="127794" y="402899"/>
                      <a:pt x="128945" y="405638"/>
                      <a:pt x="130969" y="407662"/>
                    </a:cubicBezTo>
                    <a:cubicBezTo>
                      <a:pt x="132993" y="409686"/>
                      <a:pt x="135914" y="410592"/>
                      <a:pt x="138113" y="412424"/>
                    </a:cubicBezTo>
                    <a:cubicBezTo>
                      <a:pt x="140700" y="414580"/>
                      <a:pt x="142875" y="417187"/>
                      <a:pt x="145256" y="419568"/>
                    </a:cubicBezTo>
                    <a:cubicBezTo>
                      <a:pt x="160337" y="418774"/>
                      <a:pt x="175536" y="419228"/>
                      <a:pt x="190500" y="417187"/>
                    </a:cubicBezTo>
                    <a:cubicBezTo>
                      <a:pt x="197068" y="416291"/>
                      <a:pt x="199014" y="409351"/>
                      <a:pt x="202406" y="405280"/>
                    </a:cubicBezTo>
                    <a:cubicBezTo>
                      <a:pt x="227295" y="375414"/>
                      <a:pt x="189924" y="424305"/>
                      <a:pt x="216694" y="388612"/>
                    </a:cubicBezTo>
                    <a:cubicBezTo>
                      <a:pt x="217488" y="386231"/>
                      <a:pt x="217300" y="383243"/>
                      <a:pt x="219075" y="381468"/>
                    </a:cubicBezTo>
                    <a:cubicBezTo>
                      <a:pt x="223122" y="377421"/>
                      <a:pt x="228600" y="375118"/>
                      <a:pt x="233363" y="371943"/>
                    </a:cubicBezTo>
                    <a:lnTo>
                      <a:pt x="247650" y="362418"/>
                    </a:lnTo>
                    <a:lnTo>
                      <a:pt x="254794" y="360037"/>
                    </a:lnTo>
                    <a:cubicBezTo>
                      <a:pt x="259556" y="356862"/>
                      <a:pt x="263962" y="353072"/>
                      <a:pt x="269081" y="350512"/>
                    </a:cubicBezTo>
                    <a:cubicBezTo>
                      <a:pt x="278852" y="345626"/>
                      <a:pt x="291090" y="340216"/>
                      <a:pt x="297656" y="331462"/>
                    </a:cubicBezTo>
                    <a:cubicBezTo>
                      <a:pt x="309767" y="315314"/>
                      <a:pt x="299245" y="327690"/>
                      <a:pt x="316706" y="312412"/>
                    </a:cubicBezTo>
                    <a:cubicBezTo>
                      <a:pt x="319240" y="310194"/>
                      <a:pt x="321156" y="307289"/>
                      <a:pt x="323850" y="305268"/>
                    </a:cubicBezTo>
                    <a:cubicBezTo>
                      <a:pt x="356165" y="281031"/>
                      <a:pt x="336039" y="300220"/>
                      <a:pt x="352425" y="283837"/>
                    </a:cubicBezTo>
                    <a:cubicBezTo>
                      <a:pt x="350838" y="276693"/>
                      <a:pt x="349977" y="269348"/>
                      <a:pt x="347663" y="262405"/>
                    </a:cubicBezTo>
                    <a:cubicBezTo>
                      <a:pt x="346758" y="259690"/>
                      <a:pt x="344320" y="257747"/>
                      <a:pt x="342900" y="255262"/>
                    </a:cubicBezTo>
                    <a:cubicBezTo>
                      <a:pt x="341139" y="252180"/>
                      <a:pt x="340019" y="248747"/>
                      <a:pt x="338138" y="245737"/>
                    </a:cubicBezTo>
                    <a:cubicBezTo>
                      <a:pt x="336035" y="242371"/>
                      <a:pt x="333098" y="239577"/>
                      <a:pt x="330994" y="236212"/>
                    </a:cubicBezTo>
                    <a:cubicBezTo>
                      <a:pt x="319989" y="218605"/>
                      <a:pt x="332763" y="235111"/>
                      <a:pt x="321469" y="214780"/>
                    </a:cubicBezTo>
                    <a:cubicBezTo>
                      <a:pt x="319542" y="211311"/>
                      <a:pt x="316428" y="208621"/>
                      <a:pt x="314325" y="205255"/>
                    </a:cubicBezTo>
                    <a:cubicBezTo>
                      <a:pt x="297982" y="179105"/>
                      <a:pt x="322657" y="213188"/>
                      <a:pt x="302419" y="186205"/>
                    </a:cubicBezTo>
                    <a:cubicBezTo>
                      <a:pt x="301625" y="183824"/>
                      <a:pt x="301283" y="181241"/>
                      <a:pt x="300038" y="179062"/>
                    </a:cubicBezTo>
                    <a:cubicBezTo>
                      <a:pt x="285514" y="153645"/>
                      <a:pt x="299179" y="182648"/>
                      <a:pt x="288131" y="162393"/>
                    </a:cubicBezTo>
                    <a:cubicBezTo>
                      <a:pt x="284731" y="156160"/>
                      <a:pt x="280851" y="150078"/>
                      <a:pt x="278606" y="143343"/>
                    </a:cubicBezTo>
                    <a:cubicBezTo>
                      <a:pt x="277019" y="138580"/>
                      <a:pt x="276629" y="133232"/>
                      <a:pt x="273844" y="129055"/>
                    </a:cubicBezTo>
                    <a:lnTo>
                      <a:pt x="259556" y="107624"/>
                    </a:lnTo>
                    <a:cubicBezTo>
                      <a:pt x="257969" y="105243"/>
                      <a:pt x="256074" y="103040"/>
                      <a:pt x="254794" y="100480"/>
                    </a:cubicBezTo>
                    <a:cubicBezTo>
                      <a:pt x="251619" y="94130"/>
                      <a:pt x="247514" y="88165"/>
                      <a:pt x="245269" y="81430"/>
                    </a:cubicBezTo>
                    <a:lnTo>
                      <a:pt x="240506" y="67143"/>
                    </a:lnTo>
                    <a:cubicBezTo>
                      <a:pt x="239712" y="64762"/>
                      <a:pt x="239517" y="62088"/>
                      <a:pt x="238125" y="59999"/>
                    </a:cubicBezTo>
                    <a:cubicBezTo>
                      <a:pt x="236538" y="57618"/>
                      <a:pt x="234643" y="55415"/>
                      <a:pt x="233363" y="52855"/>
                    </a:cubicBezTo>
                    <a:cubicBezTo>
                      <a:pt x="232240" y="50610"/>
                      <a:pt x="231970" y="48019"/>
                      <a:pt x="230981" y="45712"/>
                    </a:cubicBezTo>
                    <a:cubicBezTo>
                      <a:pt x="229583" y="42449"/>
                      <a:pt x="227617" y="39450"/>
                      <a:pt x="226219" y="36187"/>
                    </a:cubicBezTo>
                    <a:cubicBezTo>
                      <a:pt x="220305" y="22386"/>
                      <a:pt x="228227" y="35626"/>
                      <a:pt x="219075" y="21899"/>
                    </a:cubicBezTo>
                    <a:cubicBezTo>
                      <a:pt x="216339" y="13690"/>
                      <a:pt x="213519" y="2849"/>
                      <a:pt x="209550" y="4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3007477" y="3657415"/>
                <a:ext cx="295317" cy="167647"/>
              </a:xfrm>
              <a:custGeom>
                <a:avLst/>
                <a:gdLst>
                  <a:gd name="connsiteX0" fmla="*/ 71479 w 295317"/>
                  <a:gd name="connsiteY0" fmla="*/ 185 h 167647"/>
                  <a:gd name="connsiteX1" fmla="*/ 95292 w 295317"/>
                  <a:gd name="connsiteY1" fmla="*/ 19235 h 167647"/>
                  <a:gd name="connsiteX2" fmla="*/ 111961 w 295317"/>
                  <a:gd name="connsiteY2" fmla="*/ 31141 h 167647"/>
                  <a:gd name="connsiteX3" fmla="*/ 123867 w 295317"/>
                  <a:gd name="connsiteY3" fmla="*/ 45429 h 167647"/>
                  <a:gd name="connsiteX4" fmla="*/ 131011 w 295317"/>
                  <a:gd name="connsiteY4" fmla="*/ 47810 h 167647"/>
                  <a:gd name="connsiteX5" fmla="*/ 140536 w 295317"/>
                  <a:gd name="connsiteY5" fmla="*/ 52573 h 167647"/>
                  <a:gd name="connsiteX6" fmla="*/ 150061 w 295317"/>
                  <a:gd name="connsiteY6" fmla="*/ 54954 h 167647"/>
                  <a:gd name="connsiteX7" fmla="*/ 157204 w 295317"/>
                  <a:gd name="connsiteY7" fmla="*/ 57335 h 167647"/>
                  <a:gd name="connsiteX8" fmla="*/ 178636 w 295317"/>
                  <a:gd name="connsiteY8" fmla="*/ 62098 h 167647"/>
                  <a:gd name="connsiteX9" fmla="*/ 188161 w 295317"/>
                  <a:gd name="connsiteY9" fmla="*/ 69241 h 167647"/>
                  <a:gd name="connsiteX10" fmla="*/ 204829 w 295317"/>
                  <a:gd name="connsiteY10" fmla="*/ 76385 h 167647"/>
                  <a:gd name="connsiteX11" fmla="*/ 214354 w 295317"/>
                  <a:gd name="connsiteY11" fmla="*/ 81148 h 167647"/>
                  <a:gd name="connsiteX12" fmla="*/ 226261 w 295317"/>
                  <a:gd name="connsiteY12" fmla="*/ 83529 h 167647"/>
                  <a:gd name="connsiteX13" fmla="*/ 242929 w 295317"/>
                  <a:gd name="connsiteY13" fmla="*/ 90673 h 167647"/>
                  <a:gd name="connsiteX14" fmla="*/ 250073 w 295317"/>
                  <a:gd name="connsiteY14" fmla="*/ 95435 h 167647"/>
                  <a:gd name="connsiteX15" fmla="*/ 259598 w 295317"/>
                  <a:gd name="connsiteY15" fmla="*/ 100198 h 167647"/>
                  <a:gd name="connsiteX16" fmla="*/ 266742 w 295317"/>
                  <a:gd name="connsiteY16" fmla="*/ 102579 h 167647"/>
                  <a:gd name="connsiteX17" fmla="*/ 281029 w 295317"/>
                  <a:gd name="connsiteY17" fmla="*/ 112104 h 167647"/>
                  <a:gd name="connsiteX18" fmla="*/ 295317 w 295317"/>
                  <a:gd name="connsiteY18" fmla="*/ 116866 h 167647"/>
                  <a:gd name="connsiteX19" fmla="*/ 290554 w 295317"/>
                  <a:gd name="connsiteY19" fmla="*/ 128773 h 167647"/>
                  <a:gd name="connsiteX20" fmla="*/ 285792 w 295317"/>
                  <a:gd name="connsiteY20" fmla="*/ 135916 h 167647"/>
                  <a:gd name="connsiteX21" fmla="*/ 283411 w 295317"/>
                  <a:gd name="connsiteY21" fmla="*/ 143060 h 167647"/>
                  <a:gd name="connsiteX22" fmla="*/ 273886 w 295317"/>
                  <a:gd name="connsiteY22" fmla="*/ 157348 h 167647"/>
                  <a:gd name="connsiteX23" fmla="*/ 271504 w 295317"/>
                  <a:gd name="connsiteY23" fmla="*/ 166873 h 167647"/>
                  <a:gd name="connsiteX24" fmla="*/ 259598 w 295317"/>
                  <a:gd name="connsiteY24" fmla="*/ 157348 h 167647"/>
                  <a:gd name="connsiteX25" fmla="*/ 252454 w 295317"/>
                  <a:gd name="connsiteY25" fmla="*/ 152585 h 167647"/>
                  <a:gd name="connsiteX26" fmla="*/ 223879 w 295317"/>
                  <a:gd name="connsiteY26" fmla="*/ 128773 h 167647"/>
                  <a:gd name="connsiteX27" fmla="*/ 214354 w 295317"/>
                  <a:gd name="connsiteY27" fmla="*/ 126391 h 167647"/>
                  <a:gd name="connsiteX28" fmla="*/ 200067 w 295317"/>
                  <a:gd name="connsiteY28" fmla="*/ 116866 h 167647"/>
                  <a:gd name="connsiteX29" fmla="*/ 181017 w 295317"/>
                  <a:gd name="connsiteY29" fmla="*/ 107341 h 167647"/>
                  <a:gd name="connsiteX30" fmla="*/ 169111 w 295317"/>
                  <a:gd name="connsiteY30" fmla="*/ 97816 h 167647"/>
                  <a:gd name="connsiteX31" fmla="*/ 154823 w 295317"/>
                  <a:gd name="connsiteY31" fmla="*/ 88291 h 167647"/>
                  <a:gd name="connsiteX32" fmla="*/ 147679 w 295317"/>
                  <a:gd name="connsiteY32" fmla="*/ 81148 h 167647"/>
                  <a:gd name="connsiteX33" fmla="*/ 131011 w 295317"/>
                  <a:gd name="connsiteY33" fmla="*/ 71623 h 167647"/>
                  <a:gd name="connsiteX34" fmla="*/ 119104 w 295317"/>
                  <a:gd name="connsiteY34" fmla="*/ 69241 h 167647"/>
                  <a:gd name="connsiteX35" fmla="*/ 97673 w 295317"/>
                  <a:gd name="connsiteY35" fmla="*/ 64479 h 167647"/>
                  <a:gd name="connsiteX36" fmla="*/ 95292 w 295317"/>
                  <a:gd name="connsiteY36" fmla="*/ 76385 h 167647"/>
                  <a:gd name="connsiteX37" fmla="*/ 92911 w 295317"/>
                  <a:gd name="connsiteY37" fmla="*/ 83529 h 167647"/>
                  <a:gd name="connsiteX38" fmla="*/ 90529 w 295317"/>
                  <a:gd name="connsiteY38" fmla="*/ 93054 h 167647"/>
                  <a:gd name="connsiteX39" fmla="*/ 104817 w 295317"/>
                  <a:gd name="connsiteY39" fmla="*/ 102579 h 167647"/>
                  <a:gd name="connsiteX40" fmla="*/ 111961 w 295317"/>
                  <a:gd name="connsiteY40" fmla="*/ 116866 h 167647"/>
                  <a:gd name="connsiteX41" fmla="*/ 107198 w 295317"/>
                  <a:gd name="connsiteY41" fmla="*/ 133535 h 167647"/>
                  <a:gd name="connsiteX42" fmla="*/ 81004 w 295317"/>
                  <a:gd name="connsiteY42" fmla="*/ 143060 h 167647"/>
                  <a:gd name="connsiteX43" fmla="*/ 66717 w 295317"/>
                  <a:gd name="connsiteY43" fmla="*/ 147823 h 167647"/>
                  <a:gd name="connsiteX44" fmla="*/ 59573 w 295317"/>
                  <a:gd name="connsiteY44" fmla="*/ 150204 h 167647"/>
                  <a:gd name="connsiteX45" fmla="*/ 52429 w 295317"/>
                  <a:gd name="connsiteY45" fmla="*/ 154966 h 167647"/>
                  <a:gd name="connsiteX46" fmla="*/ 45286 w 295317"/>
                  <a:gd name="connsiteY46" fmla="*/ 152585 h 167647"/>
                  <a:gd name="connsiteX47" fmla="*/ 35761 w 295317"/>
                  <a:gd name="connsiteY47" fmla="*/ 138298 h 167647"/>
                  <a:gd name="connsiteX48" fmla="*/ 38142 w 295317"/>
                  <a:gd name="connsiteY48" fmla="*/ 119248 h 167647"/>
                  <a:gd name="connsiteX49" fmla="*/ 52429 w 295317"/>
                  <a:gd name="connsiteY49" fmla="*/ 114485 h 167647"/>
                  <a:gd name="connsiteX50" fmla="*/ 54811 w 295317"/>
                  <a:gd name="connsiteY50" fmla="*/ 107341 h 167647"/>
                  <a:gd name="connsiteX51" fmla="*/ 45286 w 295317"/>
                  <a:gd name="connsiteY51" fmla="*/ 104960 h 167647"/>
                  <a:gd name="connsiteX52" fmla="*/ 35761 w 295317"/>
                  <a:gd name="connsiteY52" fmla="*/ 97816 h 167647"/>
                  <a:gd name="connsiteX53" fmla="*/ 28617 w 295317"/>
                  <a:gd name="connsiteY53" fmla="*/ 93054 h 167647"/>
                  <a:gd name="connsiteX54" fmla="*/ 23854 w 295317"/>
                  <a:gd name="connsiteY54" fmla="*/ 85910 h 167647"/>
                  <a:gd name="connsiteX55" fmla="*/ 16711 w 295317"/>
                  <a:gd name="connsiteY55" fmla="*/ 83529 h 167647"/>
                  <a:gd name="connsiteX56" fmla="*/ 2423 w 295317"/>
                  <a:gd name="connsiteY56" fmla="*/ 76385 h 167647"/>
                  <a:gd name="connsiteX57" fmla="*/ 42 w 295317"/>
                  <a:gd name="connsiteY57" fmla="*/ 69241 h 167647"/>
                  <a:gd name="connsiteX58" fmla="*/ 4804 w 295317"/>
                  <a:gd name="connsiteY58" fmla="*/ 59716 h 167647"/>
                  <a:gd name="connsiteX59" fmla="*/ 16711 w 295317"/>
                  <a:gd name="connsiteY59" fmla="*/ 40666 h 167647"/>
                  <a:gd name="connsiteX60" fmla="*/ 19092 w 295317"/>
                  <a:gd name="connsiteY60" fmla="*/ 33523 h 167647"/>
                  <a:gd name="connsiteX61" fmla="*/ 26236 w 295317"/>
                  <a:gd name="connsiteY61" fmla="*/ 26379 h 167647"/>
                  <a:gd name="connsiteX62" fmla="*/ 30998 w 295317"/>
                  <a:gd name="connsiteY62" fmla="*/ 19235 h 167647"/>
                  <a:gd name="connsiteX63" fmla="*/ 52429 w 295317"/>
                  <a:gd name="connsiteY63" fmla="*/ 26379 h 167647"/>
                  <a:gd name="connsiteX64" fmla="*/ 59573 w 295317"/>
                  <a:gd name="connsiteY64" fmla="*/ 28760 h 167647"/>
                  <a:gd name="connsiteX65" fmla="*/ 66717 w 295317"/>
                  <a:gd name="connsiteY65" fmla="*/ 31141 h 167647"/>
                  <a:gd name="connsiteX66" fmla="*/ 71479 w 295317"/>
                  <a:gd name="connsiteY66" fmla="*/ 185 h 16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95317" h="167647">
                    <a:moveTo>
                      <a:pt x="71479" y="185"/>
                    </a:moveTo>
                    <a:cubicBezTo>
                      <a:pt x="76242" y="-1799"/>
                      <a:pt x="87532" y="12669"/>
                      <a:pt x="95292" y="19235"/>
                    </a:cubicBezTo>
                    <a:cubicBezTo>
                      <a:pt x="109237" y="31034"/>
                      <a:pt x="94901" y="22612"/>
                      <a:pt x="111961" y="31141"/>
                    </a:cubicBezTo>
                    <a:cubicBezTo>
                      <a:pt x="115475" y="36413"/>
                      <a:pt x="118366" y="41762"/>
                      <a:pt x="123867" y="45429"/>
                    </a:cubicBezTo>
                    <a:cubicBezTo>
                      <a:pt x="125956" y="46821"/>
                      <a:pt x="128704" y="46821"/>
                      <a:pt x="131011" y="47810"/>
                    </a:cubicBezTo>
                    <a:cubicBezTo>
                      <a:pt x="134274" y="49208"/>
                      <a:pt x="137212" y="51327"/>
                      <a:pt x="140536" y="52573"/>
                    </a:cubicBezTo>
                    <a:cubicBezTo>
                      <a:pt x="143600" y="53722"/>
                      <a:pt x="146914" y="54055"/>
                      <a:pt x="150061" y="54954"/>
                    </a:cubicBezTo>
                    <a:cubicBezTo>
                      <a:pt x="152474" y="55643"/>
                      <a:pt x="154791" y="56646"/>
                      <a:pt x="157204" y="57335"/>
                    </a:cubicBezTo>
                    <a:cubicBezTo>
                      <a:pt x="165045" y="59575"/>
                      <a:pt x="170459" y="60462"/>
                      <a:pt x="178636" y="62098"/>
                    </a:cubicBezTo>
                    <a:cubicBezTo>
                      <a:pt x="181811" y="64479"/>
                      <a:pt x="184796" y="67138"/>
                      <a:pt x="188161" y="69241"/>
                    </a:cubicBezTo>
                    <a:cubicBezTo>
                      <a:pt x="199655" y="76425"/>
                      <a:pt x="194513" y="71964"/>
                      <a:pt x="204829" y="76385"/>
                    </a:cubicBezTo>
                    <a:cubicBezTo>
                      <a:pt x="208092" y="77783"/>
                      <a:pt x="210986" y="80025"/>
                      <a:pt x="214354" y="81148"/>
                    </a:cubicBezTo>
                    <a:cubicBezTo>
                      <a:pt x="218194" y="82428"/>
                      <a:pt x="222292" y="82735"/>
                      <a:pt x="226261" y="83529"/>
                    </a:cubicBezTo>
                    <a:cubicBezTo>
                      <a:pt x="244191" y="95482"/>
                      <a:pt x="221405" y="81448"/>
                      <a:pt x="242929" y="90673"/>
                    </a:cubicBezTo>
                    <a:cubicBezTo>
                      <a:pt x="245559" y="91800"/>
                      <a:pt x="247588" y="94015"/>
                      <a:pt x="250073" y="95435"/>
                    </a:cubicBezTo>
                    <a:cubicBezTo>
                      <a:pt x="253155" y="97196"/>
                      <a:pt x="256335" y="98800"/>
                      <a:pt x="259598" y="100198"/>
                    </a:cubicBezTo>
                    <a:cubicBezTo>
                      <a:pt x="261905" y="101187"/>
                      <a:pt x="264548" y="101360"/>
                      <a:pt x="266742" y="102579"/>
                    </a:cubicBezTo>
                    <a:cubicBezTo>
                      <a:pt x="271745" y="105359"/>
                      <a:pt x="275599" y="110294"/>
                      <a:pt x="281029" y="112104"/>
                    </a:cubicBezTo>
                    <a:lnTo>
                      <a:pt x="295317" y="116866"/>
                    </a:lnTo>
                    <a:cubicBezTo>
                      <a:pt x="293729" y="120835"/>
                      <a:pt x="292466" y="124950"/>
                      <a:pt x="290554" y="128773"/>
                    </a:cubicBezTo>
                    <a:cubicBezTo>
                      <a:pt x="289274" y="131332"/>
                      <a:pt x="287072" y="133356"/>
                      <a:pt x="285792" y="135916"/>
                    </a:cubicBezTo>
                    <a:cubicBezTo>
                      <a:pt x="284670" y="138161"/>
                      <a:pt x="284630" y="140866"/>
                      <a:pt x="283411" y="143060"/>
                    </a:cubicBezTo>
                    <a:cubicBezTo>
                      <a:pt x="280631" y="148064"/>
                      <a:pt x="273886" y="157348"/>
                      <a:pt x="273886" y="157348"/>
                    </a:cubicBezTo>
                    <a:cubicBezTo>
                      <a:pt x="273092" y="160523"/>
                      <a:pt x="274122" y="164909"/>
                      <a:pt x="271504" y="166873"/>
                    </a:cubicBezTo>
                    <a:cubicBezTo>
                      <a:pt x="266208" y="170845"/>
                      <a:pt x="260552" y="158302"/>
                      <a:pt x="259598" y="157348"/>
                    </a:cubicBezTo>
                    <a:cubicBezTo>
                      <a:pt x="257574" y="155324"/>
                      <a:pt x="254627" y="154448"/>
                      <a:pt x="252454" y="152585"/>
                    </a:cubicBezTo>
                    <a:cubicBezTo>
                      <a:pt x="244302" y="145597"/>
                      <a:pt x="234173" y="131347"/>
                      <a:pt x="223879" y="128773"/>
                    </a:cubicBezTo>
                    <a:lnTo>
                      <a:pt x="214354" y="126391"/>
                    </a:lnTo>
                    <a:cubicBezTo>
                      <a:pt x="209592" y="123216"/>
                      <a:pt x="205381" y="118992"/>
                      <a:pt x="200067" y="116866"/>
                    </a:cubicBezTo>
                    <a:cubicBezTo>
                      <a:pt x="189307" y="112562"/>
                      <a:pt x="189171" y="113457"/>
                      <a:pt x="181017" y="107341"/>
                    </a:cubicBezTo>
                    <a:cubicBezTo>
                      <a:pt x="176951" y="104291"/>
                      <a:pt x="173221" y="100805"/>
                      <a:pt x="169111" y="97816"/>
                    </a:cubicBezTo>
                    <a:cubicBezTo>
                      <a:pt x="164482" y="94449"/>
                      <a:pt x="158871" y="92338"/>
                      <a:pt x="154823" y="88291"/>
                    </a:cubicBezTo>
                    <a:cubicBezTo>
                      <a:pt x="152442" y="85910"/>
                      <a:pt x="150266" y="83304"/>
                      <a:pt x="147679" y="81148"/>
                    </a:cubicBezTo>
                    <a:cubicBezTo>
                      <a:pt x="144192" y="78242"/>
                      <a:pt x="134898" y="72919"/>
                      <a:pt x="131011" y="71623"/>
                    </a:cubicBezTo>
                    <a:cubicBezTo>
                      <a:pt x="127171" y="70343"/>
                      <a:pt x="123031" y="70223"/>
                      <a:pt x="119104" y="69241"/>
                    </a:cubicBezTo>
                    <a:cubicBezTo>
                      <a:pt x="95668" y="63381"/>
                      <a:pt x="136970" y="71028"/>
                      <a:pt x="97673" y="64479"/>
                    </a:cubicBezTo>
                    <a:cubicBezTo>
                      <a:pt x="96879" y="68448"/>
                      <a:pt x="96274" y="72459"/>
                      <a:pt x="95292" y="76385"/>
                    </a:cubicBezTo>
                    <a:cubicBezTo>
                      <a:pt x="94683" y="78820"/>
                      <a:pt x="93601" y="81115"/>
                      <a:pt x="92911" y="83529"/>
                    </a:cubicBezTo>
                    <a:cubicBezTo>
                      <a:pt x="92012" y="86676"/>
                      <a:pt x="91323" y="89879"/>
                      <a:pt x="90529" y="93054"/>
                    </a:cubicBezTo>
                    <a:cubicBezTo>
                      <a:pt x="95292" y="96229"/>
                      <a:pt x="103007" y="97149"/>
                      <a:pt x="104817" y="102579"/>
                    </a:cubicBezTo>
                    <a:cubicBezTo>
                      <a:pt x="108103" y="112438"/>
                      <a:pt x="105805" y="107635"/>
                      <a:pt x="111961" y="116866"/>
                    </a:cubicBezTo>
                    <a:cubicBezTo>
                      <a:pt x="110373" y="122422"/>
                      <a:pt x="110004" y="128484"/>
                      <a:pt x="107198" y="133535"/>
                    </a:cubicBezTo>
                    <a:cubicBezTo>
                      <a:pt x="103794" y="139663"/>
                      <a:pt x="81824" y="142787"/>
                      <a:pt x="81004" y="143060"/>
                    </a:cubicBezTo>
                    <a:lnTo>
                      <a:pt x="66717" y="147823"/>
                    </a:lnTo>
                    <a:cubicBezTo>
                      <a:pt x="64336" y="148617"/>
                      <a:pt x="61662" y="148812"/>
                      <a:pt x="59573" y="150204"/>
                    </a:cubicBezTo>
                    <a:lnTo>
                      <a:pt x="52429" y="154966"/>
                    </a:lnTo>
                    <a:cubicBezTo>
                      <a:pt x="50048" y="154172"/>
                      <a:pt x="47061" y="154360"/>
                      <a:pt x="45286" y="152585"/>
                    </a:cubicBezTo>
                    <a:cubicBezTo>
                      <a:pt x="41239" y="148538"/>
                      <a:pt x="35761" y="138298"/>
                      <a:pt x="35761" y="138298"/>
                    </a:cubicBezTo>
                    <a:cubicBezTo>
                      <a:pt x="36555" y="131948"/>
                      <a:pt x="34472" y="124491"/>
                      <a:pt x="38142" y="119248"/>
                    </a:cubicBezTo>
                    <a:cubicBezTo>
                      <a:pt x="41021" y="115135"/>
                      <a:pt x="52429" y="114485"/>
                      <a:pt x="52429" y="114485"/>
                    </a:cubicBezTo>
                    <a:cubicBezTo>
                      <a:pt x="53223" y="112104"/>
                      <a:pt x="56317" y="109349"/>
                      <a:pt x="54811" y="107341"/>
                    </a:cubicBezTo>
                    <a:cubicBezTo>
                      <a:pt x="52848" y="104723"/>
                      <a:pt x="48213" y="106424"/>
                      <a:pt x="45286" y="104960"/>
                    </a:cubicBezTo>
                    <a:cubicBezTo>
                      <a:pt x="41736" y="103185"/>
                      <a:pt x="38991" y="100123"/>
                      <a:pt x="35761" y="97816"/>
                    </a:cubicBezTo>
                    <a:cubicBezTo>
                      <a:pt x="33432" y="96153"/>
                      <a:pt x="30998" y="94641"/>
                      <a:pt x="28617" y="93054"/>
                    </a:cubicBezTo>
                    <a:cubicBezTo>
                      <a:pt x="27029" y="90673"/>
                      <a:pt x="26089" y="87698"/>
                      <a:pt x="23854" y="85910"/>
                    </a:cubicBezTo>
                    <a:cubicBezTo>
                      <a:pt x="21894" y="84342"/>
                      <a:pt x="18956" y="84651"/>
                      <a:pt x="16711" y="83529"/>
                    </a:cubicBezTo>
                    <a:cubicBezTo>
                      <a:pt x="-1750" y="74298"/>
                      <a:pt x="20376" y="82368"/>
                      <a:pt x="2423" y="76385"/>
                    </a:cubicBezTo>
                    <a:cubicBezTo>
                      <a:pt x="1629" y="74004"/>
                      <a:pt x="-313" y="71726"/>
                      <a:pt x="42" y="69241"/>
                    </a:cubicBezTo>
                    <a:cubicBezTo>
                      <a:pt x="544" y="65727"/>
                      <a:pt x="3406" y="62979"/>
                      <a:pt x="4804" y="59716"/>
                    </a:cubicBezTo>
                    <a:cubicBezTo>
                      <a:pt x="11246" y="44686"/>
                      <a:pt x="653" y="60740"/>
                      <a:pt x="16711" y="40666"/>
                    </a:cubicBezTo>
                    <a:cubicBezTo>
                      <a:pt x="17505" y="38285"/>
                      <a:pt x="17700" y="35611"/>
                      <a:pt x="19092" y="33523"/>
                    </a:cubicBezTo>
                    <a:cubicBezTo>
                      <a:pt x="20960" y="30721"/>
                      <a:pt x="24080" y="28966"/>
                      <a:pt x="26236" y="26379"/>
                    </a:cubicBezTo>
                    <a:cubicBezTo>
                      <a:pt x="28068" y="24180"/>
                      <a:pt x="29411" y="21616"/>
                      <a:pt x="30998" y="19235"/>
                    </a:cubicBezTo>
                    <a:lnTo>
                      <a:pt x="52429" y="26379"/>
                    </a:lnTo>
                    <a:lnTo>
                      <a:pt x="59573" y="28760"/>
                    </a:lnTo>
                    <a:lnTo>
                      <a:pt x="66717" y="31141"/>
                    </a:lnTo>
                    <a:cubicBezTo>
                      <a:pt x="69318" y="18134"/>
                      <a:pt x="66716" y="2169"/>
                      <a:pt x="71479" y="18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3159564" y="3885697"/>
                <a:ext cx="324205" cy="245772"/>
              </a:xfrm>
              <a:custGeom>
                <a:avLst/>
                <a:gdLst>
                  <a:gd name="connsiteX0" fmla="*/ 355 w 324205"/>
                  <a:gd name="connsiteY0" fmla="*/ 38603 h 245772"/>
                  <a:gd name="connsiteX1" fmla="*/ 28930 w 324205"/>
                  <a:gd name="connsiteY1" fmla="*/ 26697 h 245772"/>
                  <a:gd name="connsiteX2" fmla="*/ 38455 w 324205"/>
                  <a:gd name="connsiteY2" fmla="*/ 19553 h 245772"/>
                  <a:gd name="connsiteX3" fmla="*/ 45599 w 324205"/>
                  <a:gd name="connsiteY3" fmla="*/ 14791 h 245772"/>
                  <a:gd name="connsiteX4" fmla="*/ 55124 w 324205"/>
                  <a:gd name="connsiteY4" fmla="*/ 503 h 245772"/>
                  <a:gd name="connsiteX5" fmla="*/ 69411 w 324205"/>
                  <a:gd name="connsiteY5" fmla="*/ 10028 h 245772"/>
                  <a:gd name="connsiteX6" fmla="*/ 74174 w 324205"/>
                  <a:gd name="connsiteY6" fmla="*/ 17172 h 245772"/>
                  <a:gd name="connsiteX7" fmla="*/ 90842 w 324205"/>
                  <a:gd name="connsiteY7" fmla="*/ 33841 h 245772"/>
                  <a:gd name="connsiteX8" fmla="*/ 119417 w 324205"/>
                  <a:gd name="connsiteY8" fmla="*/ 67178 h 245772"/>
                  <a:gd name="connsiteX9" fmla="*/ 128942 w 324205"/>
                  <a:gd name="connsiteY9" fmla="*/ 76703 h 245772"/>
                  <a:gd name="connsiteX10" fmla="*/ 136086 w 324205"/>
                  <a:gd name="connsiteY10" fmla="*/ 83847 h 245772"/>
                  <a:gd name="connsiteX11" fmla="*/ 150374 w 324205"/>
                  <a:gd name="connsiteY11" fmla="*/ 93372 h 245772"/>
                  <a:gd name="connsiteX12" fmla="*/ 164661 w 324205"/>
                  <a:gd name="connsiteY12" fmla="*/ 102897 h 245772"/>
                  <a:gd name="connsiteX13" fmla="*/ 178949 w 324205"/>
                  <a:gd name="connsiteY13" fmla="*/ 117184 h 245772"/>
                  <a:gd name="connsiteX14" fmla="*/ 186092 w 324205"/>
                  <a:gd name="connsiteY14" fmla="*/ 124328 h 245772"/>
                  <a:gd name="connsiteX15" fmla="*/ 190855 w 324205"/>
                  <a:gd name="connsiteY15" fmla="*/ 131472 h 245772"/>
                  <a:gd name="connsiteX16" fmla="*/ 197999 w 324205"/>
                  <a:gd name="connsiteY16" fmla="*/ 136234 h 245772"/>
                  <a:gd name="connsiteX17" fmla="*/ 214667 w 324205"/>
                  <a:gd name="connsiteY17" fmla="*/ 148141 h 245772"/>
                  <a:gd name="connsiteX18" fmla="*/ 217049 w 324205"/>
                  <a:gd name="connsiteY18" fmla="*/ 40984 h 245772"/>
                  <a:gd name="connsiteX19" fmla="*/ 221811 w 324205"/>
                  <a:gd name="connsiteY19" fmla="*/ 21934 h 245772"/>
                  <a:gd name="connsiteX20" fmla="*/ 245624 w 324205"/>
                  <a:gd name="connsiteY20" fmla="*/ 48128 h 245772"/>
                  <a:gd name="connsiteX21" fmla="*/ 252767 w 324205"/>
                  <a:gd name="connsiteY21" fmla="*/ 55272 h 245772"/>
                  <a:gd name="connsiteX22" fmla="*/ 259911 w 324205"/>
                  <a:gd name="connsiteY22" fmla="*/ 69559 h 245772"/>
                  <a:gd name="connsiteX23" fmla="*/ 264674 w 324205"/>
                  <a:gd name="connsiteY23" fmla="*/ 76703 h 245772"/>
                  <a:gd name="connsiteX24" fmla="*/ 269436 w 324205"/>
                  <a:gd name="connsiteY24" fmla="*/ 90991 h 245772"/>
                  <a:gd name="connsiteX25" fmla="*/ 274199 w 324205"/>
                  <a:gd name="connsiteY25" fmla="*/ 98134 h 245772"/>
                  <a:gd name="connsiteX26" fmla="*/ 281342 w 324205"/>
                  <a:gd name="connsiteY26" fmla="*/ 110041 h 245772"/>
                  <a:gd name="connsiteX27" fmla="*/ 293249 w 324205"/>
                  <a:gd name="connsiteY27" fmla="*/ 126709 h 245772"/>
                  <a:gd name="connsiteX28" fmla="*/ 300392 w 324205"/>
                  <a:gd name="connsiteY28" fmla="*/ 133853 h 245772"/>
                  <a:gd name="connsiteX29" fmla="*/ 305155 w 324205"/>
                  <a:gd name="connsiteY29" fmla="*/ 143378 h 245772"/>
                  <a:gd name="connsiteX30" fmla="*/ 317061 w 324205"/>
                  <a:gd name="connsiteY30" fmla="*/ 157666 h 245772"/>
                  <a:gd name="connsiteX31" fmla="*/ 319442 w 324205"/>
                  <a:gd name="connsiteY31" fmla="*/ 164809 h 245772"/>
                  <a:gd name="connsiteX32" fmla="*/ 324205 w 324205"/>
                  <a:gd name="connsiteY32" fmla="*/ 171953 h 245772"/>
                  <a:gd name="connsiteX33" fmla="*/ 319442 w 324205"/>
                  <a:gd name="connsiteY33" fmla="*/ 179097 h 245772"/>
                  <a:gd name="connsiteX34" fmla="*/ 312299 w 324205"/>
                  <a:gd name="connsiteY34" fmla="*/ 181478 h 245772"/>
                  <a:gd name="connsiteX35" fmla="*/ 300392 w 324205"/>
                  <a:gd name="connsiteY35" fmla="*/ 186241 h 245772"/>
                  <a:gd name="connsiteX36" fmla="*/ 281342 w 324205"/>
                  <a:gd name="connsiteY36" fmla="*/ 200528 h 245772"/>
                  <a:gd name="connsiteX37" fmla="*/ 252767 w 324205"/>
                  <a:gd name="connsiteY37" fmla="*/ 219578 h 245772"/>
                  <a:gd name="connsiteX38" fmla="*/ 236099 w 324205"/>
                  <a:gd name="connsiteY38" fmla="*/ 233866 h 245772"/>
                  <a:gd name="connsiteX39" fmla="*/ 209905 w 324205"/>
                  <a:gd name="connsiteY39" fmla="*/ 243391 h 245772"/>
                  <a:gd name="connsiteX40" fmla="*/ 200380 w 324205"/>
                  <a:gd name="connsiteY40" fmla="*/ 245772 h 245772"/>
                  <a:gd name="connsiteX41" fmla="*/ 193236 w 324205"/>
                  <a:gd name="connsiteY41" fmla="*/ 243391 h 245772"/>
                  <a:gd name="connsiteX42" fmla="*/ 181330 w 324205"/>
                  <a:gd name="connsiteY42" fmla="*/ 224341 h 245772"/>
                  <a:gd name="connsiteX43" fmla="*/ 169424 w 324205"/>
                  <a:gd name="connsiteY43" fmla="*/ 207672 h 245772"/>
                  <a:gd name="connsiteX44" fmla="*/ 162280 w 324205"/>
                  <a:gd name="connsiteY44" fmla="*/ 202909 h 245772"/>
                  <a:gd name="connsiteX45" fmla="*/ 140849 w 324205"/>
                  <a:gd name="connsiteY45" fmla="*/ 181478 h 245772"/>
                  <a:gd name="connsiteX46" fmla="*/ 133705 w 324205"/>
                  <a:gd name="connsiteY46" fmla="*/ 174334 h 245772"/>
                  <a:gd name="connsiteX47" fmla="*/ 114655 w 324205"/>
                  <a:gd name="connsiteY47" fmla="*/ 152903 h 245772"/>
                  <a:gd name="connsiteX48" fmla="*/ 100367 w 324205"/>
                  <a:gd name="connsiteY48" fmla="*/ 143378 h 245772"/>
                  <a:gd name="connsiteX49" fmla="*/ 95605 w 324205"/>
                  <a:gd name="connsiteY49" fmla="*/ 133853 h 245772"/>
                  <a:gd name="connsiteX50" fmla="*/ 88461 w 324205"/>
                  <a:gd name="connsiteY50" fmla="*/ 129091 h 245772"/>
                  <a:gd name="connsiteX51" fmla="*/ 81317 w 324205"/>
                  <a:gd name="connsiteY51" fmla="*/ 121947 h 245772"/>
                  <a:gd name="connsiteX52" fmla="*/ 76555 w 324205"/>
                  <a:gd name="connsiteY52" fmla="*/ 114803 h 245772"/>
                  <a:gd name="connsiteX53" fmla="*/ 69411 w 324205"/>
                  <a:gd name="connsiteY53" fmla="*/ 105278 h 245772"/>
                  <a:gd name="connsiteX54" fmla="*/ 64649 w 324205"/>
                  <a:gd name="connsiteY54" fmla="*/ 98134 h 245772"/>
                  <a:gd name="connsiteX55" fmla="*/ 55124 w 324205"/>
                  <a:gd name="connsiteY55" fmla="*/ 90991 h 245772"/>
                  <a:gd name="connsiteX56" fmla="*/ 40836 w 324205"/>
                  <a:gd name="connsiteY56" fmla="*/ 79084 h 245772"/>
                  <a:gd name="connsiteX57" fmla="*/ 33692 w 324205"/>
                  <a:gd name="connsiteY57" fmla="*/ 71941 h 245772"/>
                  <a:gd name="connsiteX58" fmla="*/ 19405 w 324205"/>
                  <a:gd name="connsiteY58" fmla="*/ 62416 h 245772"/>
                  <a:gd name="connsiteX59" fmla="*/ 12261 w 324205"/>
                  <a:gd name="connsiteY59" fmla="*/ 38603 h 245772"/>
                  <a:gd name="connsiteX60" fmla="*/ 355 w 324205"/>
                  <a:gd name="connsiteY60" fmla="*/ 38603 h 24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24205" h="245772">
                    <a:moveTo>
                      <a:pt x="355" y="38603"/>
                    </a:moveTo>
                    <a:cubicBezTo>
                      <a:pt x="3133" y="36619"/>
                      <a:pt x="19701" y="31312"/>
                      <a:pt x="28930" y="26697"/>
                    </a:cubicBezTo>
                    <a:cubicBezTo>
                      <a:pt x="32480" y="24922"/>
                      <a:pt x="35225" y="21860"/>
                      <a:pt x="38455" y="19553"/>
                    </a:cubicBezTo>
                    <a:cubicBezTo>
                      <a:pt x="40784" y="17890"/>
                      <a:pt x="43218" y="16378"/>
                      <a:pt x="45599" y="14791"/>
                    </a:cubicBezTo>
                    <a:cubicBezTo>
                      <a:pt x="48774" y="10028"/>
                      <a:pt x="50361" y="-2672"/>
                      <a:pt x="55124" y="503"/>
                    </a:cubicBezTo>
                    <a:lnTo>
                      <a:pt x="69411" y="10028"/>
                    </a:lnTo>
                    <a:cubicBezTo>
                      <a:pt x="70999" y="12409"/>
                      <a:pt x="72259" y="15045"/>
                      <a:pt x="74174" y="17172"/>
                    </a:cubicBezTo>
                    <a:cubicBezTo>
                      <a:pt x="79430" y="23013"/>
                      <a:pt x="86483" y="27303"/>
                      <a:pt x="90842" y="33841"/>
                    </a:cubicBezTo>
                    <a:cubicBezTo>
                      <a:pt x="105348" y="55600"/>
                      <a:pt x="96320" y="44081"/>
                      <a:pt x="119417" y="67178"/>
                    </a:cubicBezTo>
                    <a:lnTo>
                      <a:pt x="128942" y="76703"/>
                    </a:lnTo>
                    <a:cubicBezTo>
                      <a:pt x="131323" y="79084"/>
                      <a:pt x="133284" y="81979"/>
                      <a:pt x="136086" y="83847"/>
                    </a:cubicBezTo>
                    <a:cubicBezTo>
                      <a:pt x="140849" y="87022"/>
                      <a:pt x="146327" y="89324"/>
                      <a:pt x="150374" y="93372"/>
                    </a:cubicBezTo>
                    <a:cubicBezTo>
                      <a:pt x="159292" y="102291"/>
                      <a:pt x="154322" y="99451"/>
                      <a:pt x="164661" y="102897"/>
                    </a:cubicBezTo>
                    <a:lnTo>
                      <a:pt x="178949" y="117184"/>
                    </a:lnTo>
                    <a:cubicBezTo>
                      <a:pt x="181330" y="119565"/>
                      <a:pt x="184224" y="121526"/>
                      <a:pt x="186092" y="124328"/>
                    </a:cubicBezTo>
                    <a:cubicBezTo>
                      <a:pt x="187680" y="126709"/>
                      <a:pt x="188831" y="129448"/>
                      <a:pt x="190855" y="131472"/>
                    </a:cubicBezTo>
                    <a:cubicBezTo>
                      <a:pt x="192879" y="133496"/>
                      <a:pt x="195670" y="134571"/>
                      <a:pt x="197999" y="136234"/>
                    </a:cubicBezTo>
                    <a:cubicBezTo>
                      <a:pt x="218718" y="151033"/>
                      <a:pt x="197801" y="136895"/>
                      <a:pt x="214667" y="148141"/>
                    </a:cubicBezTo>
                    <a:cubicBezTo>
                      <a:pt x="215461" y="112422"/>
                      <a:pt x="215030" y="76655"/>
                      <a:pt x="217049" y="40984"/>
                    </a:cubicBezTo>
                    <a:cubicBezTo>
                      <a:pt x="217419" y="34449"/>
                      <a:pt x="221811" y="21934"/>
                      <a:pt x="221811" y="21934"/>
                    </a:cubicBezTo>
                    <a:cubicBezTo>
                      <a:pt x="241475" y="35044"/>
                      <a:pt x="211418" y="13917"/>
                      <a:pt x="245624" y="48128"/>
                    </a:cubicBezTo>
                    <a:cubicBezTo>
                      <a:pt x="248005" y="50509"/>
                      <a:pt x="250899" y="52470"/>
                      <a:pt x="252767" y="55272"/>
                    </a:cubicBezTo>
                    <a:cubicBezTo>
                      <a:pt x="255720" y="59702"/>
                      <a:pt x="257325" y="64905"/>
                      <a:pt x="259911" y="69559"/>
                    </a:cubicBezTo>
                    <a:cubicBezTo>
                      <a:pt x="261301" y="72061"/>
                      <a:pt x="263086" y="74322"/>
                      <a:pt x="264674" y="76703"/>
                    </a:cubicBezTo>
                    <a:cubicBezTo>
                      <a:pt x="266261" y="81466"/>
                      <a:pt x="266651" y="86814"/>
                      <a:pt x="269436" y="90991"/>
                    </a:cubicBezTo>
                    <a:cubicBezTo>
                      <a:pt x="271024" y="93372"/>
                      <a:pt x="272682" y="95707"/>
                      <a:pt x="274199" y="98134"/>
                    </a:cubicBezTo>
                    <a:cubicBezTo>
                      <a:pt x="276652" y="102059"/>
                      <a:pt x="278889" y="106116"/>
                      <a:pt x="281342" y="110041"/>
                    </a:cubicBezTo>
                    <a:cubicBezTo>
                      <a:pt x="284238" y="114674"/>
                      <a:pt x="290031" y="122954"/>
                      <a:pt x="293249" y="126709"/>
                    </a:cubicBezTo>
                    <a:cubicBezTo>
                      <a:pt x="295440" y="129266"/>
                      <a:pt x="298435" y="131113"/>
                      <a:pt x="300392" y="133853"/>
                    </a:cubicBezTo>
                    <a:cubicBezTo>
                      <a:pt x="302455" y="136742"/>
                      <a:pt x="303394" y="140296"/>
                      <a:pt x="305155" y="143378"/>
                    </a:cubicBezTo>
                    <a:cubicBezTo>
                      <a:pt x="309577" y="151116"/>
                      <a:pt x="310492" y="151097"/>
                      <a:pt x="317061" y="157666"/>
                    </a:cubicBezTo>
                    <a:cubicBezTo>
                      <a:pt x="317855" y="160047"/>
                      <a:pt x="318320" y="162564"/>
                      <a:pt x="319442" y="164809"/>
                    </a:cubicBezTo>
                    <a:cubicBezTo>
                      <a:pt x="320722" y="167369"/>
                      <a:pt x="324205" y="169091"/>
                      <a:pt x="324205" y="171953"/>
                    </a:cubicBezTo>
                    <a:cubicBezTo>
                      <a:pt x="324205" y="174815"/>
                      <a:pt x="321677" y="177309"/>
                      <a:pt x="319442" y="179097"/>
                    </a:cubicBezTo>
                    <a:cubicBezTo>
                      <a:pt x="317482" y="180665"/>
                      <a:pt x="314649" y="180597"/>
                      <a:pt x="312299" y="181478"/>
                    </a:cubicBezTo>
                    <a:cubicBezTo>
                      <a:pt x="308296" y="182979"/>
                      <a:pt x="304033" y="184001"/>
                      <a:pt x="300392" y="186241"/>
                    </a:cubicBezTo>
                    <a:cubicBezTo>
                      <a:pt x="293632" y="190401"/>
                      <a:pt x="288148" y="196444"/>
                      <a:pt x="281342" y="200528"/>
                    </a:cubicBezTo>
                    <a:cubicBezTo>
                      <a:pt x="271584" y="206383"/>
                      <a:pt x="261457" y="212129"/>
                      <a:pt x="252767" y="219578"/>
                    </a:cubicBezTo>
                    <a:cubicBezTo>
                      <a:pt x="235464" y="234410"/>
                      <a:pt x="256985" y="218948"/>
                      <a:pt x="236099" y="233866"/>
                    </a:cubicBezTo>
                    <a:cubicBezTo>
                      <a:pt x="224802" y="241935"/>
                      <a:pt x="228773" y="238674"/>
                      <a:pt x="209905" y="243391"/>
                    </a:cubicBezTo>
                    <a:lnTo>
                      <a:pt x="200380" y="245772"/>
                    </a:lnTo>
                    <a:cubicBezTo>
                      <a:pt x="197999" y="244978"/>
                      <a:pt x="195325" y="244783"/>
                      <a:pt x="193236" y="243391"/>
                    </a:cubicBezTo>
                    <a:cubicBezTo>
                      <a:pt x="183834" y="237123"/>
                      <a:pt x="186372" y="234426"/>
                      <a:pt x="181330" y="224341"/>
                    </a:cubicBezTo>
                    <a:cubicBezTo>
                      <a:pt x="179979" y="221639"/>
                      <a:pt x="170500" y="208748"/>
                      <a:pt x="169424" y="207672"/>
                    </a:cubicBezTo>
                    <a:cubicBezTo>
                      <a:pt x="167400" y="205648"/>
                      <a:pt x="164419" y="204810"/>
                      <a:pt x="162280" y="202909"/>
                    </a:cubicBezTo>
                    <a:cubicBezTo>
                      <a:pt x="162244" y="202877"/>
                      <a:pt x="144438" y="185067"/>
                      <a:pt x="140849" y="181478"/>
                    </a:cubicBezTo>
                    <a:cubicBezTo>
                      <a:pt x="138468" y="179097"/>
                      <a:pt x="135573" y="177136"/>
                      <a:pt x="133705" y="174334"/>
                    </a:cubicBezTo>
                    <a:cubicBezTo>
                      <a:pt x="125206" y="161588"/>
                      <a:pt x="130965" y="169214"/>
                      <a:pt x="114655" y="152903"/>
                    </a:cubicBezTo>
                    <a:cubicBezTo>
                      <a:pt x="105737" y="143984"/>
                      <a:pt x="110705" y="146824"/>
                      <a:pt x="100367" y="143378"/>
                    </a:cubicBezTo>
                    <a:cubicBezTo>
                      <a:pt x="98780" y="140203"/>
                      <a:pt x="97877" y="136580"/>
                      <a:pt x="95605" y="133853"/>
                    </a:cubicBezTo>
                    <a:cubicBezTo>
                      <a:pt x="93773" y="131654"/>
                      <a:pt x="90660" y="130923"/>
                      <a:pt x="88461" y="129091"/>
                    </a:cubicBezTo>
                    <a:cubicBezTo>
                      <a:pt x="85874" y="126935"/>
                      <a:pt x="83473" y="124534"/>
                      <a:pt x="81317" y="121947"/>
                    </a:cubicBezTo>
                    <a:cubicBezTo>
                      <a:pt x="79485" y="119748"/>
                      <a:pt x="78218" y="117132"/>
                      <a:pt x="76555" y="114803"/>
                    </a:cubicBezTo>
                    <a:cubicBezTo>
                      <a:pt x="74248" y="111573"/>
                      <a:pt x="71718" y="108508"/>
                      <a:pt x="69411" y="105278"/>
                    </a:cubicBezTo>
                    <a:cubicBezTo>
                      <a:pt x="67748" y="102949"/>
                      <a:pt x="66673" y="100158"/>
                      <a:pt x="64649" y="98134"/>
                    </a:cubicBezTo>
                    <a:cubicBezTo>
                      <a:pt x="61843" y="95328"/>
                      <a:pt x="58299" y="93372"/>
                      <a:pt x="55124" y="90991"/>
                    </a:cubicBezTo>
                    <a:cubicBezTo>
                      <a:pt x="45735" y="76909"/>
                      <a:pt x="56216" y="90069"/>
                      <a:pt x="40836" y="79084"/>
                    </a:cubicBezTo>
                    <a:cubicBezTo>
                      <a:pt x="38096" y="77127"/>
                      <a:pt x="36350" y="74008"/>
                      <a:pt x="33692" y="71941"/>
                    </a:cubicBezTo>
                    <a:cubicBezTo>
                      <a:pt x="29174" y="68427"/>
                      <a:pt x="19405" y="62416"/>
                      <a:pt x="19405" y="62416"/>
                    </a:cubicBezTo>
                    <a:cubicBezTo>
                      <a:pt x="17286" y="56060"/>
                      <a:pt x="13461" y="45804"/>
                      <a:pt x="12261" y="38603"/>
                    </a:cubicBezTo>
                    <a:cubicBezTo>
                      <a:pt x="12000" y="37037"/>
                      <a:pt x="-2423" y="40587"/>
                      <a:pt x="355" y="3860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3464719" y="3924165"/>
                <a:ext cx="519112" cy="838335"/>
              </a:xfrm>
              <a:custGeom>
                <a:avLst/>
                <a:gdLst>
                  <a:gd name="connsiteX0" fmla="*/ 350044 w 519112"/>
                  <a:gd name="connsiteY0" fmla="*/ 135 h 838335"/>
                  <a:gd name="connsiteX1" fmla="*/ 354806 w 519112"/>
                  <a:gd name="connsiteY1" fmla="*/ 21566 h 838335"/>
                  <a:gd name="connsiteX2" fmla="*/ 359569 w 519112"/>
                  <a:gd name="connsiteY2" fmla="*/ 35854 h 838335"/>
                  <a:gd name="connsiteX3" fmla="*/ 361950 w 519112"/>
                  <a:gd name="connsiteY3" fmla="*/ 45379 h 838335"/>
                  <a:gd name="connsiteX4" fmla="*/ 364331 w 519112"/>
                  <a:gd name="connsiteY4" fmla="*/ 52523 h 838335"/>
                  <a:gd name="connsiteX5" fmla="*/ 371475 w 519112"/>
                  <a:gd name="connsiteY5" fmla="*/ 71573 h 838335"/>
                  <a:gd name="connsiteX6" fmla="*/ 373856 w 519112"/>
                  <a:gd name="connsiteY6" fmla="*/ 78716 h 838335"/>
                  <a:gd name="connsiteX7" fmla="*/ 385762 w 519112"/>
                  <a:gd name="connsiteY7" fmla="*/ 93004 h 838335"/>
                  <a:gd name="connsiteX8" fmla="*/ 392906 w 519112"/>
                  <a:gd name="connsiteY8" fmla="*/ 109673 h 838335"/>
                  <a:gd name="connsiteX9" fmla="*/ 397669 w 519112"/>
                  <a:gd name="connsiteY9" fmla="*/ 121579 h 838335"/>
                  <a:gd name="connsiteX10" fmla="*/ 407194 w 519112"/>
                  <a:gd name="connsiteY10" fmla="*/ 138248 h 838335"/>
                  <a:gd name="connsiteX11" fmla="*/ 414337 w 519112"/>
                  <a:gd name="connsiteY11" fmla="*/ 147773 h 838335"/>
                  <a:gd name="connsiteX12" fmla="*/ 421481 w 519112"/>
                  <a:gd name="connsiteY12" fmla="*/ 152535 h 838335"/>
                  <a:gd name="connsiteX13" fmla="*/ 423862 w 519112"/>
                  <a:gd name="connsiteY13" fmla="*/ 181110 h 838335"/>
                  <a:gd name="connsiteX14" fmla="*/ 428625 w 519112"/>
                  <a:gd name="connsiteY14" fmla="*/ 195398 h 838335"/>
                  <a:gd name="connsiteX15" fmla="*/ 431006 w 519112"/>
                  <a:gd name="connsiteY15" fmla="*/ 209685 h 838335"/>
                  <a:gd name="connsiteX16" fmla="*/ 433387 w 519112"/>
                  <a:gd name="connsiteY16" fmla="*/ 219210 h 838335"/>
                  <a:gd name="connsiteX17" fmla="*/ 435769 w 519112"/>
                  <a:gd name="connsiteY17" fmla="*/ 235879 h 838335"/>
                  <a:gd name="connsiteX18" fmla="*/ 440531 w 519112"/>
                  <a:gd name="connsiteY18" fmla="*/ 250166 h 838335"/>
                  <a:gd name="connsiteX19" fmla="*/ 442912 w 519112"/>
                  <a:gd name="connsiteY19" fmla="*/ 257310 h 838335"/>
                  <a:gd name="connsiteX20" fmla="*/ 447675 w 519112"/>
                  <a:gd name="connsiteY20" fmla="*/ 266835 h 838335"/>
                  <a:gd name="connsiteX21" fmla="*/ 454819 w 519112"/>
                  <a:gd name="connsiteY21" fmla="*/ 281123 h 838335"/>
                  <a:gd name="connsiteX22" fmla="*/ 459581 w 519112"/>
                  <a:gd name="connsiteY22" fmla="*/ 290648 h 838335"/>
                  <a:gd name="connsiteX23" fmla="*/ 466725 w 519112"/>
                  <a:gd name="connsiteY23" fmla="*/ 297791 h 838335"/>
                  <a:gd name="connsiteX24" fmla="*/ 473869 w 519112"/>
                  <a:gd name="connsiteY24" fmla="*/ 331129 h 838335"/>
                  <a:gd name="connsiteX25" fmla="*/ 464344 w 519112"/>
                  <a:gd name="connsiteY25" fmla="*/ 335891 h 838335"/>
                  <a:gd name="connsiteX26" fmla="*/ 454819 w 519112"/>
                  <a:gd name="connsiteY26" fmla="*/ 338273 h 838335"/>
                  <a:gd name="connsiteX27" fmla="*/ 447675 w 519112"/>
                  <a:gd name="connsiteY27" fmla="*/ 340654 h 838335"/>
                  <a:gd name="connsiteX28" fmla="*/ 438150 w 519112"/>
                  <a:gd name="connsiteY28" fmla="*/ 350179 h 838335"/>
                  <a:gd name="connsiteX29" fmla="*/ 435769 w 519112"/>
                  <a:gd name="connsiteY29" fmla="*/ 357323 h 838335"/>
                  <a:gd name="connsiteX30" fmla="*/ 426244 w 519112"/>
                  <a:gd name="connsiteY30" fmla="*/ 362085 h 838335"/>
                  <a:gd name="connsiteX31" fmla="*/ 419100 w 519112"/>
                  <a:gd name="connsiteY31" fmla="*/ 366848 h 838335"/>
                  <a:gd name="connsiteX32" fmla="*/ 414337 w 519112"/>
                  <a:gd name="connsiteY32" fmla="*/ 373991 h 838335"/>
                  <a:gd name="connsiteX33" fmla="*/ 407194 w 519112"/>
                  <a:gd name="connsiteY33" fmla="*/ 388279 h 838335"/>
                  <a:gd name="connsiteX34" fmla="*/ 428625 w 519112"/>
                  <a:gd name="connsiteY34" fmla="*/ 412091 h 838335"/>
                  <a:gd name="connsiteX35" fmla="*/ 435769 w 519112"/>
                  <a:gd name="connsiteY35" fmla="*/ 416854 h 838335"/>
                  <a:gd name="connsiteX36" fmla="*/ 445294 w 519112"/>
                  <a:gd name="connsiteY36" fmla="*/ 426379 h 838335"/>
                  <a:gd name="connsiteX37" fmla="*/ 450056 w 519112"/>
                  <a:gd name="connsiteY37" fmla="*/ 433523 h 838335"/>
                  <a:gd name="connsiteX38" fmla="*/ 457200 w 519112"/>
                  <a:gd name="connsiteY38" fmla="*/ 438285 h 838335"/>
                  <a:gd name="connsiteX39" fmla="*/ 471487 w 519112"/>
                  <a:gd name="connsiteY39" fmla="*/ 459716 h 838335"/>
                  <a:gd name="connsiteX40" fmla="*/ 473869 w 519112"/>
                  <a:gd name="connsiteY40" fmla="*/ 466860 h 838335"/>
                  <a:gd name="connsiteX41" fmla="*/ 483394 w 519112"/>
                  <a:gd name="connsiteY41" fmla="*/ 481148 h 838335"/>
                  <a:gd name="connsiteX42" fmla="*/ 488156 w 519112"/>
                  <a:gd name="connsiteY42" fmla="*/ 488291 h 838335"/>
                  <a:gd name="connsiteX43" fmla="*/ 492919 w 519112"/>
                  <a:gd name="connsiteY43" fmla="*/ 495435 h 838335"/>
                  <a:gd name="connsiteX44" fmla="*/ 490537 w 519112"/>
                  <a:gd name="connsiteY44" fmla="*/ 507341 h 838335"/>
                  <a:gd name="connsiteX45" fmla="*/ 485775 w 519112"/>
                  <a:gd name="connsiteY45" fmla="*/ 516866 h 838335"/>
                  <a:gd name="connsiteX46" fmla="*/ 483394 w 519112"/>
                  <a:gd name="connsiteY46" fmla="*/ 524010 h 838335"/>
                  <a:gd name="connsiteX47" fmla="*/ 481012 w 519112"/>
                  <a:gd name="connsiteY47" fmla="*/ 533535 h 838335"/>
                  <a:gd name="connsiteX48" fmla="*/ 473869 w 519112"/>
                  <a:gd name="connsiteY48" fmla="*/ 535916 h 838335"/>
                  <a:gd name="connsiteX49" fmla="*/ 471487 w 519112"/>
                  <a:gd name="connsiteY49" fmla="*/ 576398 h 838335"/>
                  <a:gd name="connsiteX50" fmla="*/ 476250 w 519112"/>
                  <a:gd name="connsiteY50" fmla="*/ 585923 h 838335"/>
                  <a:gd name="connsiteX51" fmla="*/ 478631 w 519112"/>
                  <a:gd name="connsiteY51" fmla="*/ 593066 h 838335"/>
                  <a:gd name="connsiteX52" fmla="*/ 488156 w 519112"/>
                  <a:gd name="connsiteY52" fmla="*/ 607354 h 838335"/>
                  <a:gd name="connsiteX53" fmla="*/ 497681 w 519112"/>
                  <a:gd name="connsiteY53" fmla="*/ 626404 h 838335"/>
                  <a:gd name="connsiteX54" fmla="*/ 502444 w 519112"/>
                  <a:gd name="connsiteY54" fmla="*/ 640691 h 838335"/>
                  <a:gd name="connsiteX55" fmla="*/ 504825 w 519112"/>
                  <a:gd name="connsiteY55" fmla="*/ 647835 h 838335"/>
                  <a:gd name="connsiteX56" fmla="*/ 507206 w 519112"/>
                  <a:gd name="connsiteY56" fmla="*/ 657360 h 838335"/>
                  <a:gd name="connsiteX57" fmla="*/ 509587 w 519112"/>
                  <a:gd name="connsiteY57" fmla="*/ 702604 h 838335"/>
                  <a:gd name="connsiteX58" fmla="*/ 516731 w 519112"/>
                  <a:gd name="connsiteY58" fmla="*/ 724035 h 838335"/>
                  <a:gd name="connsiteX59" fmla="*/ 519112 w 519112"/>
                  <a:gd name="connsiteY59" fmla="*/ 738323 h 838335"/>
                  <a:gd name="connsiteX60" fmla="*/ 492919 w 519112"/>
                  <a:gd name="connsiteY60" fmla="*/ 759754 h 838335"/>
                  <a:gd name="connsiteX61" fmla="*/ 473869 w 519112"/>
                  <a:gd name="connsiteY61" fmla="*/ 778804 h 838335"/>
                  <a:gd name="connsiteX62" fmla="*/ 464344 w 519112"/>
                  <a:gd name="connsiteY62" fmla="*/ 781185 h 838335"/>
                  <a:gd name="connsiteX63" fmla="*/ 407194 w 519112"/>
                  <a:gd name="connsiteY63" fmla="*/ 783566 h 838335"/>
                  <a:gd name="connsiteX64" fmla="*/ 400050 w 519112"/>
                  <a:gd name="connsiteY64" fmla="*/ 785948 h 838335"/>
                  <a:gd name="connsiteX65" fmla="*/ 381000 w 519112"/>
                  <a:gd name="connsiteY65" fmla="*/ 790710 h 838335"/>
                  <a:gd name="connsiteX66" fmla="*/ 373856 w 519112"/>
                  <a:gd name="connsiteY66" fmla="*/ 793091 h 838335"/>
                  <a:gd name="connsiteX67" fmla="*/ 323850 w 519112"/>
                  <a:gd name="connsiteY67" fmla="*/ 795473 h 838335"/>
                  <a:gd name="connsiteX68" fmla="*/ 314325 w 519112"/>
                  <a:gd name="connsiteY68" fmla="*/ 793091 h 838335"/>
                  <a:gd name="connsiteX69" fmla="*/ 309562 w 519112"/>
                  <a:gd name="connsiteY69" fmla="*/ 778804 h 838335"/>
                  <a:gd name="connsiteX70" fmla="*/ 302419 w 519112"/>
                  <a:gd name="connsiteY70" fmla="*/ 781185 h 838335"/>
                  <a:gd name="connsiteX71" fmla="*/ 295275 w 519112"/>
                  <a:gd name="connsiteY71" fmla="*/ 785948 h 838335"/>
                  <a:gd name="connsiteX72" fmla="*/ 259556 w 519112"/>
                  <a:gd name="connsiteY72" fmla="*/ 790710 h 838335"/>
                  <a:gd name="connsiteX73" fmla="*/ 264319 w 519112"/>
                  <a:gd name="connsiteY73" fmla="*/ 824048 h 838335"/>
                  <a:gd name="connsiteX74" fmla="*/ 240506 w 519112"/>
                  <a:gd name="connsiteY74" fmla="*/ 821666 h 838335"/>
                  <a:gd name="connsiteX75" fmla="*/ 233362 w 519112"/>
                  <a:gd name="connsiteY75" fmla="*/ 819285 h 838335"/>
                  <a:gd name="connsiteX76" fmla="*/ 195262 w 519112"/>
                  <a:gd name="connsiteY76" fmla="*/ 824048 h 838335"/>
                  <a:gd name="connsiteX77" fmla="*/ 188119 w 519112"/>
                  <a:gd name="connsiteY77" fmla="*/ 828810 h 838335"/>
                  <a:gd name="connsiteX78" fmla="*/ 145256 w 519112"/>
                  <a:gd name="connsiteY78" fmla="*/ 835954 h 838335"/>
                  <a:gd name="connsiteX79" fmla="*/ 135731 w 519112"/>
                  <a:gd name="connsiteY79" fmla="*/ 838335 h 838335"/>
                  <a:gd name="connsiteX80" fmla="*/ 126206 w 519112"/>
                  <a:gd name="connsiteY80" fmla="*/ 788329 h 838335"/>
                  <a:gd name="connsiteX81" fmla="*/ 121444 w 519112"/>
                  <a:gd name="connsiteY81" fmla="*/ 774041 h 838335"/>
                  <a:gd name="connsiteX82" fmla="*/ 119062 w 519112"/>
                  <a:gd name="connsiteY82" fmla="*/ 766898 h 838335"/>
                  <a:gd name="connsiteX83" fmla="*/ 116681 w 519112"/>
                  <a:gd name="connsiteY83" fmla="*/ 757373 h 838335"/>
                  <a:gd name="connsiteX84" fmla="*/ 111919 w 519112"/>
                  <a:gd name="connsiteY84" fmla="*/ 750229 h 838335"/>
                  <a:gd name="connsiteX85" fmla="*/ 107156 w 519112"/>
                  <a:gd name="connsiteY85" fmla="*/ 735941 h 838335"/>
                  <a:gd name="connsiteX86" fmla="*/ 95250 w 519112"/>
                  <a:gd name="connsiteY86" fmla="*/ 616879 h 838335"/>
                  <a:gd name="connsiteX87" fmla="*/ 88106 w 519112"/>
                  <a:gd name="connsiteY87" fmla="*/ 607354 h 838335"/>
                  <a:gd name="connsiteX88" fmla="*/ 85725 w 519112"/>
                  <a:gd name="connsiteY88" fmla="*/ 595448 h 838335"/>
                  <a:gd name="connsiteX89" fmla="*/ 76200 w 519112"/>
                  <a:gd name="connsiteY89" fmla="*/ 581160 h 838335"/>
                  <a:gd name="connsiteX90" fmla="*/ 73819 w 519112"/>
                  <a:gd name="connsiteY90" fmla="*/ 574016 h 838335"/>
                  <a:gd name="connsiteX91" fmla="*/ 92869 w 519112"/>
                  <a:gd name="connsiteY91" fmla="*/ 540679 h 838335"/>
                  <a:gd name="connsiteX92" fmla="*/ 100012 w 519112"/>
                  <a:gd name="connsiteY92" fmla="*/ 538298 h 838335"/>
                  <a:gd name="connsiteX93" fmla="*/ 90487 w 519112"/>
                  <a:gd name="connsiteY93" fmla="*/ 519248 h 838335"/>
                  <a:gd name="connsiteX94" fmla="*/ 85725 w 519112"/>
                  <a:gd name="connsiteY94" fmla="*/ 512104 h 838335"/>
                  <a:gd name="connsiteX95" fmla="*/ 78581 w 519112"/>
                  <a:gd name="connsiteY95" fmla="*/ 509723 h 838335"/>
                  <a:gd name="connsiteX96" fmla="*/ 61912 w 519112"/>
                  <a:gd name="connsiteY96" fmla="*/ 507341 h 838335"/>
                  <a:gd name="connsiteX97" fmla="*/ 59531 w 519112"/>
                  <a:gd name="connsiteY97" fmla="*/ 485910 h 838335"/>
                  <a:gd name="connsiteX98" fmla="*/ 54769 w 519112"/>
                  <a:gd name="connsiteY98" fmla="*/ 471623 h 838335"/>
                  <a:gd name="connsiteX99" fmla="*/ 52387 w 519112"/>
                  <a:gd name="connsiteY99" fmla="*/ 452573 h 838335"/>
                  <a:gd name="connsiteX100" fmla="*/ 50006 w 519112"/>
                  <a:gd name="connsiteY100" fmla="*/ 445429 h 838335"/>
                  <a:gd name="connsiteX101" fmla="*/ 47625 w 519112"/>
                  <a:gd name="connsiteY101" fmla="*/ 431141 h 838335"/>
                  <a:gd name="connsiteX102" fmla="*/ 40481 w 519112"/>
                  <a:gd name="connsiteY102" fmla="*/ 390660 h 838335"/>
                  <a:gd name="connsiteX103" fmla="*/ 35719 w 519112"/>
                  <a:gd name="connsiteY103" fmla="*/ 373991 h 838335"/>
                  <a:gd name="connsiteX104" fmla="*/ 28575 w 519112"/>
                  <a:gd name="connsiteY104" fmla="*/ 362085 h 838335"/>
                  <a:gd name="connsiteX105" fmla="*/ 19050 w 519112"/>
                  <a:gd name="connsiteY105" fmla="*/ 345416 h 838335"/>
                  <a:gd name="connsiteX106" fmla="*/ 16669 w 519112"/>
                  <a:gd name="connsiteY106" fmla="*/ 335891 h 838335"/>
                  <a:gd name="connsiteX107" fmla="*/ 11906 w 519112"/>
                  <a:gd name="connsiteY107" fmla="*/ 321604 h 838335"/>
                  <a:gd name="connsiteX108" fmla="*/ 9525 w 519112"/>
                  <a:gd name="connsiteY108" fmla="*/ 312079 h 838335"/>
                  <a:gd name="connsiteX109" fmla="*/ 7144 w 519112"/>
                  <a:gd name="connsiteY109" fmla="*/ 300173 h 838335"/>
                  <a:gd name="connsiteX110" fmla="*/ 4762 w 519112"/>
                  <a:gd name="connsiteY110" fmla="*/ 293029 h 838335"/>
                  <a:gd name="connsiteX111" fmla="*/ 0 w 519112"/>
                  <a:gd name="connsiteY111" fmla="*/ 276360 h 838335"/>
                  <a:gd name="connsiteX112" fmla="*/ 16669 w 519112"/>
                  <a:gd name="connsiteY112" fmla="*/ 269216 h 838335"/>
                  <a:gd name="connsiteX113" fmla="*/ 26194 w 519112"/>
                  <a:gd name="connsiteY113" fmla="*/ 262073 h 838335"/>
                  <a:gd name="connsiteX114" fmla="*/ 35719 w 519112"/>
                  <a:gd name="connsiteY114" fmla="*/ 259691 h 838335"/>
                  <a:gd name="connsiteX115" fmla="*/ 50006 w 519112"/>
                  <a:gd name="connsiteY115" fmla="*/ 252548 h 838335"/>
                  <a:gd name="connsiteX116" fmla="*/ 71437 w 519112"/>
                  <a:gd name="connsiteY116" fmla="*/ 233498 h 838335"/>
                  <a:gd name="connsiteX117" fmla="*/ 78581 w 519112"/>
                  <a:gd name="connsiteY117" fmla="*/ 228735 h 838335"/>
                  <a:gd name="connsiteX118" fmla="*/ 90487 w 519112"/>
                  <a:gd name="connsiteY118" fmla="*/ 219210 h 838335"/>
                  <a:gd name="connsiteX119" fmla="*/ 100012 w 519112"/>
                  <a:gd name="connsiteY119" fmla="*/ 209685 h 838335"/>
                  <a:gd name="connsiteX120" fmla="*/ 123825 w 519112"/>
                  <a:gd name="connsiteY120" fmla="*/ 193016 h 838335"/>
                  <a:gd name="connsiteX121" fmla="*/ 133350 w 519112"/>
                  <a:gd name="connsiteY121" fmla="*/ 188254 h 838335"/>
                  <a:gd name="connsiteX122" fmla="*/ 140494 w 519112"/>
                  <a:gd name="connsiteY122" fmla="*/ 185873 h 838335"/>
                  <a:gd name="connsiteX123" fmla="*/ 142875 w 519112"/>
                  <a:gd name="connsiteY123" fmla="*/ 178729 h 838335"/>
                  <a:gd name="connsiteX124" fmla="*/ 150019 w 519112"/>
                  <a:gd name="connsiteY124" fmla="*/ 173966 h 838335"/>
                  <a:gd name="connsiteX125" fmla="*/ 161925 w 519112"/>
                  <a:gd name="connsiteY125" fmla="*/ 164441 h 838335"/>
                  <a:gd name="connsiteX126" fmla="*/ 176212 w 519112"/>
                  <a:gd name="connsiteY126" fmla="*/ 154916 h 838335"/>
                  <a:gd name="connsiteX127" fmla="*/ 211931 w 519112"/>
                  <a:gd name="connsiteY127" fmla="*/ 123960 h 838335"/>
                  <a:gd name="connsiteX128" fmla="*/ 219075 w 519112"/>
                  <a:gd name="connsiteY128" fmla="*/ 114435 h 838335"/>
                  <a:gd name="connsiteX129" fmla="*/ 226219 w 519112"/>
                  <a:gd name="connsiteY129" fmla="*/ 109673 h 838335"/>
                  <a:gd name="connsiteX130" fmla="*/ 242887 w 519112"/>
                  <a:gd name="connsiteY130" fmla="*/ 93004 h 838335"/>
                  <a:gd name="connsiteX131" fmla="*/ 252412 w 519112"/>
                  <a:gd name="connsiteY131" fmla="*/ 81098 h 838335"/>
                  <a:gd name="connsiteX132" fmla="*/ 259556 w 519112"/>
                  <a:gd name="connsiteY132" fmla="*/ 78716 h 838335"/>
                  <a:gd name="connsiteX133" fmla="*/ 266700 w 519112"/>
                  <a:gd name="connsiteY133" fmla="*/ 71573 h 838335"/>
                  <a:gd name="connsiteX134" fmla="*/ 273844 w 519112"/>
                  <a:gd name="connsiteY134" fmla="*/ 66810 h 838335"/>
                  <a:gd name="connsiteX135" fmla="*/ 292894 w 519112"/>
                  <a:gd name="connsiteY135" fmla="*/ 47760 h 838335"/>
                  <a:gd name="connsiteX136" fmla="*/ 295275 w 519112"/>
                  <a:gd name="connsiteY136" fmla="*/ 38235 h 838335"/>
                  <a:gd name="connsiteX137" fmla="*/ 302419 w 519112"/>
                  <a:gd name="connsiteY137" fmla="*/ 31091 h 838335"/>
                  <a:gd name="connsiteX138" fmla="*/ 321469 w 519112"/>
                  <a:gd name="connsiteY138" fmla="*/ 19185 h 838335"/>
                  <a:gd name="connsiteX139" fmla="*/ 328612 w 519112"/>
                  <a:gd name="connsiteY139" fmla="*/ 14423 h 838335"/>
                  <a:gd name="connsiteX140" fmla="*/ 335756 w 519112"/>
                  <a:gd name="connsiteY140" fmla="*/ 12041 h 838335"/>
                  <a:gd name="connsiteX141" fmla="*/ 350044 w 519112"/>
                  <a:gd name="connsiteY141" fmla="*/ 135 h 83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519112" h="838335">
                    <a:moveTo>
                      <a:pt x="350044" y="135"/>
                    </a:moveTo>
                    <a:cubicBezTo>
                      <a:pt x="353219" y="1722"/>
                      <a:pt x="352920" y="14495"/>
                      <a:pt x="354806" y="21566"/>
                    </a:cubicBezTo>
                    <a:cubicBezTo>
                      <a:pt x="356100" y="26417"/>
                      <a:pt x="358352" y="30984"/>
                      <a:pt x="359569" y="35854"/>
                    </a:cubicBezTo>
                    <a:cubicBezTo>
                      <a:pt x="360363" y="39029"/>
                      <a:pt x="361051" y="42232"/>
                      <a:pt x="361950" y="45379"/>
                    </a:cubicBezTo>
                    <a:cubicBezTo>
                      <a:pt x="362640" y="47793"/>
                      <a:pt x="363722" y="50088"/>
                      <a:pt x="364331" y="52523"/>
                    </a:cubicBezTo>
                    <a:cubicBezTo>
                      <a:pt x="368450" y="69000"/>
                      <a:pt x="363635" y="59814"/>
                      <a:pt x="371475" y="71573"/>
                    </a:cubicBezTo>
                    <a:cubicBezTo>
                      <a:pt x="372269" y="73954"/>
                      <a:pt x="372734" y="76471"/>
                      <a:pt x="373856" y="78716"/>
                    </a:cubicBezTo>
                    <a:cubicBezTo>
                      <a:pt x="377171" y="85345"/>
                      <a:pt x="380497" y="87738"/>
                      <a:pt x="385762" y="93004"/>
                    </a:cubicBezTo>
                    <a:cubicBezTo>
                      <a:pt x="390719" y="112826"/>
                      <a:pt x="384684" y="93229"/>
                      <a:pt x="392906" y="109673"/>
                    </a:cubicBezTo>
                    <a:cubicBezTo>
                      <a:pt x="394818" y="113496"/>
                      <a:pt x="395933" y="117673"/>
                      <a:pt x="397669" y="121579"/>
                    </a:cubicBezTo>
                    <a:cubicBezTo>
                      <a:pt x="400954" y="128971"/>
                      <a:pt x="402684" y="131934"/>
                      <a:pt x="407194" y="138248"/>
                    </a:cubicBezTo>
                    <a:cubicBezTo>
                      <a:pt x="409501" y="141477"/>
                      <a:pt x="411531" y="144967"/>
                      <a:pt x="414337" y="147773"/>
                    </a:cubicBezTo>
                    <a:cubicBezTo>
                      <a:pt x="416361" y="149797"/>
                      <a:pt x="419100" y="150948"/>
                      <a:pt x="421481" y="152535"/>
                    </a:cubicBezTo>
                    <a:cubicBezTo>
                      <a:pt x="422275" y="162060"/>
                      <a:pt x="422291" y="171682"/>
                      <a:pt x="423862" y="181110"/>
                    </a:cubicBezTo>
                    <a:cubicBezTo>
                      <a:pt x="424687" y="186062"/>
                      <a:pt x="427800" y="190446"/>
                      <a:pt x="428625" y="195398"/>
                    </a:cubicBezTo>
                    <a:cubicBezTo>
                      <a:pt x="429419" y="200160"/>
                      <a:pt x="430059" y="204951"/>
                      <a:pt x="431006" y="209685"/>
                    </a:cubicBezTo>
                    <a:cubicBezTo>
                      <a:pt x="431648" y="212894"/>
                      <a:pt x="432802" y="215990"/>
                      <a:pt x="433387" y="219210"/>
                    </a:cubicBezTo>
                    <a:cubicBezTo>
                      <a:pt x="434391" y="224732"/>
                      <a:pt x="434507" y="230410"/>
                      <a:pt x="435769" y="235879"/>
                    </a:cubicBezTo>
                    <a:cubicBezTo>
                      <a:pt x="436898" y="240770"/>
                      <a:pt x="438944" y="245404"/>
                      <a:pt x="440531" y="250166"/>
                    </a:cubicBezTo>
                    <a:cubicBezTo>
                      <a:pt x="441325" y="252547"/>
                      <a:pt x="441789" y="255065"/>
                      <a:pt x="442912" y="257310"/>
                    </a:cubicBezTo>
                    <a:cubicBezTo>
                      <a:pt x="444500" y="260485"/>
                      <a:pt x="446277" y="263572"/>
                      <a:pt x="447675" y="266835"/>
                    </a:cubicBezTo>
                    <a:cubicBezTo>
                      <a:pt x="457035" y="288674"/>
                      <a:pt x="441738" y="258232"/>
                      <a:pt x="454819" y="281123"/>
                    </a:cubicBezTo>
                    <a:cubicBezTo>
                      <a:pt x="456580" y="284205"/>
                      <a:pt x="457518" y="287760"/>
                      <a:pt x="459581" y="290648"/>
                    </a:cubicBezTo>
                    <a:cubicBezTo>
                      <a:pt x="461538" y="293388"/>
                      <a:pt x="464344" y="295410"/>
                      <a:pt x="466725" y="297791"/>
                    </a:cubicBezTo>
                    <a:cubicBezTo>
                      <a:pt x="472658" y="321525"/>
                      <a:pt x="470411" y="310385"/>
                      <a:pt x="473869" y="331129"/>
                    </a:cubicBezTo>
                    <a:cubicBezTo>
                      <a:pt x="470694" y="332716"/>
                      <a:pt x="467668" y="334645"/>
                      <a:pt x="464344" y="335891"/>
                    </a:cubicBezTo>
                    <a:cubicBezTo>
                      <a:pt x="461280" y="337040"/>
                      <a:pt x="457966" y="337374"/>
                      <a:pt x="454819" y="338273"/>
                    </a:cubicBezTo>
                    <a:cubicBezTo>
                      <a:pt x="452405" y="338963"/>
                      <a:pt x="450056" y="339860"/>
                      <a:pt x="447675" y="340654"/>
                    </a:cubicBezTo>
                    <a:cubicBezTo>
                      <a:pt x="441326" y="359705"/>
                      <a:pt x="450850" y="337479"/>
                      <a:pt x="438150" y="350179"/>
                    </a:cubicBezTo>
                    <a:cubicBezTo>
                      <a:pt x="436375" y="351954"/>
                      <a:pt x="437544" y="355548"/>
                      <a:pt x="435769" y="357323"/>
                    </a:cubicBezTo>
                    <a:cubicBezTo>
                      <a:pt x="433259" y="359833"/>
                      <a:pt x="429326" y="360324"/>
                      <a:pt x="426244" y="362085"/>
                    </a:cubicBezTo>
                    <a:cubicBezTo>
                      <a:pt x="423759" y="363505"/>
                      <a:pt x="421481" y="365260"/>
                      <a:pt x="419100" y="366848"/>
                    </a:cubicBezTo>
                    <a:cubicBezTo>
                      <a:pt x="417512" y="369229"/>
                      <a:pt x="415617" y="371431"/>
                      <a:pt x="414337" y="373991"/>
                    </a:cubicBezTo>
                    <a:cubicBezTo>
                      <a:pt x="404471" y="393722"/>
                      <a:pt x="420850" y="367791"/>
                      <a:pt x="407194" y="388279"/>
                    </a:cubicBezTo>
                    <a:cubicBezTo>
                      <a:pt x="413592" y="397878"/>
                      <a:pt x="417406" y="404611"/>
                      <a:pt x="428625" y="412091"/>
                    </a:cubicBezTo>
                    <a:cubicBezTo>
                      <a:pt x="431006" y="413679"/>
                      <a:pt x="433596" y="414991"/>
                      <a:pt x="435769" y="416854"/>
                    </a:cubicBezTo>
                    <a:cubicBezTo>
                      <a:pt x="439178" y="419776"/>
                      <a:pt x="442372" y="422970"/>
                      <a:pt x="445294" y="426379"/>
                    </a:cubicBezTo>
                    <a:cubicBezTo>
                      <a:pt x="447156" y="428552"/>
                      <a:pt x="448032" y="431499"/>
                      <a:pt x="450056" y="433523"/>
                    </a:cubicBezTo>
                    <a:cubicBezTo>
                      <a:pt x="452080" y="435547"/>
                      <a:pt x="454819" y="436698"/>
                      <a:pt x="457200" y="438285"/>
                    </a:cubicBezTo>
                    <a:cubicBezTo>
                      <a:pt x="463185" y="446264"/>
                      <a:pt x="466892" y="450527"/>
                      <a:pt x="471487" y="459716"/>
                    </a:cubicBezTo>
                    <a:cubicBezTo>
                      <a:pt x="472610" y="461961"/>
                      <a:pt x="472650" y="464666"/>
                      <a:pt x="473869" y="466860"/>
                    </a:cubicBezTo>
                    <a:cubicBezTo>
                      <a:pt x="476649" y="471864"/>
                      <a:pt x="480219" y="476385"/>
                      <a:pt x="483394" y="481148"/>
                    </a:cubicBezTo>
                    <a:lnTo>
                      <a:pt x="488156" y="488291"/>
                    </a:lnTo>
                    <a:lnTo>
                      <a:pt x="492919" y="495435"/>
                    </a:lnTo>
                    <a:cubicBezTo>
                      <a:pt x="492125" y="499404"/>
                      <a:pt x="491817" y="503501"/>
                      <a:pt x="490537" y="507341"/>
                    </a:cubicBezTo>
                    <a:cubicBezTo>
                      <a:pt x="489414" y="510709"/>
                      <a:pt x="487173" y="513603"/>
                      <a:pt x="485775" y="516866"/>
                    </a:cubicBezTo>
                    <a:cubicBezTo>
                      <a:pt x="484786" y="519173"/>
                      <a:pt x="484084" y="521596"/>
                      <a:pt x="483394" y="524010"/>
                    </a:cubicBezTo>
                    <a:cubicBezTo>
                      <a:pt x="482495" y="527157"/>
                      <a:pt x="483057" y="530979"/>
                      <a:pt x="481012" y="533535"/>
                    </a:cubicBezTo>
                    <a:cubicBezTo>
                      <a:pt x="479444" y="535495"/>
                      <a:pt x="476250" y="535122"/>
                      <a:pt x="473869" y="535916"/>
                    </a:cubicBezTo>
                    <a:cubicBezTo>
                      <a:pt x="463634" y="551267"/>
                      <a:pt x="466144" y="544342"/>
                      <a:pt x="471487" y="576398"/>
                    </a:cubicBezTo>
                    <a:cubicBezTo>
                      <a:pt x="472071" y="579900"/>
                      <a:pt x="474852" y="582660"/>
                      <a:pt x="476250" y="585923"/>
                    </a:cubicBezTo>
                    <a:cubicBezTo>
                      <a:pt x="477239" y="588230"/>
                      <a:pt x="477412" y="590872"/>
                      <a:pt x="478631" y="593066"/>
                    </a:cubicBezTo>
                    <a:cubicBezTo>
                      <a:pt x="481411" y="598070"/>
                      <a:pt x="485596" y="602234"/>
                      <a:pt x="488156" y="607354"/>
                    </a:cubicBezTo>
                    <a:cubicBezTo>
                      <a:pt x="491331" y="613704"/>
                      <a:pt x="495436" y="619669"/>
                      <a:pt x="497681" y="626404"/>
                    </a:cubicBezTo>
                    <a:lnTo>
                      <a:pt x="502444" y="640691"/>
                    </a:lnTo>
                    <a:cubicBezTo>
                      <a:pt x="503238" y="643072"/>
                      <a:pt x="504216" y="645400"/>
                      <a:pt x="504825" y="647835"/>
                    </a:cubicBezTo>
                    <a:lnTo>
                      <a:pt x="507206" y="657360"/>
                    </a:lnTo>
                    <a:cubicBezTo>
                      <a:pt x="508000" y="672441"/>
                      <a:pt x="507788" y="687609"/>
                      <a:pt x="509587" y="702604"/>
                    </a:cubicBezTo>
                    <a:cubicBezTo>
                      <a:pt x="512646" y="728096"/>
                      <a:pt x="514012" y="707717"/>
                      <a:pt x="516731" y="724035"/>
                    </a:cubicBezTo>
                    <a:lnTo>
                      <a:pt x="519112" y="738323"/>
                    </a:lnTo>
                    <a:cubicBezTo>
                      <a:pt x="513395" y="742611"/>
                      <a:pt x="498875" y="752097"/>
                      <a:pt x="492919" y="759754"/>
                    </a:cubicBezTo>
                    <a:cubicBezTo>
                      <a:pt x="481963" y="773840"/>
                      <a:pt x="488179" y="773437"/>
                      <a:pt x="473869" y="778804"/>
                    </a:cubicBezTo>
                    <a:cubicBezTo>
                      <a:pt x="470805" y="779953"/>
                      <a:pt x="467608" y="780952"/>
                      <a:pt x="464344" y="781185"/>
                    </a:cubicBezTo>
                    <a:cubicBezTo>
                      <a:pt x="445326" y="782543"/>
                      <a:pt x="426244" y="782772"/>
                      <a:pt x="407194" y="783566"/>
                    </a:cubicBezTo>
                    <a:cubicBezTo>
                      <a:pt x="404813" y="784360"/>
                      <a:pt x="402472" y="785288"/>
                      <a:pt x="400050" y="785948"/>
                    </a:cubicBezTo>
                    <a:cubicBezTo>
                      <a:pt x="393735" y="787670"/>
                      <a:pt x="387210" y="788640"/>
                      <a:pt x="381000" y="790710"/>
                    </a:cubicBezTo>
                    <a:cubicBezTo>
                      <a:pt x="378619" y="791504"/>
                      <a:pt x="376357" y="792883"/>
                      <a:pt x="373856" y="793091"/>
                    </a:cubicBezTo>
                    <a:cubicBezTo>
                      <a:pt x="357226" y="794477"/>
                      <a:pt x="340519" y="794679"/>
                      <a:pt x="323850" y="795473"/>
                    </a:cubicBezTo>
                    <a:cubicBezTo>
                      <a:pt x="320675" y="794679"/>
                      <a:pt x="316455" y="795576"/>
                      <a:pt x="314325" y="793091"/>
                    </a:cubicBezTo>
                    <a:cubicBezTo>
                      <a:pt x="311058" y="789280"/>
                      <a:pt x="309562" y="778804"/>
                      <a:pt x="309562" y="778804"/>
                    </a:cubicBezTo>
                    <a:cubicBezTo>
                      <a:pt x="307181" y="779598"/>
                      <a:pt x="304664" y="780063"/>
                      <a:pt x="302419" y="781185"/>
                    </a:cubicBezTo>
                    <a:cubicBezTo>
                      <a:pt x="299859" y="782465"/>
                      <a:pt x="297955" y="784943"/>
                      <a:pt x="295275" y="785948"/>
                    </a:cubicBezTo>
                    <a:cubicBezTo>
                      <a:pt x="288102" y="788638"/>
                      <a:pt x="262649" y="790401"/>
                      <a:pt x="259556" y="790710"/>
                    </a:cubicBezTo>
                    <a:cubicBezTo>
                      <a:pt x="262509" y="799571"/>
                      <a:pt x="269394" y="818409"/>
                      <a:pt x="264319" y="824048"/>
                    </a:cubicBezTo>
                    <a:cubicBezTo>
                      <a:pt x="258982" y="829977"/>
                      <a:pt x="248444" y="822460"/>
                      <a:pt x="240506" y="821666"/>
                    </a:cubicBezTo>
                    <a:cubicBezTo>
                      <a:pt x="238125" y="820872"/>
                      <a:pt x="235872" y="819285"/>
                      <a:pt x="233362" y="819285"/>
                    </a:cubicBezTo>
                    <a:cubicBezTo>
                      <a:pt x="212133" y="819285"/>
                      <a:pt x="210427" y="820255"/>
                      <a:pt x="195262" y="824048"/>
                    </a:cubicBezTo>
                    <a:cubicBezTo>
                      <a:pt x="192881" y="825635"/>
                      <a:pt x="190808" y="827832"/>
                      <a:pt x="188119" y="828810"/>
                    </a:cubicBezTo>
                    <a:cubicBezTo>
                      <a:pt x="172874" y="834354"/>
                      <a:pt x="161512" y="834329"/>
                      <a:pt x="145256" y="835954"/>
                    </a:cubicBezTo>
                    <a:cubicBezTo>
                      <a:pt x="142081" y="836748"/>
                      <a:pt x="139004" y="838335"/>
                      <a:pt x="135731" y="838335"/>
                    </a:cubicBezTo>
                    <a:cubicBezTo>
                      <a:pt x="113845" y="838335"/>
                      <a:pt x="126579" y="791559"/>
                      <a:pt x="126206" y="788329"/>
                    </a:cubicBezTo>
                    <a:cubicBezTo>
                      <a:pt x="125631" y="783342"/>
                      <a:pt x="123032" y="778804"/>
                      <a:pt x="121444" y="774041"/>
                    </a:cubicBezTo>
                    <a:cubicBezTo>
                      <a:pt x="120650" y="771660"/>
                      <a:pt x="119671" y="769333"/>
                      <a:pt x="119062" y="766898"/>
                    </a:cubicBezTo>
                    <a:cubicBezTo>
                      <a:pt x="118268" y="763723"/>
                      <a:pt x="117970" y="760381"/>
                      <a:pt x="116681" y="757373"/>
                    </a:cubicBezTo>
                    <a:cubicBezTo>
                      <a:pt x="115554" y="754742"/>
                      <a:pt x="113081" y="752844"/>
                      <a:pt x="111919" y="750229"/>
                    </a:cubicBezTo>
                    <a:cubicBezTo>
                      <a:pt x="109880" y="745641"/>
                      <a:pt x="107156" y="735941"/>
                      <a:pt x="107156" y="735941"/>
                    </a:cubicBezTo>
                    <a:cubicBezTo>
                      <a:pt x="106434" y="707054"/>
                      <a:pt x="116080" y="650207"/>
                      <a:pt x="95250" y="616879"/>
                    </a:cubicBezTo>
                    <a:cubicBezTo>
                      <a:pt x="93147" y="613513"/>
                      <a:pt x="90487" y="610529"/>
                      <a:pt x="88106" y="607354"/>
                    </a:cubicBezTo>
                    <a:cubicBezTo>
                      <a:pt x="87312" y="603385"/>
                      <a:pt x="87400" y="599132"/>
                      <a:pt x="85725" y="595448"/>
                    </a:cubicBezTo>
                    <a:cubicBezTo>
                      <a:pt x="83356" y="590237"/>
                      <a:pt x="78010" y="586590"/>
                      <a:pt x="76200" y="581160"/>
                    </a:cubicBezTo>
                    <a:lnTo>
                      <a:pt x="73819" y="574016"/>
                    </a:lnTo>
                    <a:cubicBezTo>
                      <a:pt x="79786" y="535230"/>
                      <a:pt x="68065" y="546190"/>
                      <a:pt x="92869" y="540679"/>
                    </a:cubicBezTo>
                    <a:cubicBezTo>
                      <a:pt x="95319" y="540135"/>
                      <a:pt x="97631" y="539092"/>
                      <a:pt x="100012" y="538298"/>
                    </a:cubicBezTo>
                    <a:cubicBezTo>
                      <a:pt x="96337" y="519922"/>
                      <a:pt x="101020" y="531888"/>
                      <a:pt x="90487" y="519248"/>
                    </a:cubicBezTo>
                    <a:cubicBezTo>
                      <a:pt x="88655" y="517049"/>
                      <a:pt x="87960" y="513892"/>
                      <a:pt x="85725" y="512104"/>
                    </a:cubicBezTo>
                    <a:cubicBezTo>
                      <a:pt x="83765" y="510536"/>
                      <a:pt x="81042" y="510215"/>
                      <a:pt x="78581" y="509723"/>
                    </a:cubicBezTo>
                    <a:cubicBezTo>
                      <a:pt x="73077" y="508622"/>
                      <a:pt x="67468" y="508135"/>
                      <a:pt x="61912" y="507341"/>
                    </a:cubicBezTo>
                    <a:cubicBezTo>
                      <a:pt x="61118" y="500197"/>
                      <a:pt x="60940" y="492958"/>
                      <a:pt x="59531" y="485910"/>
                    </a:cubicBezTo>
                    <a:cubicBezTo>
                      <a:pt x="58547" y="480988"/>
                      <a:pt x="54769" y="471623"/>
                      <a:pt x="54769" y="471623"/>
                    </a:cubicBezTo>
                    <a:cubicBezTo>
                      <a:pt x="53975" y="465273"/>
                      <a:pt x="53532" y="458869"/>
                      <a:pt x="52387" y="452573"/>
                    </a:cubicBezTo>
                    <a:cubicBezTo>
                      <a:pt x="51938" y="450103"/>
                      <a:pt x="50550" y="447879"/>
                      <a:pt x="50006" y="445429"/>
                    </a:cubicBezTo>
                    <a:cubicBezTo>
                      <a:pt x="48959" y="440716"/>
                      <a:pt x="48359" y="435913"/>
                      <a:pt x="47625" y="431141"/>
                    </a:cubicBezTo>
                    <a:cubicBezTo>
                      <a:pt x="45019" y="414202"/>
                      <a:pt x="45018" y="408810"/>
                      <a:pt x="40481" y="390660"/>
                    </a:cubicBezTo>
                    <a:cubicBezTo>
                      <a:pt x="39718" y="387610"/>
                      <a:pt x="37427" y="377406"/>
                      <a:pt x="35719" y="373991"/>
                    </a:cubicBezTo>
                    <a:cubicBezTo>
                      <a:pt x="33649" y="369851"/>
                      <a:pt x="30823" y="366131"/>
                      <a:pt x="28575" y="362085"/>
                    </a:cubicBezTo>
                    <a:cubicBezTo>
                      <a:pt x="18500" y="343952"/>
                      <a:pt x="29031" y="360390"/>
                      <a:pt x="19050" y="345416"/>
                    </a:cubicBezTo>
                    <a:cubicBezTo>
                      <a:pt x="18256" y="342241"/>
                      <a:pt x="17609" y="339026"/>
                      <a:pt x="16669" y="335891"/>
                    </a:cubicBezTo>
                    <a:cubicBezTo>
                      <a:pt x="15226" y="331083"/>
                      <a:pt x="13123" y="326474"/>
                      <a:pt x="11906" y="321604"/>
                    </a:cubicBezTo>
                    <a:cubicBezTo>
                      <a:pt x="11112" y="318429"/>
                      <a:pt x="10235" y="315274"/>
                      <a:pt x="9525" y="312079"/>
                    </a:cubicBezTo>
                    <a:cubicBezTo>
                      <a:pt x="8647" y="308128"/>
                      <a:pt x="8126" y="304099"/>
                      <a:pt x="7144" y="300173"/>
                    </a:cubicBezTo>
                    <a:cubicBezTo>
                      <a:pt x="6535" y="297738"/>
                      <a:pt x="5452" y="295443"/>
                      <a:pt x="4762" y="293029"/>
                    </a:cubicBezTo>
                    <a:cubicBezTo>
                      <a:pt x="-1226" y="272072"/>
                      <a:pt x="5716" y="293509"/>
                      <a:pt x="0" y="276360"/>
                    </a:cubicBezTo>
                    <a:cubicBezTo>
                      <a:pt x="26007" y="259025"/>
                      <a:pt x="-14089" y="284595"/>
                      <a:pt x="16669" y="269216"/>
                    </a:cubicBezTo>
                    <a:cubicBezTo>
                      <a:pt x="20219" y="267441"/>
                      <a:pt x="22644" y="263848"/>
                      <a:pt x="26194" y="262073"/>
                    </a:cubicBezTo>
                    <a:cubicBezTo>
                      <a:pt x="29121" y="260609"/>
                      <a:pt x="32572" y="260590"/>
                      <a:pt x="35719" y="259691"/>
                    </a:cubicBezTo>
                    <a:cubicBezTo>
                      <a:pt x="43112" y="257578"/>
                      <a:pt x="43584" y="257364"/>
                      <a:pt x="50006" y="252548"/>
                    </a:cubicBezTo>
                    <a:cubicBezTo>
                      <a:pt x="78011" y="231545"/>
                      <a:pt x="47193" y="254279"/>
                      <a:pt x="71437" y="233498"/>
                    </a:cubicBezTo>
                    <a:cubicBezTo>
                      <a:pt x="73610" y="231635"/>
                      <a:pt x="76291" y="230452"/>
                      <a:pt x="78581" y="228735"/>
                    </a:cubicBezTo>
                    <a:cubicBezTo>
                      <a:pt x="82647" y="225685"/>
                      <a:pt x="86688" y="222587"/>
                      <a:pt x="90487" y="219210"/>
                    </a:cubicBezTo>
                    <a:cubicBezTo>
                      <a:pt x="93843" y="216227"/>
                      <a:pt x="96656" y="212668"/>
                      <a:pt x="100012" y="209685"/>
                    </a:cubicBezTo>
                    <a:cubicBezTo>
                      <a:pt x="109009" y="201688"/>
                      <a:pt x="113501" y="198751"/>
                      <a:pt x="123825" y="193016"/>
                    </a:cubicBezTo>
                    <a:cubicBezTo>
                      <a:pt x="126928" y="191292"/>
                      <a:pt x="130087" y="189652"/>
                      <a:pt x="133350" y="188254"/>
                    </a:cubicBezTo>
                    <a:cubicBezTo>
                      <a:pt x="135657" y="187265"/>
                      <a:pt x="138113" y="186667"/>
                      <a:pt x="140494" y="185873"/>
                    </a:cubicBezTo>
                    <a:cubicBezTo>
                      <a:pt x="141288" y="183492"/>
                      <a:pt x="141307" y="180689"/>
                      <a:pt x="142875" y="178729"/>
                    </a:cubicBezTo>
                    <a:cubicBezTo>
                      <a:pt x="144663" y="176494"/>
                      <a:pt x="147729" y="175683"/>
                      <a:pt x="150019" y="173966"/>
                    </a:cubicBezTo>
                    <a:cubicBezTo>
                      <a:pt x="154085" y="170916"/>
                      <a:pt x="157815" y="167430"/>
                      <a:pt x="161925" y="164441"/>
                    </a:cubicBezTo>
                    <a:cubicBezTo>
                      <a:pt x="166554" y="161074"/>
                      <a:pt x="171633" y="158350"/>
                      <a:pt x="176212" y="154916"/>
                    </a:cubicBezTo>
                    <a:cubicBezTo>
                      <a:pt x="189123" y="145233"/>
                      <a:pt x="201276" y="135946"/>
                      <a:pt x="211931" y="123960"/>
                    </a:cubicBezTo>
                    <a:cubicBezTo>
                      <a:pt x="214568" y="120994"/>
                      <a:pt x="216269" y="117241"/>
                      <a:pt x="219075" y="114435"/>
                    </a:cubicBezTo>
                    <a:cubicBezTo>
                      <a:pt x="221099" y="112411"/>
                      <a:pt x="224092" y="111588"/>
                      <a:pt x="226219" y="109673"/>
                    </a:cubicBezTo>
                    <a:cubicBezTo>
                      <a:pt x="232059" y="104417"/>
                      <a:pt x="237978" y="99140"/>
                      <a:pt x="242887" y="93004"/>
                    </a:cubicBezTo>
                    <a:cubicBezTo>
                      <a:pt x="246062" y="89035"/>
                      <a:pt x="248553" y="84406"/>
                      <a:pt x="252412" y="81098"/>
                    </a:cubicBezTo>
                    <a:cubicBezTo>
                      <a:pt x="254318" y="79464"/>
                      <a:pt x="257175" y="79510"/>
                      <a:pt x="259556" y="78716"/>
                    </a:cubicBezTo>
                    <a:cubicBezTo>
                      <a:pt x="261937" y="76335"/>
                      <a:pt x="264113" y="73729"/>
                      <a:pt x="266700" y="71573"/>
                    </a:cubicBezTo>
                    <a:cubicBezTo>
                      <a:pt x="268899" y="69741"/>
                      <a:pt x="271726" y="68735"/>
                      <a:pt x="273844" y="66810"/>
                    </a:cubicBezTo>
                    <a:cubicBezTo>
                      <a:pt x="280489" y="60769"/>
                      <a:pt x="292894" y="47760"/>
                      <a:pt x="292894" y="47760"/>
                    </a:cubicBezTo>
                    <a:cubicBezTo>
                      <a:pt x="293688" y="44585"/>
                      <a:pt x="293651" y="41077"/>
                      <a:pt x="295275" y="38235"/>
                    </a:cubicBezTo>
                    <a:cubicBezTo>
                      <a:pt x="296946" y="35311"/>
                      <a:pt x="299862" y="33283"/>
                      <a:pt x="302419" y="31091"/>
                    </a:cubicBezTo>
                    <a:cubicBezTo>
                      <a:pt x="313798" y="21338"/>
                      <a:pt x="309276" y="26153"/>
                      <a:pt x="321469" y="19185"/>
                    </a:cubicBezTo>
                    <a:cubicBezTo>
                      <a:pt x="323954" y="17765"/>
                      <a:pt x="326053" y="15703"/>
                      <a:pt x="328612" y="14423"/>
                    </a:cubicBezTo>
                    <a:cubicBezTo>
                      <a:pt x="330857" y="13300"/>
                      <a:pt x="333425" y="12973"/>
                      <a:pt x="335756" y="12041"/>
                    </a:cubicBezTo>
                    <a:cubicBezTo>
                      <a:pt x="337404" y="11382"/>
                      <a:pt x="346869" y="-1452"/>
                      <a:pt x="350044" y="13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885304" y="3755231"/>
                <a:ext cx="373201" cy="345396"/>
              </a:xfrm>
              <a:custGeom>
                <a:avLst/>
                <a:gdLst>
                  <a:gd name="connsiteX0" fmla="*/ 896 w 373201"/>
                  <a:gd name="connsiteY0" fmla="*/ 116682 h 345396"/>
                  <a:gd name="connsiteX1" fmla="*/ 29471 w 373201"/>
                  <a:gd name="connsiteY1" fmla="*/ 109538 h 345396"/>
                  <a:gd name="connsiteX2" fmla="*/ 38996 w 373201"/>
                  <a:gd name="connsiteY2" fmla="*/ 104775 h 345396"/>
                  <a:gd name="connsiteX3" fmla="*/ 96146 w 373201"/>
                  <a:gd name="connsiteY3" fmla="*/ 80963 h 345396"/>
                  <a:gd name="connsiteX4" fmla="*/ 124721 w 373201"/>
                  <a:gd name="connsiteY4" fmla="*/ 61913 h 345396"/>
                  <a:gd name="connsiteX5" fmla="*/ 141390 w 373201"/>
                  <a:gd name="connsiteY5" fmla="*/ 54769 h 345396"/>
                  <a:gd name="connsiteX6" fmla="*/ 150915 w 373201"/>
                  <a:gd name="connsiteY6" fmla="*/ 47625 h 345396"/>
                  <a:gd name="connsiteX7" fmla="*/ 174727 w 373201"/>
                  <a:gd name="connsiteY7" fmla="*/ 35719 h 345396"/>
                  <a:gd name="connsiteX8" fmla="*/ 186634 w 373201"/>
                  <a:gd name="connsiteY8" fmla="*/ 26194 h 345396"/>
                  <a:gd name="connsiteX9" fmla="*/ 193777 w 373201"/>
                  <a:gd name="connsiteY9" fmla="*/ 23813 h 345396"/>
                  <a:gd name="connsiteX10" fmla="*/ 215209 w 373201"/>
                  <a:gd name="connsiteY10" fmla="*/ 16669 h 345396"/>
                  <a:gd name="connsiteX11" fmla="*/ 229496 w 373201"/>
                  <a:gd name="connsiteY11" fmla="*/ 11907 h 345396"/>
                  <a:gd name="connsiteX12" fmla="*/ 236640 w 373201"/>
                  <a:gd name="connsiteY12" fmla="*/ 9525 h 345396"/>
                  <a:gd name="connsiteX13" fmla="*/ 246165 w 373201"/>
                  <a:gd name="connsiteY13" fmla="*/ 7144 h 345396"/>
                  <a:gd name="connsiteX14" fmla="*/ 265215 w 373201"/>
                  <a:gd name="connsiteY14" fmla="*/ 0 h 345396"/>
                  <a:gd name="connsiteX15" fmla="*/ 272359 w 373201"/>
                  <a:gd name="connsiteY15" fmla="*/ 2382 h 345396"/>
                  <a:gd name="connsiteX16" fmla="*/ 279502 w 373201"/>
                  <a:gd name="connsiteY16" fmla="*/ 23813 h 345396"/>
                  <a:gd name="connsiteX17" fmla="*/ 281884 w 373201"/>
                  <a:gd name="connsiteY17" fmla="*/ 33338 h 345396"/>
                  <a:gd name="connsiteX18" fmla="*/ 286646 w 373201"/>
                  <a:gd name="connsiteY18" fmla="*/ 47625 h 345396"/>
                  <a:gd name="connsiteX19" fmla="*/ 291409 w 373201"/>
                  <a:gd name="connsiteY19" fmla="*/ 64294 h 345396"/>
                  <a:gd name="connsiteX20" fmla="*/ 296171 w 373201"/>
                  <a:gd name="connsiteY20" fmla="*/ 73819 h 345396"/>
                  <a:gd name="connsiteX21" fmla="*/ 298552 w 373201"/>
                  <a:gd name="connsiteY21" fmla="*/ 80963 h 345396"/>
                  <a:gd name="connsiteX22" fmla="*/ 303315 w 373201"/>
                  <a:gd name="connsiteY22" fmla="*/ 92869 h 345396"/>
                  <a:gd name="connsiteX23" fmla="*/ 305696 w 373201"/>
                  <a:gd name="connsiteY23" fmla="*/ 100013 h 345396"/>
                  <a:gd name="connsiteX24" fmla="*/ 310459 w 373201"/>
                  <a:gd name="connsiteY24" fmla="*/ 107157 h 345396"/>
                  <a:gd name="connsiteX25" fmla="*/ 317602 w 373201"/>
                  <a:gd name="connsiteY25" fmla="*/ 123825 h 345396"/>
                  <a:gd name="connsiteX26" fmla="*/ 319984 w 373201"/>
                  <a:gd name="connsiteY26" fmla="*/ 130969 h 345396"/>
                  <a:gd name="connsiteX27" fmla="*/ 329509 w 373201"/>
                  <a:gd name="connsiteY27" fmla="*/ 152400 h 345396"/>
                  <a:gd name="connsiteX28" fmla="*/ 336652 w 373201"/>
                  <a:gd name="connsiteY28" fmla="*/ 176213 h 345396"/>
                  <a:gd name="connsiteX29" fmla="*/ 339034 w 373201"/>
                  <a:gd name="connsiteY29" fmla="*/ 183357 h 345396"/>
                  <a:gd name="connsiteX30" fmla="*/ 350940 w 373201"/>
                  <a:gd name="connsiteY30" fmla="*/ 197644 h 345396"/>
                  <a:gd name="connsiteX31" fmla="*/ 358084 w 373201"/>
                  <a:gd name="connsiteY31" fmla="*/ 204788 h 345396"/>
                  <a:gd name="connsiteX32" fmla="*/ 362846 w 373201"/>
                  <a:gd name="connsiteY32" fmla="*/ 211932 h 345396"/>
                  <a:gd name="connsiteX33" fmla="*/ 367609 w 373201"/>
                  <a:gd name="connsiteY33" fmla="*/ 226219 h 345396"/>
                  <a:gd name="connsiteX34" fmla="*/ 372371 w 373201"/>
                  <a:gd name="connsiteY34" fmla="*/ 254794 h 345396"/>
                  <a:gd name="connsiteX35" fmla="*/ 367609 w 373201"/>
                  <a:gd name="connsiteY35" fmla="*/ 269082 h 345396"/>
                  <a:gd name="connsiteX36" fmla="*/ 341415 w 373201"/>
                  <a:gd name="connsiteY36" fmla="*/ 271463 h 345396"/>
                  <a:gd name="connsiteX37" fmla="*/ 319984 w 373201"/>
                  <a:gd name="connsiteY37" fmla="*/ 276225 h 345396"/>
                  <a:gd name="connsiteX38" fmla="*/ 300934 w 373201"/>
                  <a:gd name="connsiteY38" fmla="*/ 280988 h 345396"/>
                  <a:gd name="connsiteX39" fmla="*/ 289027 w 373201"/>
                  <a:gd name="connsiteY39" fmla="*/ 283369 h 345396"/>
                  <a:gd name="connsiteX40" fmla="*/ 267596 w 373201"/>
                  <a:gd name="connsiteY40" fmla="*/ 290513 h 345396"/>
                  <a:gd name="connsiteX41" fmla="*/ 258071 w 373201"/>
                  <a:gd name="connsiteY41" fmla="*/ 295275 h 345396"/>
                  <a:gd name="connsiteX42" fmla="*/ 239021 w 373201"/>
                  <a:gd name="connsiteY42" fmla="*/ 300038 h 345396"/>
                  <a:gd name="connsiteX43" fmla="*/ 229496 w 373201"/>
                  <a:gd name="connsiteY43" fmla="*/ 304800 h 345396"/>
                  <a:gd name="connsiteX44" fmla="*/ 222352 w 373201"/>
                  <a:gd name="connsiteY44" fmla="*/ 307182 h 345396"/>
                  <a:gd name="connsiteX45" fmla="*/ 215209 w 373201"/>
                  <a:gd name="connsiteY45" fmla="*/ 311944 h 345396"/>
                  <a:gd name="connsiteX46" fmla="*/ 203302 w 373201"/>
                  <a:gd name="connsiteY46" fmla="*/ 316707 h 345396"/>
                  <a:gd name="connsiteX47" fmla="*/ 193777 w 373201"/>
                  <a:gd name="connsiteY47" fmla="*/ 321469 h 345396"/>
                  <a:gd name="connsiteX48" fmla="*/ 177109 w 373201"/>
                  <a:gd name="connsiteY48" fmla="*/ 326232 h 345396"/>
                  <a:gd name="connsiteX49" fmla="*/ 165202 w 373201"/>
                  <a:gd name="connsiteY49" fmla="*/ 330994 h 345396"/>
                  <a:gd name="connsiteX50" fmla="*/ 143771 w 373201"/>
                  <a:gd name="connsiteY50" fmla="*/ 335757 h 345396"/>
                  <a:gd name="connsiteX51" fmla="*/ 134246 w 373201"/>
                  <a:gd name="connsiteY51" fmla="*/ 338138 h 345396"/>
                  <a:gd name="connsiteX52" fmla="*/ 119959 w 373201"/>
                  <a:gd name="connsiteY52" fmla="*/ 345282 h 345396"/>
                  <a:gd name="connsiteX53" fmla="*/ 108052 w 373201"/>
                  <a:gd name="connsiteY53" fmla="*/ 328613 h 345396"/>
                  <a:gd name="connsiteX54" fmla="*/ 98527 w 373201"/>
                  <a:gd name="connsiteY54" fmla="*/ 314325 h 345396"/>
                  <a:gd name="connsiteX55" fmla="*/ 96146 w 373201"/>
                  <a:gd name="connsiteY55" fmla="*/ 307182 h 345396"/>
                  <a:gd name="connsiteX56" fmla="*/ 91384 w 373201"/>
                  <a:gd name="connsiteY56" fmla="*/ 300038 h 345396"/>
                  <a:gd name="connsiteX57" fmla="*/ 81859 w 373201"/>
                  <a:gd name="connsiteY57" fmla="*/ 266700 h 345396"/>
                  <a:gd name="connsiteX58" fmla="*/ 72334 w 373201"/>
                  <a:gd name="connsiteY58" fmla="*/ 252413 h 345396"/>
                  <a:gd name="connsiteX59" fmla="*/ 79477 w 373201"/>
                  <a:gd name="connsiteY59" fmla="*/ 250032 h 345396"/>
                  <a:gd name="connsiteX60" fmla="*/ 91384 w 373201"/>
                  <a:gd name="connsiteY60" fmla="*/ 245269 h 345396"/>
                  <a:gd name="connsiteX61" fmla="*/ 108052 w 373201"/>
                  <a:gd name="connsiteY61" fmla="*/ 240507 h 345396"/>
                  <a:gd name="connsiteX62" fmla="*/ 124721 w 373201"/>
                  <a:gd name="connsiteY62" fmla="*/ 233363 h 345396"/>
                  <a:gd name="connsiteX63" fmla="*/ 139009 w 373201"/>
                  <a:gd name="connsiteY63" fmla="*/ 228600 h 345396"/>
                  <a:gd name="connsiteX64" fmla="*/ 160440 w 373201"/>
                  <a:gd name="connsiteY64" fmla="*/ 219075 h 345396"/>
                  <a:gd name="connsiteX65" fmla="*/ 181871 w 373201"/>
                  <a:gd name="connsiteY65" fmla="*/ 211932 h 345396"/>
                  <a:gd name="connsiteX66" fmla="*/ 196159 w 373201"/>
                  <a:gd name="connsiteY66" fmla="*/ 207169 h 345396"/>
                  <a:gd name="connsiteX67" fmla="*/ 215209 w 373201"/>
                  <a:gd name="connsiteY67" fmla="*/ 204788 h 345396"/>
                  <a:gd name="connsiteX68" fmla="*/ 224734 w 373201"/>
                  <a:gd name="connsiteY68" fmla="*/ 202407 h 345396"/>
                  <a:gd name="connsiteX69" fmla="*/ 231877 w 373201"/>
                  <a:gd name="connsiteY69" fmla="*/ 200025 h 345396"/>
                  <a:gd name="connsiteX70" fmla="*/ 253309 w 373201"/>
                  <a:gd name="connsiteY70" fmla="*/ 197644 h 345396"/>
                  <a:gd name="connsiteX71" fmla="*/ 262834 w 373201"/>
                  <a:gd name="connsiteY71" fmla="*/ 195263 h 345396"/>
                  <a:gd name="connsiteX72" fmla="*/ 277121 w 373201"/>
                  <a:gd name="connsiteY72" fmla="*/ 192882 h 345396"/>
                  <a:gd name="connsiteX73" fmla="*/ 281884 w 373201"/>
                  <a:gd name="connsiteY73" fmla="*/ 185738 h 345396"/>
                  <a:gd name="connsiteX74" fmla="*/ 277121 w 373201"/>
                  <a:gd name="connsiteY74" fmla="*/ 176213 h 345396"/>
                  <a:gd name="connsiteX75" fmla="*/ 272359 w 373201"/>
                  <a:gd name="connsiteY75" fmla="*/ 169069 h 345396"/>
                  <a:gd name="connsiteX76" fmla="*/ 267596 w 373201"/>
                  <a:gd name="connsiteY76" fmla="*/ 154782 h 345396"/>
                  <a:gd name="connsiteX77" fmla="*/ 265215 w 373201"/>
                  <a:gd name="connsiteY77" fmla="*/ 147638 h 345396"/>
                  <a:gd name="connsiteX78" fmla="*/ 262834 w 373201"/>
                  <a:gd name="connsiteY78" fmla="*/ 140494 h 345396"/>
                  <a:gd name="connsiteX79" fmla="*/ 250927 w 373201"/>
                  <a:gd name="connsiteY79" fmla="*/ 145257 h 345396"/>
                  <a:gd name="connsiteX80" fmla="*/ 236640 w 373201"/>
                  <a:gd name="connsiteY80" fmla="*/ 152400 h 345396"/>
                  <a:gd name="connsiteX81" fmla="*/ 227115 w 373201"/>
                  <a:gd name="connsiteY81" fmla="*/ 159544 h 345396"/>
                  <a:gd name="connsiteX82" fmla="*/ 203302 w 373201"/>
                  <a:gd name="connsiteY82" fmla="*/ 169069 h 345396"/>
                  <a:gd name="connsiteX83" fmla="*/ 184252 w 373201"/>
                  <a:gd name="connsiteY83" fmla="*/ 173832 h 345396"/>
                  <a:gd name="connsiteX84" fmla="*/ 165202 w 373201"/>
                  <a:gd name="connsiteY84" fmla="*/ 183357 h 345396"/>
                  <a:gd name="connsiteX85" fmla="*/ 141390 w 373201"/>
                  <a:gd name="connsiteY85" fmla="*/ 190500 h 345396"/>
                  <a:gd name="connsiteX86" fmla="*/ 124721 w 373201"/>
                  <a:gd name="connsiteY86" fmla="*/ 195263 h 345396"/>
                  <a:gd name="connsiteX87" fmla="*/ 93765 w 373201"/>
                  <a:gd name="connsiteY87" fmla="*/ 202407 h 345396"/>
                  <a:gd name="connsiteX88" fmla="*/ 84240 w 373201"/>
                  <a:gd name="connsiteY88" fmla="*/ 207169 h 345396"/>
                  <a:gd name="connsiteX89" fmla="*/ 62809 w 373201"/>
                  <a:gd name="connsiteY89" fmla="*/ 216694 h 345396"/>
                  <a:gd name="connsiteX90" fmla="*/ 55665 w 373201"/>
                  <a:gd name="connsiteY90" fmla="*/ 214313 h 345396"/>
                  <a:gd name="connsiteX91" fmla="*/ 43759 w 373201"/>
                  <a:gd name="connsiteY91" fmla="*/ 197644 h 345396"/>
                  <a:gd name="connsiteX92" fmla="*/ 38996 w 373201"/>
                  <a:gd name="connsiteY92" fmla="*/ 176213 h 345396"/>
                  <a:gd name="connsiteX93" fmla="*/ 36615 w 373201"/>
                  <a:gd name="connsiteY93" fmla="*/ 166688 h 345396"/>
                  <a:gd name="connsiteX94" fmla="*/ 31852 w 373201"/>
                  <a:gd name="connsiteY94" fmla="*/ 159544 h 345396"/>
                  <a:gd name="connsiteX95" fmla="*/ 24709 w 373201"/>
                  <a:gd name="connsiteY95" fmla="*/ 145257 h 345396"/>
                  <a:gd name="connsiteX96" fmla="*/ 15184 w 373201"/>
                  <a:gd name="connsiteY96" fmla="*/ 128588 h 345396"/>
                  <a:gd name="connsiteX97" fmla="*/ 8040 w 373201"/>
                  <a:gd name="connsiteY97" fmla="*/ 123825 h 345396"/>
                  <a:gd name="connsiteX98" fmla="*/ 896 w 373201"/>
                  <a:gd name="connsiteY98" fmla="*/ 116682 h 3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73201" h="345396">
                    <a:moveTo>
                      <a:pt x="896" y="116682"/>
                    </a:moveTo>
                    <a:cubicBezTo>
                      <a:pt x="4468" y="114301"/>
                      <a:pt x="15998" y="114927"/>
                      <a:pt x="29471" y="109538"/>
                    </a:cubicBezTo>
                    <a:cubicBezTo>
                      <a:pt x="32767" y="108220"/>
                      <a:pt x="35700" y="106093"/>
                      <a:pt x="38996" y="104775"/>
                    </a:cubicBezTo>
                    <a:cubicBezTo>
                      <a:pt x="59554" y="96552"/>
                      <a:pt x="77626" y="92075"/>
                      <a:pt x="96146" y="80963"/>
                    </a:cubicBezTo>
                    <a:cubicBezTo>
                      <a:pt x="105962" y="75073"/>
                      <a:pt x="113861" y="65533"/>
                      <a:pt x="124721" y="61913"/>
                    </a:cubicBezTo>
                    <a:cubicBezTo>
                      <a:pt x="131667" y="59598"/>
                      <a:pt x="134662" y="58974"/>
                      <a:pt x="141390" y="54769"/>
                    </a:cubicBezTo>
                    <a:cubicBezTo>
                      <a:pt x="144755" y="52665"/>
                      <a:pt x="147446" y="49552"/>
                      <a:pt x="150915" y="47625"/>
                    </a:cubicBezTo>
                    <a:cubicBezTo>
                      <a:pt x="174619" y="34456"/>
                      <a:pt x="151034" y="52304"/>
                      <a:pt x="174727" y="35719"/>
                    </a:cubicBezTo>
                    <a:cubicBezTo>
                      <a:pt x="178891" y="32804"/>
                      <a:pt x="182324" y="28888"/>
                      <a:pt x="186634" y="26194"/>
                    </a:cubicBezTo>
                    <a:cubicBezTo>
                      <a:pt x="188762" y="24864"/>
                      <a:pt x="191470" y="24802"/>
                      <a:pt x="193777" y="23813"/>
                    </a:cubicBezTo>
                    <a:cubicBezTo>
                      <a:pt x="219242" y="12899"/>
                      <a:pt x="185774" y="24696"/>
                      <a:pt x="215209" y="16669"/>
                    </a:cubicBezTo>
                    <a:cubicBezTo>
                      <a:pt x="220052" y="15348"/>
                      <a:pt x="224734" y="13494"/>
                      <a:pt x="229496" y="11907"/>
                    </a:cubicBezTo>
                    <a:cubicBezTo>
                      <a:pt x="231877" y="11113"/>
                      <a:pt x="234205" y="10134"/>
                      <a:pt x="236640" y="9525"/>
                    </a:cubicBezTo>
                    <a:lnTo>
                      <a:pt x="246165" y="7144"/>
                    </a:lnTo>
                    <a:cubicBezTo>
                      <a:pt x="253554" y="2219"/>
                      <a:pt x="254919" y="0"/>
                      <a:pt x="265215" y="0"/>
                    </a:cubicBezTo>
                    <a:cubicBezTo>
                      <a:pt x="267725" y="0"/>
                      <a:pt x="269978" y="1588"/>
                      <a:pt x="272359" y="2382"/>
                    </a:cubicBezTo>
                    <a:cubicBezTo>
                      <a:pt x="277576" y="28467"/>
                      <a:pt x="271054" y="1285"/>
                      <a:pt x="279502" y="23813"/>
                    </a:cubicBezTo>
                    <a:cubicBezTo>
                      <a:pt x="280651" y="26877"/>
                      <a:pt x="280944" y="30203"/>
                      <a:pt x="281884" y="33338"/>
                    </a:cubicBezTo>
                    <a:cubicBezTo>
                      <a:pt x="283327" y="38146"/>
                      <a:pt x="285429" y="42755"/>
                      <a:pt x="286646" y="47625"/>
                    </a:cubicBezTo>
                    <a:cubicBezTo>
                      <a:pt x="287856" y="52467"/>
                      <a:pt x="289357" y="59505"/>
                      <a:pt x="291409" y="64294"/>
                    </a:cubicBezTo>
                    <a:cubicBezTo>
                      <a:pt x="292807" y="67557"/>
                      <a:pt x="294773" y="70556"/>
                      <a:pt x="296171" y="73819"/>
                    </a:cubicBezTo>
                    <a:cubicBezTo>
                      <a:pt x="297160" y="76126"/>
                      <a:pt x="297671" y="78613"/>
                      <a:pt x="298552" y="80963"/>
                    </a:cubicBezTo>
                    <a:cubicBezTo>
                      <a:pt x="300053" y="84965"/>
                      <a:pt x="301814" y="88867"/>
                      <a:pt x="303315" y="92869"/>
                    </a:cubicBezTo>
                    <a:cubicBezTo>
                      <a:pt x="304196" y="95219"/>
                      <a:pt x="304573" y="97768"/>
                      <a:pt x="305696" y="100013"/>
                    </a:cubicBezTo>
                    <a:cubicBezTo>
                      <a:pt x="306976" y="102573"/>
                      <a:pt x="308871" y="104776"/>
                      <a:pt x="310459" y="107157"/>
                    </a:cubicBezTo>
                    <a:cubicBezTo>
                      <a:pt x="315413" y="126977"/>
                      <a:pt x="309381" y="107385"/>
                      <a:pt x="317602" y="123825"/>
                    </a:cubicBezTo>
                    <a:cubicBezTo>
                      <a:pt x="318725" y="126070"/>
                      <a:pt x="319103" y="128619"/>
                      <a:pt x="319984" y="130969"/>
                    </a:cubicBezTo>
                    <a:cubicBezTo>
                      <a:pt x="324547" y="143137"/>
                      <a:pt x="324094" y="141572"/>
                      <a:pt x="329509" y="152400"/>
                    </a:cubicBezTo>
                    <a:cubicBezTo>
                      <a:pt x="333106" y="166789"/>
                      <a:pt x="330858" y="158830"/>
                      <a:pt x="336652" y="176213"/>
                    </a:cubicBezTo>
                    <a:cubicBezTo>
                      <a:pt x="337446" y="178594"/>
                      <a:pt x="337259" y="181582"/>
                      <a:pt x="339034" y="183357"/>
                    </a:cubicBezTo>
                    <a:cubicBezTo>
                      <a:pt x="359902" y="204225"/>
                      <a:pt x="334363" y="177753"/>
                      <a:pt x="350940" y="197644"/>
                    </a:cubicBezTo>
                    <a:cubicBezTo>
                      <a:pt x="353096" y="200231"/>
                      <a:pt x="355928" y="202201"/>
                      <a:pt x="358084" y="204788"/>
                    </a:cubicBezTo>
                    <a:cubicBezTo>
                      <a:pt x="359916" y="206987"/>
                      <a:pt x="361684" y="209317"/>
                      <a:pt x="362846" y="211932"/>
                    </a:cubicBezTo>
                    <a:cubicBezTo>
                      <a:pt x="364885" y="216519"/>
                      <a:pt x="367609" y="226219"/>
                      <a:pt x="367609" y="226219"/>
                    </a:cubicBezTo>
                    <a:cubicBezTo>
                      <a:pt x="369196" y="235744"/>
                      <a:pt x="375424" y="245633"/>
                      <a:pt x="372371" y="254794"/>
                    </a:cubicBezTo>
                    <a:cubicBezTo>
                      <a:pt x="370784" y="259557"/>
                      <a:pt x="372029" y="266702"/>
                      <a:pt x="367609" y="269082"/>
                    </a:cubicBezTo>
                    <a:cubicBezTo>
                      <a:pt x="359890" y="273239"/>
                      <a:pt x="350146" y="270669"/>
                      <a:pt x="341415" y="271463"/>
                    </a:cubicBezTo>
                    <a:cubicBezTo>
                      <a:pt x="326201" y="276534"/>
                      <a:pt x="343459" y="271194"/>
                      <a:pt x="319984" y="276225"/>
                    </a:cubicBezTo>
                    <a:cubicBezTo>
                      <a:pt x="313584" y="277597"/>
                      <a:pt x="307352" y="279705"/>
                      <a:pt x="300934" y="280988"/>
                    </a:cubicBezTo>
                    <a:lnTo>
                      <a:pt x="289027" y="283369"/>
                    </a:lnTo>
                    <a:cubicBezTo>
                      <a:pt x="265092" y="295338"/>
                      <a:pt x="295285" y="281284"/>
                      <a:pt x="267596" y="290513"/>
                    </a:cubicBezTo>
                    <a:cubicBezTo>
                      <a:pt x="264228" y="291635"/>
                      <a:pt x="261439" y="294152"/>
                      <a:pt x="258071" y="295275"/>
                    </a:cubicBezTo>
                    <a:cubicBezTo>
                      <a:pt x="251861" y="297345"/>
                      <a:pt x="244876" y="297111"/>
                      <a:pt x="239021" y="300038"/>
                    </a:cubicBezTo>
                    <a:cubicBezTo>
                      <a:pt x="235846" y="301625"/>
                      <a:pt x="232759" y="303402"/>
                      <a:pt x="229496" y="304800"/>
                    </a:cubicBezTo>
                    <a:cubicBezTo>
                      <a:pt x="227189" y="305789"/>
                      <a:pt x="224597" y="306059"/>
                      <a:pt x="222352" y="307182"/>
                    </a:cubicBezTo>
                    <a:cubicBezTo>
                      <a:pt x="219793" y="308462"/>
                      <a:pt x="217768" y="310664"/>
                      <a:pt x="215209" y="311944"/>
                    </a:cubicBezTo>
                    <a:cubicBezTo>
                      <a:pt x="211386" y="313856"/>
                      <a:pt x="207208" y="314971"/>
                      <a:pt x="203302" y="316707"/>
                    </a:cubicBezTo>
                    <a:cubicBezTo>
                      <a:pt x="200058" y="318149"/>
                      <a:pt x="197040" y="320071"/>
                      <a:pt x="193777" y="321469"/>
                    </a:cubicBezTo>
                    <a:cubicBezTo>
                      <a:pt x="185757" y="324906"/>
                      <a:pt x="186163" y="323214"/>
                      <a:pt x="177109" y="326232"/>
                    </a:cubicBezTo>
                    <a:cubicBezTo>
                      <a:pt x="173054" y="327584"/>
                      <a:pt x="169257" y="329642"/>
                      <a:pt x="165202" y="330994"/>
                    </a:cubicBezTo>
                    <a:cubicBezTo>
                      <a:pt x="159402" y="332927"/>
                      <a:pt x="149424" y="334501"/>
                      <a:pt x="143771" y="335757"/>
                    </a:cubicBezTo>
                    <a:cubicBezTo>
                      <a:pt x="140576" y="336467"/>
                      <a:pt x="137421" y="337344"/>
                      <a:pt x="134246" y="338138"/>
                    </a:cubicBezTo>
                    <a:cubicBezTo>
                      <a:pt x="132509" y="339296"/>
                      <a:pt x="123243" y="346377"/>
                      <a:pt x="119959" y="345282"/>
                    </a:cubicBezTo>
                    <a:cubicBezTo>
                      <a:pt x="113646" y="343178"/>
                      <a:pt x="110799" y="333192"/>
                      <a:pt x="108052" y="328613"/>
                    </a:cubicBezTo>
                    <a:cubicBezTo>
                      <a:pt x="105107" y="323705"/>
                      <a:pt x="98527" y="314325"/>
                      <a:pt x="98527" y="314325"/>
                    </a:cubicBezTo>
                    <a:cubicBezTo>
                      <a:pt x="97733" y="311944"/>
                      <a:pt x="97268" y="309427"/>
                      <a:pt x="96146" y="307182"/>
                    </a:cubicBezTo>
                    <a:cubicBezTo>
                      <a:pt x="94866" y="304622"/>
                      <a:pt x="92362" y="302728"/>
                      <a:pt x="91384" y="300038"/>
                    </a:cubicBezTo>
                    <a:cubicBezTo>
                      <a:pt x="90116" y="296552"/>
                      <a:pt x="85076" y="271525"/>
                      <a:pt x="81859" y="266700"/>
                    </a:cubicBezTo>
                    <a:lnTo>
                      <a:pt x="72334" y="252413"/>
                    </a:lnTo>
                    <a:cubicBezTo>
                      <a:pt x="74715" y="251619"/>
                      <a:pt x="77127" y="250913"/>
                      <a:pt x="79477" y="250032"/>
                    </a:cubicBezTo>
                    <a:cubicBezTo>
                      <a:pt x="83480" y="248531"/>
                      <a:pt x="87329" y="246621"/>
                      <a:pt x="91384" y="245269"/>
                    </a:cubicBezTo>
                    <a:cubicBezTo>
                      <a:pt x="104934" y="240752"/>
                      <a:pt x="96585" y="245094"/>
                      <a:pt x="108052" y="240507"/>
                    </a:cubicBezTo>
                    <a:cubicBezTo>
                      <a:pt x="113665" y="238262"/>
                      <a:pt x="119079" y="235533"/>
                      <a:pt x="124721" y="233363"/>
                    </a:cubicBezTo>
                    <a:cubicBezTo>
                      <a:pt x="129407" y="231561"/>
                      <a:pt x="134439" y="230677"/>
                      <a:pt x="139009" y="228600"/>
                    </a:cubicBezTo>
                    <a:cubicBezTo>
                      <a:pt x="164186" y="217156"/>
                      <a:pt x="139025" y="224430"/>
                      <a:pt x="160440" y="219075"/>
                    </a:cubicBezTo>
                    <a:cubicBezTo>
                      <a:pt x="173631" y="210282"/>
                      <a:pt x="161337" y="217066"/>
                      <a:pt x="181871" y="211932"/>
                    </a:cubicBezTo>
                    <a:cubicBezTo>
                      <a:pt x="186741" y="210714"/>
                      <a:pt x="191177" y="207792"/>
                      <a:pt x="196159" y="207169"/>
                    </a:cubicBezTo>
                    <a:cubicBezTo>
                      <a:pt x="202509" y="206375"/>
                      <a:pt x="208897" y="205840"/>
                      <a:pt x="215209" y="204788"/>
                    </a:cubicBezTo>
                    <a:cubicBezTo>
                      <a:pt x="218437" y="204250"/>
                      <a:pt x="221587" y="203306"/>
                      <a:pt x="224734" y="202407"/>
                    </a:cubicBezTo>
                    <a:cubicBezTo>
                      <a:pt x="227147" y="201717"/>
                      <a:pt x="229401" y="200438"/>
                      <a:pt x="231877" y="200025"/>
                    </a:cubicBezTo>
                    <a:cubicBezTo>
                      <a:pt x="238967" y="198843"/>
                      <a:pt x="246165" y="198438"/>
                      <a:pt x="253309" y="197644"/>
                    </a:cubicBezTo>
                    <a:cubicBezTo>
                      <a:pt x="256484" y="196850"/>
                      <a:pt x="259625" y="195905"/>
                      <a:pt x="262834" y="195263"/>
                    </a:cubicBezTo>
                    <a:cubicBezTo>
                      <a:pt x="267568" y="194316"/>
                      <a:pt x="272803" y="195041"/>
                      <a:pt x="277121" y="192882"/>
                    </a:cubicBezTo>
                    <a:cubicBezTo>
                      <a:pt x="279681" y="191602"/>
                      <a:pt x="280296" y="188119"/>
                      <a:pt x="281884" y="185738"/>
                    </a:cubicBezTo>
                    <a:cubicBezTo>
                      <a:pt x="280296" y="182563"/>
                      <a:pt x="278882" y="179295"/>
                      <a:pt x="277121" y="176213"/>
                    </a:cubicBezTo>
                    <a:cubicBezTo>
                      <a:pt x="275701" y="173728"/>
                      <a:pt x="273521" y="171684"/>
                      <a:pt x="272359" y="169069"/>
                    </a:cubicBezTo>
                    <a:cubicBezTo>
                      <a:pt x="270320" y="164482"/>
                      <a:pt x="269184" y="159544"/>
                      <a:pt x="267596" y="154782"/>
                    </a:cubicBezTo>
                    <a:lnTo>
                      <a:pt x="265215" y="147638"/>
                    </a:lnTo>
                    <a:lnTo>
                      <a:pt x="262834" y="140494"/>
                    </a:lnTo>
                    <a:cubicBezTo>
                      <a:pt x="258865" y="142082"/>
                      <a:pt x="254750" y="143345"/>
                      <a:pt x="250927" y="145257"/>
                    </a:cubicBezTo>
                    <a:cubicBezTo>
                      <a:pt x="232467" y="154487"/>
                      <a:pt x="254594" y="146416"/>
                      <a:pt x="236640" y="152400"/>
                    </a:cubicBezTo>
                    <a:cubicBezTo>
                      <a:pt x="233465" y="154781"/>
                      <a:pt x="230480" y="157440"/>
                      <a:pt x="227115" y="159544"/>
                    </a:cubicBezTo>
                    <a:cubicBezTo>
                      <a:pt x="219104" y="164551"/>
                      <a:pt x="212467" y="166014"/>
                      <a:pt x="203302" y="169069"/>
                    </a:cubicBezTo>
                    <a:cubicBezTo>
                      <a:pt x="192317" y="172730"/>
                      <a:pt x="198624" y="170957"/>
                      <a:pt x="184252" y="173832"/>
                    </a:cubicBezTo>
                    <a:cubicBezTo>
                      <a:pt x="177902" y="177007"/>
                      <a:pt x="171937" y="181112"/>
                      <a:pt x="165202" y="183357"/>
                    </a:cubicBezTo>
                    <a:cubicBezTo>
                      <a:pt x="131209" y="194687"/>
                      <a:pt x="166608" y="183294"/>
                      <a:pt x="141390" y="190500"/>
                    </a:cubicBezTo>
                    <a:cubicBezTo>
                      <a:pt x="127459" y="194481"/>
                      <a:pt x="141482" y="191539"/>
                      <a:pt x="124721" y="195263"/>
                    </a:cubicBezTo>
                    <a:cubicBezTo>
                      <a:pt x="117714" y="196820"/>
                      <a:pt x="98437" y="200071"/>
                      <a:pt x="93765" y="202407"/>
                    </a:cubicBezTo>
                    <a:cubicBezTo>
                      <a:pt x="90590" y="203994"/>
                      <a:pt x="87536" y="205851"/>
                      <a:pt x="84240" y="207169"/>
                    </a:cubicBezTo>
                    <a:cubicBezTo>
                      <a:pt x="62989" y="215669"/>
                      <a:pt x="76551" y="207533"/>
                      <a:pt x="62809" y="216694"/>
                    </a:cubicBezTo>
                    <a:cubicBezTo>
                      <a:pt x="60428" y="215900"/>
                      <a:pt x="57593" y="215920"/>
                      <a:pt x="55665" y="214313"/>
                    </a:cubicBezTo>
                    <a:cubicBezTo>
                      <a:pt x="53447" y="212465"/>
                      <a:pt x="45932" y="200904"/>
                      <a:pt x="43759" y="197644"/>
                    </a:cubicBezTo>
                    <a:cubicBezTo>
                      <a:pt x="39459" y="171856"/>
                      <a:pt x="43686" y="192630"/>
                      <a:pt x="38996" y="176213"/>
                    </a:cubicBezTo>
                    <a:cubicBezTo>
                      <a:pt x="38097" y="173066"/>
                      <a:pt x="37904" y="169696"/>
                      <a:pt x="36615" y="166688"/>
                    </a:cubicBezTo>
                    <a:cubicBezTo>
                      <a:pt x="35488" y="164057"/>
                      <a:pt x="33440" y="161925"/>
                      <a:pt x="31852" y="159544"/>
                    </a:cubicBezTo>
                    <a:cubicBezTo>
                      <a:pt x="27487" y="146448"/>
                      <a:pt x="32093" y="158179"/>
                      <a:pt x="24709" y="145257"/>
                    </a:cubicBezTo>
                    <a:cubicBezTo>
                      <a:pt x="22221" y="140903"/>
                      <a:pt x="19049" y="132453"/>
                      <a:pt x="15184" y="128588"/>
                    </a:cubicBezTo>
                    <a:cubicBezTo>
                      <a:pt x="13160" y="126564"/>
                      <a:pt x="10421" y="125413"/>
                      <a:pt x="8040" y="123825"/>
                    </a:cubicBezTo>
                    <a:cubicBezTo>
                      <a:pt x="5408" y="115929"/>
                      <a:pt x="-2676" y="119063"/>
                      <a:pt x="896" y="11668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4009506" y="4076700"/>
                <a:ext cx="298175" cy="216701"/>
              </a:xfrm>
              <a:custGeom>
                <a:avLst/>
                <a:gdLst>
                  <a:gd name="connsiteX0" fmla="*/ 519 w 298175"/>
                  <a:gd name="connsiteY0" fmla="*/ 71438 h 216701"/>
                  <a:gd name="connsiteX1" fmla="*/ 12425 w 298175"/>
                  <a:gd name="connsiteY1" fmla="*/ 69056 h 216701"/>
                  <a:gd name="connsiteX2" fmla="*/ 26713 w 298175"/>
                  <a:gd name="connsiteY2" fmla="*/ 66675 h 216701"/>
                  <a:gd name="connsiteX3" fmla="*/ 55288 w 298175"/>
                  <a:gd name="connsiteY3" fmla="*/ 57150 h 216701"/>
                  <a:gd name="connsiteX4" fmla="*/ 93388 w 298175"/>
                  <a:gd name="connsiteY4" fmla="*/ 50006 h 216701"/>
                  <a:gd name="connsiteX5" fmla="*/ 110057 w 298175"/>
                  <a:gd name="connsiteY5" fmla="*/ 45244 h 216701"/>
                  <a:gd name="connsiteX6" fmla="*/ 119582 w 298175"/>
                  <a:gd name="connsiteY6" fmla="*/ 40481 h 216701"/>
                  <a:gd name="connsiteX7" fmla="*/ 136250 w 298175"/>
                  <a:gd name="connsiteY7" fmla="*/ 35719 h 216701"/>
                  <a:gd name="connsiteX8" fmla="*/ 143394 w 298175"/>
                  <a:gd name="connsiteY8" fmla="*/ 33338 h 216701"/>
                  <a:gd name="connsiteX9" fmla="*/ 145775 w 298175"/>
                  <a:gd name="connsiteY9" fmla="*/ 66675 h 216701"/>
                  <a:gd name="connsiteX10" fmla="*/ 152919 w 298175"/>
                  <a:gd name="connsiteY10" fmla="*/ 69056 h 216701"/>
                  <a:gd name="connsiteX11" fmla="*/ 188638 w 298175"/>
                  <a:gd name="connsiteY11" fmla="*/ 64294 h 216701"/>
                  <a:gd name="connsiteX12" fmla="*/ 195782 w 298175"/>
                  <a:gd name="connsiteY12" fmla="*/ 61913 h 216701"/>
                  <a:gd name="connsiteX13" fmla="*/ 198163 w 298175"/>
                  <a:gd name="connsiteY13" fmla="*/ 38100 h 216701"/>
                  <a:gd name="connsiteX14" fmla="*/ 193400 w 298175"/>
                  <a:gd name="connsiteY14" fmla="*/ 23813 h 216701"/>
                  <a:gd name="connsiteX15" fmla="*/ 191019 w 298175"/>
                  <a:gd name="connsiteY15" fmla="*/ 16669 h 216701"/>
                  <a:gd name="connsiteX16" fmla="*/ 188638 w 298175"/>
                  <a:gd name="connsiteY16" fmla="*/ 9525 h 216701"/>
                  <a:gd name="connsiteX17" fmla="*/ 195782 w 298175"/>
                  <a:gd name="connsiteY17" fmla="*/ 7144 h 216701"/>
                  <a:gd name="connsiteX18" fmla="*/ 210069 w 298175"/>
                  <a:gd name="connsiteY18" fmla="*/ 11906 h 216701"/>
                  <a:gd name="connsiteX19" fmla="*/ 233882 w 298175"/>
                  <a:gd name="connsiteY19" fmla="*/ 9525 h 216701"/>
                  <a:gd name="connsiteX20" fmla="*/ 241025 w 298175"/>
                  <a:gd name="connsiteY20" fmla="*/ 7144 h 216701"/>
                  <a:gd name="connsiteX21" fmla="*/ 267219 w 298175"/>
                  <a:gd name="connsiteY21" fmla="*/ 0 h 216701"/>
                  <a:gd name="connsiteX22" fmla="*/ 269600 w 298175"/>
                  <a:gd name="connsiteY22" fmla="*/ 7144 h 216701"/>
                  <a:gd name="connsiteX23" fmla="*/ 276744 w 298175"/>
                  <a:gd name="connsiteY23" fmla="*/ 73819 h 216701"/>
                  <a:gd name="connsiteX24" fmla="*/ 279125 w 298175"/>
                  <a:gd name="connsiteY24" fmla="*/ 102394 h 216701"/>
                  <a:gd name="connsiteX25" fmla="*/ 283888 w 298175"/>
                  <a:gd name="connsiteY25" fmla="*/ 119063 h 216701"/>
                  <a:gd name="connsiteX26" fmla="*/ 286269 w 298175"/>
                  <a:gd name="connsiteY26" fmla="*/ 138113 h 216701"/>
                  <a:gd name="connsiteX27" fmla="*/ 288650 w 298175"/>
                  <a:gd name="connsiteY27" fmla="*/ 150019 h 216701"/>
                  <a:gd name="connsiteX28" fmla="*/ 291032 w 298175"/>
                  <a:gd name="connsiteY28" fmla="*/ 169069 h 216701"/>
                  <a:gd name="connsiteX29" fmla="*/ 298175 w 298175"/>
                  <a:gd name="connsiteY29" fmla="*/ 204788 h 216701"/>
                  <a:gd name="connsiteX30" fmla="*/ 295794 w 298175"/>
                  <a:gd name="connsiteY30" fmla="*/ 214313 h 216701"/>
                  <a:gd name="connsiteX31" fmla="*/ 288650 w 298175"/>
                  <a:gd name="connsiteY31" fmla="*/ 216694 h 216701"/>
                  <a:gd name="connsiteX32" fmla="*/ 219594 w 298175"/>
                  <a:gd name="connsiteY32" fmla="*/ 211931 h 216701"/>
                  <a:gd name="connsiteX33" fmla="*/ 217213 w 298175"/>
                  <a:gd name="connsiteY33" fmla="*/ 154781 h 216701"/>
                  <a:gd name="connsiteX34" fmla="*/ 202925 w 298175"/>
                  <a:gd name="connsiteY34" fmla="*/ 164306 h 216701"/>
                  <a:gd name="connsiteX35" fmla="*/ 195782 w 298175"/>
                  <a:gd name="connsiteY35" fmla="*/ 169069 h 216701"/>
                  <a:gd name="connsiteX36" fmla="*/ 191019 w 298175"/>
                  <a:gd name="connsiteY36" fmla="*/ 176213 h 216701"/>
                  <a:gd name="connsiteX37" fmla="*/ 164825 w 298175"/>
                  <a:gd name="connsiteY37" fmla="*/ 185738 h 216701"/>
                  <a:gd name="connsiteX38" fmla="*/ 145775 w 298175"/>
                  <a:gd name="connsiteY38" fmla="*/ 190500 h 216701"/>
                  <a:gd name="connsiteX39" fmla="*/ 117200 w 298175"/>
                  <a:gd name="connsiteY39" fmla="*/ 195263 h 216701"/>
                  <a:gd name="connsiteX40" fmla="*/ 95769 w 298175"/>
                  <a:gd name="connsiteY40" fmla="*/ 202406 h 216701"/>
                  <a:gd name="connsiteX41" fmla="*/ 86244 w 298175"/>
                  <a:gd name="connsiteY41" fmla="*/ 207169 h 216701"/>
                  <a:gd name="connsiteX42" fmla="*/ 69575 w 298175"/>
                  <a:gd name="connsiteY42" fmla="*/ 209550 h 216701"/>
                  <a:gd name="connsiteX43" fmla="*/ 62432 w 298175"/>
                  <a:gd name="connsiteY43" fmla="*/ 211931 h 216701"/>
                  <a:gd name="connsiteX44" fmla="*/ 43382 w 298175"/>
                  <a:gd name="connsiteY44" fmla="*/ 209550 h 216701"/>
                  <a:gd name="connsiteX45" fmla="*/ 38619 w 298175"/>
                  <a:gd name="connsiteY45" fmla="*/ 104775 h 216701"/>
                  <a:gd name="connsiteX46" fmla="*/ 29094 w 298175"/>
                  <a:gd name="connsiteY46" fmla="*/ 83344 h 216701"/>
                  <a:gd name="connsiteX47" fmla="*/ 21950 w 298175"/>
                  <a:gd name="connsiteY47" fmla="*/ 80963 h 216701"/>
                  <a:gd name="connsiteX48" fmla="*/ 12425 w 298175"/>
                  <a:gd name="connsiteY48" fmla="*/ 73819 h 216701"/>
                  <a:gd name="connsiteX49" fmla="*/ 5282 w 298175"/>
                  <a:gd name="connsiteY49" fmla="*/ 71438 h 216701"/>
                  <a:gd name="connsiteX50" fmla="*/ 519 w 298175"/>
                  <a:gd name="connsiteY50" fmla="*/ 71438 h 21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8175" h="216701">
                    <a:moveTo>
                      <a:pt x="519" y="71438"/>
                    </a:moveTo>
                    <a:cubicBezTo>
                      <a:pt x="1709" y="71041"/>
                      <a:pt x="8443" y="69780"/>
                      <a:pt x="12425" y="69056"/>
                    </a:cubicBezTo>
                    <a:cubicBezTo>
                      <a:pt x="17175" y="68192"/>
                      <a:pt x="22061" y="67967"/>
                      <a:pt x="26713" y="66675"/>
                    </a:cubicBezTo>
                    <a:cubicBezTo>
                      <a:pt x="36387" y="63988"/>
                      <a:pt x="45384" y="58800"/>
                      <a:pt x="55288" y="57150"/>
                    </a:cubicBezTo>
                    <a:cubicBezTo>
                      <a:pt x="63942" y="55708"/>
                      <a:pt x="87672" y="51911"/>
                      <a:pt x="93388" y="50006"/>
                    </a:cubicBezTo>
                    <a:cubicBezTo>
                      <a:pt x="103637" y="46590"/>
                      <a:pt x="98097" y="48234"/>
                      <a:pt x="110057" y="45244"/>
                    </a:cubicBezTo>
                    <a:cubicBezTo>
                      <a:pt x="113232" y="43656"/>
                      <a:pt x="116319" y="41879"/>
                      <a:pt x="119582" y="40481"/>
                    </a:cubicBezTo>
                    <a:cubicBezTo>
                      <a:pt x="125290" y="38034"/>
                      <a:pt x="130210" y="37445"/>
                      <a:pt x="136250" y="35719"/>
                    </a:cubicBezTo>
                    <a:cubicBezTo>
                      <a:pt x="138664" y="35029"/>
                      <a:pt x="141013" y="34132"/>
                      <a:pt x="143394" y="33338"/>
                    </a:cubicBezTo>
                    <a:cubicBezTo>
                      <a:pt x="144188" y="44450"/>
                      <a:pt x="142904" y="55911"/>
                      <a:pt x="145775" y="66675"/>
                    </a:cubicBezTo>
                    <a:cubicBezTo>
                      <a:pt x="146422" y="69100"/>
                      <a:pt x="150409" y="69056"/>
                      <a:pt x="152919" y="69056"/>
                    </a:cubicBezTo>
                    <a:cubicBezTo>
                      <a:pt x="155996" y="69056"/>
                      <a:pt x="184528" y="64881"/>
                      <a:pt x="188638" y="64294"/>
                    </a:cubicBezTo>
                    <a:cubicBezTo>
                      <a:pt x="191019" y="63500"/>
                      <a:pt x="193822" y="63481"/>
                      <a:pt x="195782" y="61913"/>
                    </a:cubicBezTo>
                    <a:cubicBezTo>
                      <a:pt x="203993" y="55344"/>
                      <a:pt x="200290" y="47315"/>
                      <a:pt x="198163" y="38100"/>
                    </a:cubicBezTo>
                    <a:cubicBezTo>
                      <a:pt x="197034" y="33209"/>
                      <a:pt x="194988" y="28575"/>
                      <a:pt x="193400" y="23813"/>
                    </a:cubicBezTo>
                    <a:lnTo>
                      <a:pt x="191019" y="16669"/>
                    </a:lnTo>
                    <a:lnTo>
                      <a:pt x="188638" y="9525"/>
                    </a:lnTo>
                    <a:cubicBezTo>
                      <a:pt x="191019" y="8731"/>
                      <a:pt x="193287" y="6867"/>
                      <a:pt x="195782" y="7144"/>
                    </a:cubicBezTo>
                    <a:cubicBezTo>
                      <a:pt x="200771" y="7698"/>
                      <a:pt x="210069" y="11906"/>
                      <a:pt x="210069" y="11906"/>
                    </a:cubicBezTo>
                    <a:cubicBezTo>
                      <a:pt x="218007" y="11112"/>
                      <a:pt x="225997" y="10738"/>
                      <a:pt x="233882" y="9525"/>
                    </a:cubicBezTo>
                    <a:cubicBezTo>
                      <a:pt x="236363" y="9143"/>
                      <a:pt x="238604" y="7804"/>
                      <a:pt x="241025" y="7144"/>
                    </a:cubicBezTo>
                    <a:cubicBezTo>
                      <a:pt x="270572" y="-915"/>
                      <a:pt x="250774" y="5481"/>
                      <a:pt x="267219" y="0"/>
                    </a:cubicBezTo>
                    <a:cubicBezTo>
                      <a:pt x="268013" y="2381"/>
                      <a:pt x="268991" y="4709"/>
                      <a:pt x="269600" y="7144"/>
                    </a:cubicBezTo>
                    <a:cubicBezTo>
                      <a:pt x="274774" y="27838"/>
                      <a:pt x="275267" y="56588"/>
                      <a:pt x="276744" y="73819"/>
                    </a:cubicBezTo>
                    <a:cubicBezTo>
                      <a:pt x="277560" y="83342"/>
                      <a:pt x="276102" y="93327"/>
                      <a:pt x="279125" y="102394"/>
                    </a:cubicBezTo>
                    <a:cubicBezTo>
                      <a:pt x="281014" y="108059"/>
                      <a:pt x="282891" y="113078"/>
                      <a:pt x="283888" y="119063"/>
                    </a:cubicBezTo>
                    <a:cubicBezTo>
                      <a:pt x="284940" y="125375"/>
                      <a:pt x="285296" y="131788"/>
                      <a:pt x="286269" y="138113"/>
                    </a:cubicBezTo>
                    <a:cubicBezTo>
                      <a:pt x="286884" y="142113"/>
                      <a:pt x="288035" y="146019"/>
                      <a:pt x="288650" y="150019"/>
                    </a:cubicBezTo>
                    <a:cubicBezTo>
                      <a:pt x="289623" y="156344"/>
                      <a:pt x="290127" y="162734"/>
                      <a:pt x="291032" y="169069"/>
                    </a:cubicBezTo>
                    <a:cubicBezTo>
                      <a:pt x="292756" y="181133"/>
                      <a:pt x="295223" y="192978"/>
                      <a:pt x="298175" y="204788"/>
                    </a:cubicBezTo>
                    <a:cubicBezTo>
                      <a:pt x="297381" y="207963"/>
                      <a:pt x="297838" y="211757"/>
                      <a:pt x="295794" y="214313"/>
                    </a:cubicBezTo>
                    <a:cubicBezTo>
                      <a:pt x="294226" y="216273"/>
                      <a:pt x="291159" y="216772"/>
                      <a:pt x="288650" y="216694"/>
                    </a:cubicBezTo>
                    <a:cubicBezTo>
                      <a:pt x="265588" y="215973"/>
                      <a:pt x="242613" y="213519"/>
                      <a:pt x="219594" y="211931"/>
                    </a:cubicBezTo>
                    <a:cubicBezTo>
                      <a:pt x="218800" y="192881"/>
                      <a:pt x="223512" y="172777"/>
                      <a:pt x="217213" y="154781"/>
                    </a:cubicBezTo>
                    <a:cubicBezTo>
                      <a:pt x="215322" y="149378"/>
                      <a:pt x="207688" y="161131"/>
                      <a:pt x="202925" y="164306"/>
                    </a:cubicBezTo>
                    <a:lnTo>
                      <a:pt x="195782" y="169069"/>
                    </a:lnTo>
                    <a:cubicBezTo>
                      <a:pt x="194194" y="171450"/>
                      <a:pt x="193218" y="174381"/>
                      <a:pt x="191019" y="176213"/>
                    </a:cubicBezTo>
                    <a:cubicBezTo>
                      <a:pt x="185180" y="181079"/>
                      <a:pt x="170492" y="184038"/>
                      <a:pt x="164825" y="185738"/>
                    </a:cubicBezTo>
                    <a:cubicBezTo>
                      <a:pt x="152575" y="189413"/>
                      <a:pt x="162187" y="187604"/>
                      <a:pt x="145775" y="190500"/>
                    </a:cubicBezTo>
                    <a:cubicBezTo>
                      <a:pt x="136266" y="192178"/>
                      <a:pt x="126568" y="192921"/>
                      <a:pt x="117200" y="195263"/>
                    </a:cubicBezTo>
                    <a:cubicBezTo>
                      <a:pt x="106146" y="198026"/>
                      <a:pt x="107295" y="197283"/>
                      <a:pt x="95769" y="202406"/>
                    </a:cubicBezTo>
                    <a:cubicBezTo>
                      <a:pt x="92525" y="203848"/>
                      <a:pt x="89669" y="206235"/>
                      <a:pt x="86244" y="207169"/>
                    </a:cubicBezTo>
                    <a:cubicBezTo>
                      <a:pt x="80829" y="208646"/>
                      <a:pt x="75131" y="208756"/>
                      <a:pt x="69575" y="209550"/>
                    </a:cubicBezTo>
                    <a:cubicBezTo>
                      <a:pt x="67194" y="210344"/>
                      <a:pt x="64942" y="211931"/>
                      <a:pt x="62432" y="211931"/>
                    </a:cubicBezTo>
                    <a:cubicBezTo>
                      <a:pt x="56033" y="211931"/>
                      <a:pt x="44787" y="215793"/>
                      <a:pt x="43382" y="209550"/>
                    </a:cubicBezTo>
                    <a:cubicBezTo>
                      <a:pt x="41387" y="200686"/>
                      <a:pt x="47008" y="135538"/>
                      <a:pt x="38619" y="104775"/>
                    </a:cubicBezTo>
                    <a:cubicBezTo>
                      <a:pt x="37502" y="100678"/>
                      <a:pt x="34048" y="87307"/>
                      <a:pt x="29094" y="83344"/>
                    </a:cubicBezTo>
                    <a:cubicBezTo>
                      <a:pt x="27134" y="81776"/>
                      <a:pt x="24331" y="81757"/>
                      <a:pt x="21950" y="80963"/>
                    </a:cubicBezTo>
                    <a:cubicBezTo>
                      <a:pt x="18775" y="78582"/>
                      <a:pt x="15871" y="75788"/>
                      <a:pt x="12425" y="73819"/>
                    </a:cubicBezTo>
                    <a:cubicBezTo>
                      <a:pt x="10246" y="72574"/>
                      <a:pt x="7527" y="72560"/>
                      <a:pt x="5282" y="71438"/>
                    </a:cubicBezTo>
                    <a:cubicBezTo>
                      <a:pt x="-103" y="68745"/>
                      <a:pt x="-671" y="71835"/>
                      <a:pt x="519" y="7143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4093054" y="4365412"/>
                <a:ext cx="249745" cy="518546"/>
              </a:xfrm>
              <a:custGeom>
                <a:avLst/>
                <a:gdLst>
                  <a:gd name="connsiteX0" fmla="*/ 105090 w 249745"/>
                  <a:gd name="connsiteY0" fmla="*/ 16088 h 518546"/>
                  <a:gd name="connsiteX1" fmla="*/ 219390 w 249745"/>
                  <a:gd name="connsiteY1" fmla="*/ 13707 h 518546"/>
                  <a:gd name="connsiteX2" fmla="*/ 247965 w 249745"/>
                  <a:gd name="connsiteY2" fmla="*/ 11326 h 518546"/>
                  <a:gd name="connsiteX3" fmla="*/ 240821 w 249745"/>
                  <a:gd name="connsiteY3" fmla="*/ 47044 h 518546"/>
                  <a:gd name="connsiteX4" fmla="*/ 236059 w 249745"/>
                  <a:gd name="connsiteY4" fmla="*/ 373276 h 518546"/>
                  <a:gd name="connsiteX5" fmla="*/ 231296 w 249745"/>
                  <a:gd name="connsiteY5" fmla="*/ 397088 h 518546"/>
                  <a:gd name="connsiteX6" fmla="*/ 228915 w 249745"/>
                  <a:gd name="connsiteY6" fmla="*/ 406613 h 518546"/>
                  <a:gd name="connsiteX7" fmla="*/ 224152 w 249745"/>
                  <a:gd name="connsiteY7" fmla="*/ 413757 h 518546"/>
                  <a:gd name="connsiteX8" fmla="*/ 221771 w 249745"/>
                  <a:gd name="connsiteY8" fmla="*/ 420901 h 518546"/>
                  <a:gd name="connsiteX9" fmla="*/ 207484 w 249745"/>
                  <a:gd name="connsiteY9" fmla="*/ 437569 h 518546"/>
                  <a:gd name="connsiteX10" fmla="*/ 193196 w 249745"/>
                  <a:gd name="connsiteY10" fmla="*/ 447094 h 518546"/>
                  <a:gd name="connsiteX11" fmla="*/ 183671 w 249745"/>
                  <a:gd name="connsiteY11" fmla="*/ 454238 h 518546"/>
                  <a:gd name="connsiteX12" fmla="*/ 169384 w 249745"/>
                  <a:gd name="connsiteY12" fmla="*/ 466144 h 518546"/>
                  <a:gd name="connsiteX13" fmla="*/ 167002 w 249745"/>
                  <a:gd name="connsiteY13" fmla="*/ 473288 h 518546"/>
                  <a:gd name="connsiteX14" fmla="*/ 147952 w 249745"/>
                  <a:gd name="connsiteY14" fmla="*/ 485194 h 518546"/>
                  <a:gd name="connsiteX15" fmla="*/ 143190 w 249745"/>
                  <a:gd name="connsiteY15" fmla="*/ 492338 h 518546"/>
                  <a:gd name="connsiteX16" fmla="*/ 136046 w 249745"/>
                  <a:gd name="connsiteY16" fmla="*/ 494719 h 518546"/>
                  <a:gd name="connsiteX17" fmla="*/ 114615 w 249745"/>
                  <a:gd name="connsiteY17" fmla="*/ 499482 h 518546"/>
                  <a:gd name="connsiteX18" fmla="*/ 107471 w 249745"/>
                  <a:gd name="connsiteY18" fmla="*/ 501863 h 518546"/>
                  <a:gd name="connsiteX19" fmla="*/ 81277 w 249745"/>
                  <a:gd name="connsiteY19" fmla="*/ 506626 h 518546"/>
                  <a:gd name="connsiteX20" fmla="*/ 71752 w 249745"/>
                  <a:gd name="connsiteY20" fmla="*/ 509007 h 518546"/>
                  <a:gd name="connsiteX21" fmla="*/ 59846 w 249745"/>
                  <a:gd name="connsiteY21" fmla="*/ 511388 h 518546"/>
                  <a:gd name="connsiteX22" fmla="*/ 52702 w 249745"/>
                  <a:gd name="connsiteY22" fmla="*/ 513769 h 518546"/>
                  <a:gd name="connsiteX23" fmla="*/ 33652 w 249745"/>
                  <a:gd name="connsiteY23" fmla="*/ 516151 h 518546"/>
                  <a:gd name="connsiteX24" fmla="*/ 19365 w 249745"/>
                  <a:gd name="connsiteY24" fmla="*/ 511388 h 518546"/>
                  <a:gd name="connsiteX25" fmla="*/ 14602 w 249745"/>
                  <a:gd name="connsiteY25" fmla="*/ 497101 h 518546"/>
                  <a:gd name="connsiteX26" fmla="*/ 12221 w 249745"/>
                  <a:gd name="connsiteY26" fmla="*/ 482813 h 518546"/>
                  <a:gd name="connsiteX27" fmla="*/ 7459 w 249745"/>
                  <a:gd name="connsiteY27" fmla="*/ 466144 h 518546"/>
                  <a:gd name="connsiteX28" fmla="*/ 2696 w 249745"/>
                  <a:gd name="connsiteY28" fmla="*/ 447094 h 518546"/>
                  <a:gd name="connsiteX29" fmla="*/ 2696 w 249745"/>
                  <a:gd name="connsiteY29" fmla="*/ 404232 h 518546"/>
                  <a:gd name="connsiteX30" fmla="*/ 31271 w 249745"/>
                  <a:gd name="connsiteY30" fmla="*/ 397088 h 518546"/>
                  <a:gd name="connsiteX31" fmla="*/ 40796 w 249745"/>
                  <a:gd name="connsiteY31" fmla="*/ 394707 h 518546"/>
                  <a:gd name="connsiteX32" fmla="*/ 55084 w 249745"/>
                  <a:gd name="connsiteY32" fmla="*/ 428044 h 518546"/>
                  <a:gd name="connsiteX33" fmla="*/ 64609 w 249745"/>
                  <a:gd name="connsiteY33" fmla="*/ 425663 h 518546"/>
                  <a:gd name="connsiteX34" fmla="*/ 90802 w 249745"/>
                  <a:gd name="connsiteY34" fmla="*/ 418519 h 518546"/>
                  <a:gd name="connsiteX35" fmla="*/ 97946 w 249745"/>
                  <a:gd name="connsiteY35" fmla="*/ 413757 h 518546"/>
                  <a:gd name="connsiteX36" fmla="*/ 102709 w 249745"/>
                  <a:gd name="connsiteY36" fmla="*/ 404232 h 518546"/>
                  <a:gd name="connsiteX37" fmla="*/ 97946 w 249745"/>
                  <a:gd name="connsiteY37" fmla="*/ 378038 h 518546"/>
                  <a:gd name="connsiteX38" fmla="*/ 93184 w 249745"/>
                  <a:gd name="connsiteY38" fmla="*/ 337557 h 518546"/>
                  <a:gd name="connsiteX39" fmla="*/ 95565 w 249745"/>
                  <a:gd name="connsiteY39" fmla="*/ 268501 h 518546"/>
                  <a:gd name="connsiteX40" fmla="*/ 107471 w 249745"/>
                  <a:gd name="connsiteY40" fmla="*/ 235163 h 518546"/>
                  <a:gd name="connsiteX41" fmla="*/ 112234 w 249745"/>
                  <a:gd name="connsiteY41" fmla="*/ 220876 h 518546"/>
                  <a:gd name="connsiteX42" fmla="*/ 114615 w 249745"/>
                  <a:gd name="connsiteY42" fmla="*/ 206588 h 518546"/>
                  <a:gd name="connsiteX43" fmla="*/ 119377 w 249745"/>
                  <a:gd name="connsiteY43" fmla="*/ 192301 h 518546"/>
                  <a:gd name="connsiteX44" fmla="*/ 121759 w 249745"/>
                  <a:gd name="connsiteY44" fmla="*/ 173251 h 518546"/>
                  <a:gd name="connsiteX45" fmla="*/ 119377 w 249745"/>
                  <a:gd name="connsiteY45" fmla="*/ 49426 h 518546"/>
                  <a:gd name="connsiteX46" fmla="*/ 105090 w 249745"/>
                  <a:gd name="connsiteY46" fmla="*/ 16088 h 51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9745" h="518546">
                    <a:moveTo>
                      <a:pt x="105090" y="16088"/>
                    </a:moveTo>
                    <a:cubicBezTo>
                      <a:pt x="121759" y="10135"/>
                      <a:pt x="181303" y="14976"/>
                      <a:pt x="219390" y="13707"/>
                    </a:cubicBezTo>
                    <a:cubicBezTo>
                      <a:pt x="228943" y="13389"/>
                      <a:pt x="242796" y="3286"/>
                      <a:pt x="247965" y="11326"/>
                    </a:cubicBezTo>
                    <a:cubicBezTo>
                      <a:pt x="254531" y="21539"/>
                      <a:pt x="240821" y="47044"/>
                      <a:pt x="240821" y="47044"/>
                    </a:cubicBezTo>
                    <a:cubicBezTo>
                      <a:pt x="239234" y="155788"/>
                      <a:pt x="251445" y="265614"/>
                      <a:pt x="236059" y="373276"/>
                    </a:cubicBezTo>
                    <a:cubicBezTo>
                      <a:pt x="231993" y="401725"/>
                      <a:pt x="236046" y="380462"/>
                      <a:pt x="231296" y="397088"/>
                    </a:cubicBezTo>
                    <a:cubicBezTo>
                      <a:pt x="230397" y="400235"/>
                      <a:pt x="230204" y="403605"/>
                      <a:pt x="228915" y="406613"/>
                    </a:cubicBezTo>
                    <a:cubicBezTo>
                      <a:pt x="227788" y="409244"/>
                      <a:pt x="225740" y="411376"/>
                      <a:pt x="224152" y="413757"/>
                    </a:cubicBezTo>
                    <a:cubicBezTo>
                      <a:pt x="223358" y="416138"/>
                      <a:pt x="222893" y="418656"/>
                      <a:pt x="221771" y="420901"/>
                    </a:cubicBezTo>
                    <a:cubicBezTo>
                      <a:pt x="218767" y="426909"/>
                      <a:pt x="212365" y="433664"/>
                      <a:pt x="207484" y="437569"/>
                    </a:cubicBezTo>
                    <a:cubicBezTo>
                      <a:pt x="203014" y="441145"/>
                      <a:pt x="197775" y="443660"/>
                      <a:pt x="193196" y="447094"/>
                    </a:cubicBezTo>
                    <a:lnTo>
                      <a:pt x="183671" y="454238"/>
                    </a:lnTo>
                    <a:cubicBezTo>
                      <a:pt x="167203" y="478943"/>
                      <a:pt x="193546" y="441984"/>
                      <a:pt x="169384" y="466144"/>
                    </a:cubicBezTo>
                    <a:cubicBezTo>
                      <a:pt x="167609" y="467919"/>
                      <a:pt x="168609" y="471360"/>
                      <a:pt x="167002" y="473288"/>
                    </a:cubicBezTo>
                    <a:cubicBezTo>
                      <a:pt x="162585" y="478589"/>
                      <a:pt x="153919" y="482211"/>
                      <a:pt x="147952" y="485194"/>
                    </a:cubicBezTo>
                    <a:cubicBezTo>
                      <a:pt x="146365" y="487575"/>
                      <a:pt x="145425" y="490550"/>
                      <a:pt x="143190" y="492338"/>
                    </a:cubicBezTo>
                    <a:cubicBezTo>
                      <a:pt x="141230" y="493906"/>
                      <a:pt x="138460" y="494029"/>
                      <a:pt x="136046" y="494719"/>
                    </a:cubicBezTo>
                    <a:cubicBezTo>
                      <a:pt x="118923" y="499612"/>
                      <a:pt x="134271" y="494568"/>
                      <a:pt x="114615" y="499482"/>
                    </a:cubicBezTo>
                    <a:cubicBezTo>
                      <a:pt x="112180" y="500091"/>
                      <a:pt x="109906" y="501254"/>
                      <a:pt x="107471" y="501863"/>
                    </a:cubicBezTo>
                    <a:cubicBezTo>
                      <a:pt x="97267" y="504414"/>
                      <a:pt x="91878" y="504506"/>
                      <a:pt x="81277" y="506626"/>
                    </a:cubicBezTo>
                    <a:cubicBezTo>
                      <a:pt x="78068" y="507268"/>
                      <a:pt x="74947" y="508297"/>
                      <a:pt x="71752" y="509007"/>
                    </a:cubicBezTo>
                    <a:cubicBezTo>
                      <a:pt x="67801" y="509885"/>
                      <a:pt x="63772" y="510406"/>
                      <a:pt x="59846" y="511388"/>
                    </a:cubicBezTo>
                    <a:cubicBezTo>
                      <a:pt x="57411" y="511997"/>
                      <a:pt x="55172" y="513320"/>
                      <a:pt x="52702" y="513769"/>
                    </a:cubicBezTo>
                    <a:cubicBezTo>
                      <a:pt x="46406" y="514914"/>
                      <a:pt x="40002" y="515357"/>
                      <a:pt x="33652" y="516151"/>
                    </a:cubicBezTo>
                    <a:cubicBezTo>
                      <a:pt x="25806" y="518766"/>
                      <a:pt x="24940" y="521421"/>
                      <a:pt x="19365" y="511388"/>
                    </a:cubicBezTo>
                    <a:cubicBezTo>
                      <a:pt x="16927" y="507000"/>
                      <a:pt x="14602" y="497101"/>
                      <a:pt x="14602" y="497101"/>
                    </a:cubicBezTo>
                    <a:cubicBezTo>
                      <a:pt x="13808" y="492338"/>
                      <a:pt x="13168" y="487548"/>
                      <a:pt x="12221" y="482813"/>
                    </a:cubicBezTo>
                    <a:cubicBezTo>
                      <a:pt x="9249" y="467951"/>
                      <a:pt x="10861" y="478618"/>
                      <a:pt x="7459" y="466144"/>
                    </a:cubicBezTo>
                    <a:cubicBezTo>
                      <a:pt x="5737" y="459829"/>
                      <a:pt x="2696" y="447094"/>
                      <a:pt x="2696" y="447094"/>
                    </a:cubicBezTo>
                    <a:cubicBezTo>
                      <a:pt x="2105" y="441778"/>
                      <a:pt x="-3063" y="409548"/>
                      <a:pt x="2696" y="404232"/>
                    </a:cubicBezTo>
                    <a:cubicBezTo>
                      <a:pt x="9910" y="397573"/>
                      <a:pt x="21746" y="399469"/>
                      <a:pt x="31271" y="397088"/>
                    </a:cubicBezTo>
                    <a:lnTo>
                      <a:pt x="40796" y="394707"/>
                    </a:lnTo>
                    <a:cubicBezTo>
                      <a:pt x="67922" y="400132"/>
                      <a:pt x="39423" y="390459"/>
                      <a:pt x="55084" y="428044"/>
                    </a:cubicBezTo>
                    <a:cubicBezTo>
                      <a:pt x="56343" y="431065"/>
                      <a:pt x="61474" y="426603"/>
                      <a:pt x="64609" y="425663"/>
                    </a:cubicBezTo>
                    <a:cubicBezTo>
                      <a:pt x="88784" y="418411"/>
                      <a:pt x="69097" y="422861"/>
                      <a:pt x="90802" y="418519"/>
                    </a:cubicBezTo>
                    <a:cubicBezTo>
                      <a:pt x="93183" y="416932"/>
                      <a:pt x="96114" y="415955"/>
                      <a:pt x="97946" y="413757"/>
                    </a:cubicBezTo>
                    <a:cubicBezTo>
                      <a:pt x="100219" y="411030"/>
                      <a:pt x="102414" y="407770"/>
                      <a:pt x="102709" y="404232"/>
                    </a:cubicBezTo>
                    <a:cubicBezTo>
                      <a:pt x="103606" y="393465"/>
                      <a:pt x="100942" y="387027"/>
                      <a:pt x="97946" y="378038"/>
                    </a:cubicBezTo>
                    <a:cubicBezTo>
                      <a:pt x="97423" y="373850"/>
                      <a:pt x="93184" y="340645"/>
                      <a:pt x="93184" y="337557"/>
                    </a:cubicBezTo>
                    <a:cubicBezTo>
                      <a:pt x="93184" y="314525"/>
                      <a:pt x="93704" y="291458"/>
                      <a:pt x="95565" y="268501"/>
                    </a:cubicBezTo>
                    <a:cubicBezTo>
                      <a:pt x="97038" y="250326"/>
                      <a:pt x="101126" y="250391"/>
                      <a:pt x="107471" y="235163"/>
                    </a:cubicBezTo>
                    <a:cubicBezTo>
                      <a:pt x="109402" y="230529"/>
                      <a:pt x="110646" y="225638"/>
                      <a:pt x="112234" y="220876"/>
                    </a:cubicBezTo>
                    <a:cubicBezTo>
                      <a:pt x="113028" y="216113"/>
                      <a:pt x="113444" y="211272"/>
                      <a:pt x="114615" y="206588"/>
                    </a:cubicBezTo>
                    <a:cubicBezTo>
                      <a:pt x="115832" y="201718"/>
                      <a:pt x="118325" y="197209"/>
                      <a:pt x="119377" y="192301"/>
                    </a:cubicBezTo>
                    <a:cubicBezTo>
                      <a:pt x="120718" y="186044"/>
                      <a:pt x="120965" y="179601"/>
                      <a:pt x="121759" y="173251"/>
                    </a:cubicBezTo>
                    <a:cubicBezTo>
                      <a:pt x="120965" y="131976"/>
                      <a:pt x="120708" y="90687"/>
                      <a:pt x="119377" y="49426"/>
                    </a:cubicBezTo>
                    <a:cubicBezTo>
                      <a:pt x="116443" y="-41513"/>
                      <a:pt x="88421" y="22041"/>
                      <a:pt x="105090" y="160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624263" y="4812506"/>
                <a:ext cx="381000" cy="207169"/>
              </a:xfrm>
              <a:custGeom>
                <a:avLst/>
                <a:gdLst>
                  <a:gd name="connsiteX0" fmla="*/ 2381 w 381000"/>
                  <a:gd name="connsiteY0" fmla="*/ 69057 h 207169"/>
                  <a:gd name="connsiteX1" fmla="*/ 23812 w 381000"/>
                  <a:gd name="connsiteY1" fmla="*/ 61913 h 207169"/>
                  <a:gd name="connsiteX2" fmla="*/ 30956 w 381000"/>
                  <a:gd name="connsiteY2" fmla="*/ 59532 h 207169"/>
                  <a:gd name="connsiteX3" fmla="*/ 38100 w 381000"/>
                  <a:gd name="connsiteY3" fmla="*/ 57150 h 207169"/>
                  <a:gd name="connsiteX4" fmla="*/ 47625 w 381000"/>
                  <a:gd name="connsiteY4" fmla="*/ 80963 h 207169"/>
                  <a:gd name="connsiteX5" fmla="*/ 52387 w 381000"/>
                  <a:gd name="connsiteY5" fmla="*/ 90488 h 207169"/>
                  <a:gd name="connsiteX6" fmla="*/ 57150 w 381000"/>
                  <a:gd name="connsiteY6" fmla="*/ 104775 h 207169"/>
                  <a:gd name="connsiteX7" fmla="*/ 61912 w 381000"/>
                  <a:gd name="connsiteY7" fmla="*/ 114300 h 207169"/>
                  <a:gd name="connsiteX8" fmla="*/ 66675 w 381000"/>
                  <a:gd name="connsiteY8" fmla="*/ 128588 h 207169"/>
                  <a:gd name="connsiteX9" fmla="*/ 73818 w 381000"/>
                  <a:gd name="connsiteY9" fmla="*/ 130969 h 207169"/>
                  <a:gd name="connsiteX10" fmla="*/ 80962 w 381000"/>
                  <a:gd name="connsiteY10" fmla="*/ 128588 h 207169"/>
                  <a:gd name="connsiteX11" fmla="*/ 92868 w 381000"/>
                  <a:gd name="connsiteY11" fmla="*/ 126207 h 207169"/>
                  <a:gd name="connsiteX12" fmla="*/ 102393 w 381000"/>
                  <a:gd name="connsiteY12" fmla="*/ 123825 h 207169"/>
                  <a:gd name="connsiteX13" fmla="*/ 114300 w 381000"/>
                  <a:gd name="connsiteY13" fmla="*/ 116682 h 207169"/>
                  <a:gd name="connsiteX14" fmla="*/ 121443 w 381000"/>
                  <a:gd name="connsiteY14" fmla="*/ 111919 h 207169"/>
                  <a:gd name="connsiteX15" fmla="*/ 128587 w 381000"/>
                  <a:gd name="connsiteY15" fmla="*/ 109538 h 207169"/>
                  <a:gd name="connsiteX16" fmla="*/ 130968 w 381000"/>
                  <a:gd name="connsiteY16" fmla="*/ 102394 h 207169"/>
                  <a:gd name="connsiteX17" fmla="*/ 126206 w 381000"/>
                  <a:gd name="connsiteY17" fmla="*/ 83344 h 207169"/>
                  <a:gd name="connsiteX18" fmla="*/ 123825 w 381000"/>
                  <a:gd name="connsiteY18" fmla="*/ 61913 h 207169"/>
                  <a:gd name="connsiteX19" fmla="*/ 126206 w 381000"/>
                  <a:gd name="connsiteY19" fmla="*/ 54769 h 207169"/>
                  <a:gd name="connsiteX20" fmla="*/ 169068 w 381000"/>
                  <a:gd name="connsiteY20" fmla="*/ 47625 h 207169"/>
                  <a:gd name="connsiteX21" fmla="*/ 192881 w 381000"/>
                  <a:gd name="connsiteY21" fmla="*/ 38100 h 207169"/>
                  <a:gd name="connsiteX22" fmla="*/ 200025 w 381000"/>
                  <a:gd name="connsiteY22" fmla="*/ 35719 h 207169"/>
                  <a:gd name="connsiteX23" fmla="*/ 211931 w 381000"/>
                  <a:gd name="connsiteY23" fmla="*/ 28575 h 207169"/>
                  <a:gd name="connsiteX24" fmla="*/ 219075 w 381000"/>
                  <a:gd name="connsiteY24" fmla="*/ 26194 h 207169"/>
                  <a:gd name="connsiteX25" fmla="*/ 230981 w 381000"/>
                  <a:gd name="connsiteY25" fmla="*/ 21432 h 207169"/>
                  <a:gd name="connsiteX26" fmla="*/ 242887 w 381000"/>
                  <a:gd name="connsiteY26" fmla="*/ 19050 h 207169"/>
                  <a:gd name="connsiteX27" fmla="*/ 250031 w 381000"/>
                  <a:gd name="connsiteY27" fmla="*/ 16669 h 207169"/>
                  <a:gd name="connsiteX28" fmla="*/ 266700 w 381000"/>
                  <a:gd name="connsiteY28" fmla="*/ 11907 h 207169"/>
                  <a:gd name="connsiteX29" fmla="*/ 288131 w 381000"/>
                  <a:gd name="connsiteY29" fmla="*/ 2382 h 207169"/>
                  <a:gd name="connsiteX30" fmla="*/ 295275 w 381000"/>
                  <a:gd name="connsiteY30" fmla="*/ 0 h 207169"/>
                  <a:gd name="connsiteX31" fmla="*/ 300037 w 381000"/>
                  <a:gd name="connsiteY31" fmla="*/ 28575 h 207169"/>
                  <a:gd name="connsiteX32" fmla="*/ 304800 w 381000"/>
                  <a:gd name="connsiteY32" fmla="*/ 47625 h 207169"/>
                  <a:gd name="connsiteX33" fmla="*/ 309562 w 381000"/>
                  <a:gd name="connsiteY33" fmla="*/ 64294 h 207169"/>
                  <a:gd name="connsiteX34" fmla="*/ 316706 w 381000"/>
                  <a:gd name="connsiteY34" fmla="*/ 66675 h 207169"/>
                  <a:gd name="connsiteX35" fmla="*/ 326231 w 381000"/>
                  <a:gd name="connsiteY35" fmla="*/ 61913 h 207169"/>
                  <a:gd name="connsiteX36" fmla="*/ 335756 w 381000"/>
                  <a:gd name="connsiteY36" fmla="*/ 59532 h 207169"/>
                  <a:gd name="connsiteX37" fmla="*/ 342900 w 381000"/>
                  <a:gd name="connsiteY37" fmla="*/ 54769 h 207169"/>
                  <a:gd name="connsiteX38" fmla="*/ 354806 w 381000"/>
                  <a:gd name="connsiteY38" fmla="*/ 52388 h 207169"/>
                  <a:gd name="connsiteX39" fmla="*/ 361950 w 381000"/>
                  <a:gd name="connsiteY39" fmla="*/ 50007 h 207169"/>
                  <a:gd name="connsiteX40" fmla="*/ 369093 w 381000"/>
                  <a:gd name="connsiteY40" fmla="*/ 45244 h 207169"/>
                  <a:gd name="connsiteX41" fmla="*/ 371475 w 381000"/>
                  <a:gd name="connsiteY41" fmla="*/ 64294 h 207169"/>
                  <a:gd name="connsiteX42" fmla="*/ 376237 w 381000"/>
                  <a:gd name="connsiteY42" fmla="*/ 97632 h 207169"/>
                  <a:gd name="connsiteX43" fmla="*/ 381000 w 381000"/>
                  <a:gd name="connsiteY43" fmla="*/ 111919 h 207169"/>
                  <a:gd name="connsiteX44" fmla="*/ 371475 w 381000"/>
                  <a:gd name="connsiteY44" fmla="*/ 116682 h 207169"/>
                  <a:gd name="connsiteX45" fmla="*/ 350043 w 381000"/>
                  <a:gd name="connsiteY45" fmla="*/ 119063 h 207169"/>
                  <a:gd name="connsiteX46" fmla="*/ 328612 w 381000"/>
                  <a:gd name="connsiteY46" fmla="*/ 123825 h 207169"/>
                  <a:gd name="connsiteX47" fmla="*/ 309562 w 381000"/>
                  <a:gd name="connsiteY47" fmla="*/ 130969 h 207169"/>
                  <a:gd name="connsiteX48" fmla="*/ 302418 w 381000"/>
                  <a:gd name="connsiteY48" fmla="*/ 135732 h 207169"/>
                  <a:gd name="connsiteX49" fmla="*/ 288131 w 381000"/>
                  <a:gd name="connsiteY49" fmla="*/ 138113 h 207169"/>
                  <a:gd name="connsiteX50" fmla="*/ 276225 w 381000"/>
                  <a:gd name="connsiteY50" fmla="*/ 140494 h 207169"/>
                  <a:gd name="connsiteX51" fmla="*/ 269081 w 381000"/>
                  <a:gd name="connsiteY51" fmla="*/ 142875 h 207169"/>
                  <a:gd name="connsiteX52" fmla="*/ 247650 w 381000"/>
                  <a:gd name="connsiteY52" fmla="*/ 145257 h 207169"/>
                  <a:gd name="connsiteX53" fmla="*/ 216693 w 381000"/>
                  <a:gd name="connsiteY53" fmla="*/ 150019 h 207169"/>
                  <a:gd name="connsiteX54" fmla="*/ 180975 w 381000"/>
                  <a:gd name="connsiteY54" fmla="*/ 152400 h 207169"/>
                  <a:gd name="connsiteX55" fmla="*/ 159543 w 381000"/>
                  <a:gd name="connsiteY55" fmla="*/ 157163 h 207169"/>
                  <a:gd name="connsiteX56" fmla="*/ 152400 w 381000"/>
                  <a:gd name="connsiteY56" fmla="*/ 159544 h 207169"/>
                  <a:gd name="connsiteX57" fmla="*/ 130968 w 381000"/>
                  <a:gd name="connsiteY57" fmla="*/ 171450 h 207169"/>
                  <a:gd name="connsiteX58" fmla="*/ 107156 w 381000"/>
                  <a:gd name="connsiteY58" fmla="*/ 183357 h 207169"/>
                  <a:gd name="connsiteX59" fmla="*/ 97631 w 381000"/>
                  <a:gd name="connsiteY59" fmla="*/ 188119 h 207169"/>
                  <a:gd name="connsiteX60" fmla="*/ 73818 w 381000"/>
                  <a:gd name="connsiteY60" fmla="*/ 197644 h 207169"/>
                  <a:gd name="connsiteX61" fmla="*/ 57150 w 381000"/>
                  <a:gd name="connsiteY61" fmla="*/ 202407 h 207169"/>
                  <a:gd name="connsiteX62" fmla="*/ 38100 w 381000"/>
                  <a:gd name="connsiteY62" fmla="*/ 207169 h 207169"/>
                  <a:gd name="connsiteX63" fmla="*/ 28575 w 381000"/>
                  <a:gd name="connsiteY63" fmla="*/ 159544 h 207169"/>
                  <a:gd name="connsiteX64" fmla="*/ 23812 w 381000"/>
                  <a:gd name="connsiteY64" fmla="*/ 140494 h 207169"/>
                  <a:gd name="connsiteX65" fmla="*/ 21431 w 381000"/>
                  <a:gd name="connsiteY65" fmla="*/ 128588 h 207169"/>
                  <a:gd name="connsiteX66" fmla="*/ 19050 w 381000"/>
                  <a:gd name="connsiteY66" fmla="*/ 121444 h 207169"/>
                  <a:gd name="connsiteX67" fmla="*/ 14287 w 381000"/>
                  <a:gd name="connsiteY67" fmla="*/ 102394 h 207169"/>
                  <a:gd name="connsiteX68" fmla="*/ 4762 w 381000"/>
                  <a:gd name="connsiteY68" fmla="*/ 88107 h 207169"/>
                  <a:gd name="connsiteX69" fmla="*/ 0 w 381000"/>
                  <a:gd name="connsiteY69" fmla="*/ 80963 h 207169"/>
                  <a:gd name="connsiteX70" fmla="*/ 2381 w 381000"/>
                  <a:gd name="connsiteY70" fmla="*/ 69057 h 20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381000" h="207169">
                    <a:moveTo>
                      <a:pt x="2381" y="69057"/>
                    </a:moveTo>
                    <a:lnTo>
                      <a:pt x="23812" y="61913"/>
                    </a:lnTo>
                    <a:lnTo>
                      <a:pt x="30956" y="59532"/>
                    </a:lnTo>
                    <a:lnTo>
                      <a:pt x="38100" y="57150"/>
                    </a:lnTo>
                    <a:cubicBezTo>
                      <a:pt x="53144" y="62167"/>
                      <a:pt x="41865" y="56003"/>
                      <a:pt x="47625" y="80963"/>
                    </a:cubicBezTo>
                    <a:cubicBezTo>
                      <a:pt x="48423" y="84422"/>
                      <a:pt x="51069" y="87192"/>
                      <a:pt x="52387" y="90488"/>
                    </a:cubicBezTo>
                    <a:cubicBezTo>
                      <a:pt x="54251" y="95149"/>
                      <a:pt x="54905" y="100285"/>
                      <a:pt x="57150" y="104775"/>
                    </a:cubicBezTo>
                    <a:cubicBezTo>
                      <a:pt x="58737" y="107950"/>
                      <a:pt x="60594" y="111004"/>
                      <a:pt x="61912" y="114300"/>
                    </a:cubicBezTo>
                    <a:cubicBezTo>
                      <a:pt x="63776" y="118961"/>
                      <a:pt x="61912" y="127000"/>
                      <a:pt x="66675" y="128588"/>
                    </a:cubicBezTo>
                    <a:lnTo>
                      <a:pt x="73818" y="130969"/>
                    </a:lnTo>
                    <a:cubicBezTo>
                      <a:pt x="76199" y="130175"/>
                      <a:pt x="78527" y="129197"/>
                      <a:pt x="80962" y="128588"/>
                    </a:cubicBezTo>
                    <a:cubicBezTo>
                      <a:pt x="84888" y="127606"/>
                      <a:pt x="88917" y="127085"/>
                      <a:pt x="92868" y="126207"/>
                    </a:cubicBezTo>
                    <a:cubicBezTo>
                      <a:pt x="96063" y="125497"/>
                      <a:pt x="99218" y="124619"/>
                      <a:pt x="102393" y="123825"/>
                    </a:cubicBezTo>
                    <a:cubicBezTo>
                      <a:pt x="106362" y="121444"/>
                      <a:pt x="110375" y="119135"/>
                      <a:pt x="114300" y="116682"/>
                    </a:cubicBezTo>
                    <a:cubicBezTo>
                      <a:pt x="116727" y="115165"/>
                      <a:pt x="118883" y="113199"/>
                      <a:pt x="121443" y="111919"/>
                    </a:cubicBezTo>
                    <a:cubicBezTo>
                      <a:pt x="123688" y="110796"/>
                      <a:pt x="126206" y="110332"/>
                      <a:pt x="128587" y="109538"/>
                    </a:cubicBezTo>
                    <a:cubicBezTo>
                      <a:pt x="129381" y="107157"/>
                      <a:pt x="131195" y="104894"/>
                      <a:pt x="130968" y="102394"/>
                    </a:cubicBezTo>
                    <a:cubicBezTo>
                      <a:pt x="130375" y="95875"/>
                      <a:pt x="126206" y="83344"/>
                      <a:pt x="126206" y="83344"/>
                    </a:cubicBezTo>
                    <a:cubicBezTo>
                      <a:pt x="125412" y="76200"/>
                      <a:pt x="123825" y="69101"/>
                      <a:pt x="123825" y="61913"/>
                    </a:cubicBezTo>
                    <a:cubicBezTo>
                      <a:pt x="123825" y="59403"/>
                      <a:pt x="123863" y="55670"/>
                      <a:pt x="126206" y="54769"/>
                    </a:cubicBezTo>
                    <a:cubicBezTo>
                      <a:pt x="172524" y="36955"/>
                      <a:pt x="138766" y="57724"/>
                      <a:pt x="169068" y="47625"/>
                    </a:cubicBezTo>
                    <a:cubicBezTo>
                      <a:pt x="201590" y="36786"/>
                      <a:pt x="168354" y="48612"/>
                      <a:pt x="192881" y="38100"/>
                    </a:cubicBezTo>
                    <a:cubicBezTo>
                      <a:pt x="195188" y="37111"/>
                      <a:pt x="197780" y="36842"/>
                      <a:pt x="200025" y="35719"/>
                    </a:cubicBezTo>
                    <a:cubicBezTo>
                      <a:pt x="204165" y="33649"/>
                      <a:pt x="207791" y="30645"/>
                      <a:pt x="211931" y="28575"/>
                    </a:cubicBezTo>
                    <a:cubicBezTo>
                      <a:pt x="214176" y="27452"/>
                      <a:pt x="216725" y="27075"/>
                      <a:pt x="219075" y="26194"/>
                    </a:cubicBezTo>
                    <a:cubicBezTo>
                      <a:pt x="223077" y="24693"/>
                      <a:pt x="226887" y="22660"/>
                      <a:pt x="230981" y="21432"/>
                    </a:cubicBezTo>
                    <a:cubicBezTo>
                      <a:pt x="234858" y="20269"/>
                      <a:pt x="238961" y="20032"/>
                      <a:pt x="242887" y="19050"/>
                    </a:cubicBezTo>
                    <a:cubicBezTo>
                      <a:pt x="245322" y="18441"/>
                      <a:pt x="247617" y="17359"/>
                      <a:pt x="250031" y="16669"/>
                    </a:cubicBezTo>
                    <a:cubicBezTo>
                      <a:pt x="270962" y="10690"/>
                      <a:pt x="249571" y="17616"/>
                      <a:pt x="266700" y="11907"/>
                    </a:cubicBezTo>
                    <a:cubicBezTo>
                      <a:pt x="278021" y="4358"/>
                      <a:pt x="271126" y="8050"/>
                      <a:pt x="288131" y="2382"/>
                    </a:cubicBezTo>
                    <a:lnTo>
                      <a:pt x="295275" y="0"/>
                    </a:lnTo>
                    <a:cubicBezTo>
                      <a:pt x="300393" y="15355"/>
                      <a:pt x="296050" y="662"/>
                      <a:pt x="300037" y="28575"/>
                    </a:cubicBezTo>
                    <a:cubicBezTo>
                      <a:pt x="302114" y="43113"/>
                      <a:pt x="301631" y="36537"/>
                      <a:pt x="304800" y="47625"/>
                    </a:cubicBezTo>
                    <a:cubicBezTo>
                      <a:pt x="304825" y="47711"/>
                      <a:pt x="308420" y="63152"/>
                      <a:pt x="309562" y="64294"/>
                    </a:cubicBezTo>
                    <a:cubicBezTo>
                      <a:pt x="311337" y="66069"/>
                      <a:pt x="314325" y="65881"/>
                      <a:pt x="316706" y="66675"/>
                    </a:cubicBezTo>
                    <a:cubicBezTo>
                      <a:pt x="319881" y="65088"/>
                      <a:pt x="322907" y="63159"/>
                      <a:pt x="326231" y="61913"/>
                    </a:cubicBezTo>
                    <a:cubicBezTo>
                      <a:pt x="329295" y="60764"/>
                      <a:pt x="332748" y="60821"/>
                      <a:pt x="335756" y="59532"/>
                    </a:cubicBezTo>
                    <a:cubicBezTo>
                      <a:pt x="338387" y="58405"/>
                      <a:pt x="340220" y="55774"/>
                      <a:pt x="342900" y="54769"/>
                    </a:cubicBezTo>
                    <a:cubicBezTo>
                      <a:pt x="346690" y="53348"/>
                      <a:pt x="350880" y="53370"/>
                      <a:pt x="354806" y="52388"/>
                    </a:cubicBezTo>
                    <a:cubicBezTo>
                      <a:pt x="357241" y="51779"/>
                      <a:pt x="359569" y="50801"/>
                      <a:pt x="361950" y="50007"/>
                    </a:cubicBezTo>
                    <a:cubicBezTo>
                      <a:pt x="364331" y="48419"/>
                      <a:pt x="367506" y="42863"/>
                      <a:pt x="369093" y="45244"/>
                    </a:cubicBezTo>
                    <a:cubicBezTo>
                      <a:pt x="372643" y="50569"/>
                      <a:pt x="370727" y="57938"/>
                      <a:pt x="371475" y="64294"/>
                    </a:cubicBezTo>
                    <a:cubicBezTo>
                      <a:pt x="372738" y="75030"/>
                      <a:pt x="373328" y="86965"/>
                      <a:pt x="376237" y="97632"/>
                    </a:cubicBezTo>
                    <a:cubicBezTo>
                      <a:pt x="377558" y="102475"/>
                      <a:pt x="381000" y="111919"/>
                      <a:pt x="381000" y="111919"/>
                    </a:cubicBezTo>
                    <a:cubicBezTo>
                      <a:pt x="377825" y="113507"/>
                      <a:pt x="374934" y="115884"/>
                      <a:pt x="371475" y="116682"/>
                    </a:cubicBezTo>
                    <a:cubicBezTo>
                      <a:pt x="364471" y="118298"/>
                      <a:pt x="357168" y="118113"/>
                      <a:pt x="350043" y="119063"/>
                    </a:cubicBezTo>
                    <a:cubicBezTo>
                      <a:pt x="336075" y="120925"/>
                      <a:pt x="338883" y="120402"/>
                      <a:pt x="328612" y="123825"/>
                    </a:cubicBezTo>
                    <a:cubicBezTo>
                      <a:pt x="311858" y="134995"/>
                      <a:pt x="333102" y="122141"/>
                      <a:pt x="309562" y="130969"/>
                    </a:cubicBezTo>
                    <a:cubicBezTo>
                      <a:pt x="306882" y="131974"/>
                      <a:pt x="305133" y="134827"/>
                      <a:pt x="302418" y="135732"/>
                    </a:cubicBezTo>
                    <a:cubicBezTo>
                      <a:pt x="297838" y="137259"/>
                      <a:pt x="292881" y="137249"/>
                      <a:pt x="288131" y="138113"/>
                    </a:cubicBezTo>
                    <a:cubicBezTo>
                      <a:pt x="284149" y="138837"/>
                      <a:pt x="280151" y="139512"/>
                      <a:pt x="276225" y="140494"/>
                    </a:cubicBezTo>
                    <a:cubicBezTo>
                      <a:pt x="273790" y="141103"/>
                      <a:pt x="271557" y="142462"/>
                      <a:pt x="269081" y="142875"/>
                    </a:cubicBezTo>
                    <a:cubicBezTo>
                      <a:pt x="261991" y="144057"/>
                      <a:pt x="254765" y="144240"/>
                      <a:pt x="247650" y="145257"/>
                    </a:cubicBezTo>
                    <a:cubicBezTo>
                      <a:pt x="220827" y="149089"/>
                      <a:pt x="253420" y="146826"/>
                      <a:pt x="216693" y="150019"/>
                    </a:cubicBezTo>
                    <a:cubicBezTo>
                      <a:pt x="204805" y="151053"/>
                      <a:pt x="192881" y="151606"/>
                      <a:pt x="180975" y="152400"/>
                    </a:cubicBezTo>
                    <a:cubicBezTo>
                      <a:pt x="172798" y="154036"/>
                      <a:pt x="167384" y="154923"/>
                      <a:pt x="159543" y="157163"/>
                    </a:cubicBezTo>
                    <a:cubicBezTo>
                      <a:pt x="157130" y="157852"/>
                      <a:pt x="154707" y="158555"/>
                      <a:pt x="152400" y="159544"/>
                    </a:cubicBezTo>
                    <a:cubicBezTo>
                      <a:pt x="140769" y="164529"/>
                      <a:pt x="143268" y="164890"/>
                      <a:pt x="130968" y="171450"/>
                    </a:cubicBezTo>
                    <a:cubicBezTo>
                      <a:pt x="123138" y="175626"/>
                      <a:pt x="115093" y="179388"/>
                      <a:pt x="107156" y="183357"/>
                    </a:cubicBezTo>
                    <a:cubicBezTo>
                      <a:pt x="103981" y="184945"/>
                      <a:pt x="100999" y="186996"/>
                      <a:pt x="97631" y="188119"/>
                    </a:cubicBezTo>
                    <a:cubicBezTo>
                      <a:pt x="65107" y="198961"/>
                      <a:pt x="98346" y="187132"/>
                      <a:pt x="73818" y="197644"/>
                    </a:cubicBezTo>
                    <a:cubicBezTo>
                      <a:pt x="68112" y="200089"/>
                      <a:pt x="63187" y="200682"/>
                      <a:pt x="57150" y="202407"/>
                    </a:cubicBezTo>
                    <a:cubicBezTo>
                      <a:pt x="40077" y="207286"/>
                      <a:pt x="62286" y="202332"/>
                      <a:pt x="38100" y="207169"/>
                    </a:cubicBezTo>
                    <a:cubicBezTo>
                      <a:pt x="18456" y="194075"/>
                      <a:pt x="34079" y="207240"/>
                      <a:pt x="28575" y="159544"/>
                    </a:cubicBezTo>
                    <a:cubicBezTo>
                      <a:pt x="27825" y="153042"/>
                      <a:pt x="25096" y="146912"/>
                      <a:pt x="23812" y="140494"/>
                    </a:cubicBezTo>
                    <a:cubicBezTo>
                      <a:pt x="23018" y="136525"/>
                      <a:pt x="22413" y="132514"/>
                      <a:pt x="21431" y="128588"/>
                    </a:cubicBezTo>
                    <a:cubicBezTo>
                      <a:pt x="20822" y="126153"/>
                      <a:pt x="19659" y="123879"/>
                      <a:pt x="19050" y="121444"/>
                    </a:cubicBezTo>
                    <a:cubicBezTo>
                      <a:pt x="18092" y="117611"/>
                      <a:pt x="16759" y="106844"/>
                      <a:pt x="14287" y="102394"/>
                    </a:cubicBezTo>
                    <a:cubicBezTo>
                      <a:pt x="11507" y="97391"/>
                      <a:pt x="7937" y="92869"/>
                      <a:pt x="4762" y="88107"/>
                    </a:cubicBezTo>
                    <a:cubicBezTo>
                      <a:pt x="3175" y="85726"/>
                      <a:pt x="0" y="83825"/>
                      <a:pt x="0" y="80963"/>
                    </a:cubicBezTo>
                    <a:lnTo>
                      <a:pt x="2381" y="690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3289926" y="4919663"/>
                <a:ext cx="272424" cy="186169"/>
              </a:xfrm>
              <a:custGeom>
                <a:avLst/>
                <a:gdLst>
                  <a:gd name="connsiteX0" fmla="*/ 962 w 272424"/>
                  <a:gd name="connsiteY0" fmla="*/ 54768 h 186169"/>
                  <a:gd name="connsiteX1" fmla="*/ 20012 w 272424"/>
                  <a:gd name="connsiteY1" fmla="*/ 50006 h 186169"/>
                  <a:gd name="connsiteX2" fmla="*/ 27155 w 272424"/>
                  <a:gd name="connsiteY2" fmla="*/ 47625 h 186169"/>
                  <a:gd name="connsiteX3" fmla="*/ 34299 w 272424"/>
                  <a:gd name="connsiteY3" fmla="*/ 42862 h 186169"/>
                  <a:gd name="connsiteX4" fmla="*/ 46205 w 272424"/>
                  <a:gd name="connsiteY4" fmla="*/ 35718 h 186169"/>
                  <a:gd name="connsiteX5" fmla="*/ 53349 w 272424"/>
                  <a:gd name="connsiteY5" fmla="*/ 33337 h 186169"/>
                  <a:gd name="connsiteX6" fmla="*/ 55730 w 272424"/>
                  <a:gd name="connsiteY6" fmla="*/ 57150 h 186169"/>
                  <a:gd name="connsiteX7" fmla="*/ 58112 w 272424"/>
                  <a:gd name="connsiteY7" fmla="*/ 64293 h 186169"/>
                  <a:gd name="connsiteX8" fmla="*/ 65255 w 272424"/>
                  <a:gd name="connsiteY8" fmla="*/ 66675 h 186169"/>
                  <a:gd name="connsiteX9" fmla="*/ 89068 w 272424"/>
                  <a:gd name="connsiteY9" fmla="*/ 57150 h 186169"/>
                  <a:gd name="connsiteX10" fmla="*/ 96212 w 272424"/>
                  <a:gd name="connsiteY10" fmla="*/ 54768 h 186169"/>
                  <a:gd name="connsiteX11" fmla="*/ 108118 w 272424"/>
                  <a:gd name="connsiteY11" fmla="*/ 50006 h 186169"/>
                  <a:gd name="connsiteX12" fmla="*/ 127168 w 272424"/>
                  <a:gd name="connsiteY12" fmla="*/ 38100 h 186169"/>
                  <a:gd name="connsiteX13" fmla="*/ 146218 w 272424"/>
                  <a:gd name="connsiteY13" fmla="*/ 28575 h 186169"/>
                  <a:gd name="connsiteX14" fmla="*/ 165268 w 272424"/>
                  <a:gd name="connsiteY14" fmla="*/ 16668 h 186169"/>
                  <a:gd name="connsiteX15" fmla="*/ 177174 w 272424"/>
                  <a:gd name="connsiteY15" fmla="*/ 14287 h 186169"/>
                  <a:gd name="connsiteX16" fmla="*/ 191462 w 272424"/>
                  <a:gd name="connsiteY16" fmla="*/ 9525 h 186169"/>
                  <a:gd name="connsiteX17" fmla="*/ 198605 w 272424"/>
                  <a:gd name="connsiteY17" fmla="*/ 7143 h 186169"/>
                  <a:gd name="connsiteX18" fmla="*/ 217655 w 272424"/>
                  <a:gd name="connsiteY18" fmla="*/ 4762 h 186169"/>
                  <a:gd name="connsiteX19" fmla="*/ 241468 w 272424"/>
                  <a:gd name="connsiteY19" fmla="*/ 0 h 186169"/>
                  <a:gd name="connsiteX20" fmla="*/ 250993 w 272424"/>
                  <a:gd name="connsiteY20" fmla="*/ 2381 h 186169"/>
                  <a:gd name="connsiteX21" fmla="*/ 253374 w 272424"/>
                  <a:gd name="connsiteY21" fmla="*/ 33337 h 186169"/>
                  <a:gd name="connsiteX22" fmla="*/ 258137 w 272424"/>
                  <a:gd name="connsiteY22" fmla="*/ 40481 h 186169"/>
                  <a:gd name="connsiteX23" fmla="*/ 262899 w 272424"/>
                  <a:gd name="connsiteY23" fmla="*/ 64293 h 186169"/>
                  <a:gd name="connsiteX24" fmla="*/ 270043 w 272424"/>
                  <a:gd name="connsiteY24" fmla="*/ 80962 h 186169"/>
                  <a:gd name="connsiteX25" fmla="*/ 272424 w 272424"/>
                  <a:gd name="connsiteY25" fmla="*/ 107156 h 186169"/>
                  <a:gd name="connsiteX26" fmla="*/ 270043 w 272424"/>
                  <a:gd name="connsiteY26" fmla="*/ 116681 h 186169"/>
                  <a:gd name="connsiteX27" fmla="*/ 262899 w 272424"/>
                  <a:gd name="connsiteY27" fmla="*/ 119062 h 186169"/>
                  <a:gd name="connsiteX28" fmla="*/ 253374 w 272424"/>
                  <a:gd name="connsiteY28" fmla="*/ 121443 h 186169"/>
                  <a:gd name="connsiteX29" fmla="*/ 243849 w 272424"/>
                  <a:gd name="connsiteY29" fmla="*/ 126206 h 186169"/>
                  <a:gd name="connsiteX30" fmla="*/ 229562 w 272424"/>
                  <a:gd name="connsiteY30" fmla="*/ 130968 h 186169"/>
                  <a:gd name="connsiteX31" fmla="*/ 203368 w 272424"/>
                  <a:gd name="connsiteY31" fmla="*/ 138112 h 186169"/>
                  <a:gd name="connsiteX32" fmla="*/ 189080 w 272424"/>
                  <a:gd name="connsiteY32" fmla="*/ 140493 h 186169"/>
                  <a:gd name="connsiteX33" fmla="*/ 181937 w 272424"/>
                  <a:gd name="connsiteY33" fmla="*/ 142875 h 186169"/>
                  <a:gd name="connsiteX34" fmla="*/ 165268 w 272424"/>
                  <a:gd name="connsiteY34" fmla="*/ 154781 h 186169"/>
                  <a:gd name="connsiteX35" fmla="*/ 155743 w 272424"/>
                  <a:gd name="connsiteY35" fmla="*/ 157162 h 186169"/>
                  <a:gd name="connsiteX36" fmla="*/ 141455 w 272424"/>
                  <a:gd name="connsiteY36" fmla="*/ 161925 h 186169"/>
                  <a:gd name="connsiteX37" fmla="*/ 120024 w 272424"/>
                  <a:gd name="connsiteY37" fmla="*/ 169068 h 186169"/>
                  <a:gd name="connsiteX38" fmla="*/ 112880 w 272424"/>
                  <a:gd name="connsiteY38" fmla="*/ 171450 h 186169"/>
                  <a:gd name="connsiteX39" fmla="*/ 70018 w 272424"/>
                  <a:gd name="connsiteY39" fmla="*/ 173831 h 186169"/>
                  <a:gd name="connsiteX40" fmla="*/ 48587 w 272424"/>
                  <a:gd name="connsiteY40" fmla="*/ 178593 h 186169"/>
                  <a:gd name="connsiteX41" fmla="*/ 31918 w 272424"/>
                  <a:gd name="connsiteY41" fmla="*/ 180975 h 186169"/>
                  <a:gd name="connsiteX42" fmla="*/ 15249 w 272424"/>
                  <a:gd name="connsiteY42" fmla="*/ 176212 h 186169"/>
                  <a:gd name="connsiteX43" fmla="*/ 17630 w 272424"/>
                  <a:gd name="connsiteY43" fmla="*/ 166687 h 186169"/>
                  <a:gd name="connsiteX44" fmla="*/ 12868 w 272424"/>
                  <a:gd name="connsiteY44" fmla="*/ 111918 h 186169"/>
                  <a:gd name="connsiteX45" fmla="*/ 10487 w 272424"/>
                  <a:gd name="connsiteY45" fmla="*/ 104775 h 186169"/>
                  <a:gd name="connsiteX46" fmla="*/ 5724 w 272424"/>
                  <a:gd name="connsiteY46" fmla="*/ 71437 h 186169"/>
                  <a:gd name="connsiteX47" fmla="*/ 3343 w 272424"/>
                  <a:gd name="connsiteY47" fmla="*/ 64293 h 186169"/>
                  <a:gd name="connsiteX48" fmla="*/ 962 w 272424"/>
                  <a:gd name="connsiteY48" fmla="*/ 54768 h 18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2424" h="186169">
                    <a:moveTo>
                      <a:pt x="962" y="54768"/>
                    </a:moveTo>
                    <a:cubicBezTo>
                      <a:pt x="3740" y="52387"/>
                      <a:pt x="13697" y="51728"/>
                      <a:pt x="20012" y="50006"/>
                    </a:cubicBezTo>
                    <a:cubicBezTo>
                      <a:pt x="22433" y="49346"/>
                      <a:pt x="24910" y="48747"/>
                      <a:pt x="27155" y="47625"/>
                    </a:cubicBezTo>
                    <a:cubicBezTo>
                      <a:pt x="29715" y="46345"/>
                      <a:pt x="31872" y="44379"/>
                      <a:pt x="34299" y="42862"/>
                    </a:cubicBezTo>
                    <a:cubicBezTo>
                      <a:pt x="38224" y="40409"/>
                      <a:pt x="42065" y="37788"/>
                      <a:pt x="46205" y="35718"/>
                    </a:cubicBezTo>
                    <a:cubicBezTo>
                      <a:pt x="48450" y="34595"/>
                      <a:pt x="50968" y="34131"/>
                      <a:pt x="53349" y="33337"/>
                    </a:cubicBezTo>
                    <a:cubicBezTo>
                      <a:pt x="54143" y="41275"/>
                      <a:pt x="54517" y="49266"/>
                      <a:pt x="55730" y="57150"/>
                    </a:cubicBezTo>
                    <a:cubicBezTo>
                      <a:pt x="56112" y="59631"/>
                      <a:pt x="56337" y="62518"/>
                      <a:pt x="58112" y="64293"/>
                    </a:cubicBezTo>
                    <a:cubicBezTo>
                      <a:pt x="59887" y="66068"/>
                      <a:pt x="62874" y="65881"/>
                      <a:pt x="65255" y="66675"/>
                    </a:cubicBezTo>
                    <a:cubicBezTo>
                      <a:pt x="97767" y="55837"/>
                      <a:pt x="64548" y="67659"/>
                      <a:pt x="89068" y="57150"/>
                    </a:cubicBezTo>
                    <a:cubicBezTo>
                      <a:pt x="91375" y="56161"/>
                      <a:pt x="93862" y="55649"/>
                      <a:pt x="96212" y="54768"/>
                    </a:cubicBezTo>
                    <a:cubicBezTo>
                      <a:pt x="100214" y="53267"/>
                      <a:pt x="104149" y="51593"/>
                      <a:pt x="108118" y="50006"/>
                    </a:cubicBezTo>
                    <a:cubicBezTo>
                      <a:pt x="120654" y="37470"/>
                      <a:pt x="109128" y="47120"/>
                      <a:pt x="127168" y="38100"/>
                    </a:cubicBezTo>
                    <a:cubicBezTo>
                      <a:pt x="149662" y="26853"/>
                      <a:pt x="130108" y="33944"/>
                      <a:pt x="146218" y="28575"/>
                    </a:cubicBezTo>
                    <a:cubicBezTo>
                      <a:pt x="150553" y="25685"/>
                      <a:pt x="161678" y="18104"/>
                      <a:pt x="165268" y="16668"/>
                    </a:cubicBezTo>
                    <a:cubicBezTo>
                      <a:pt x="169026" y="15165"/>
                      <a:pt x="173269" y="15352"/>
                      <a:pt x="177174" y="14287"/>
                    </a:cubicBezTo>
                    <a:cubicBezTo>
                      <a:pt x="182017" y="12966"/>
                      <a:pt x="186699" y="11113"/>
                      <a:pt x="191462" y="9525"/>
                    </a:cubicBezTo>
                    <a:cubicBezTo>
                      <a:pt x="193843" y="8731"/>
                      <a:pt x="196114" y="7454"/>
                      <a:pt x="198605" y="7143"/>
                    </a:cubicBezTo>
                    <a:lnTo>
                      <a:pt x="217655" y="4762"/>
                    </a:lnTo>
                    <a:cubicBezTo>
                      <a:pt x="226453" y="1830"/>
                      <a:pt x="230523" y="0"/>
                      <a:pt x="241468" y="0"/>
                    </a:cubicBezTo>
                    <a:cubicBezTo>
                      <a:pt x="244741" y="0"/>
                      <a:pt x="247818" y="1587"/>
                      <a:pt x="250993" y="2381"/>
                    </a:cubicBezTo>
                    <a:cubicBezTo>
                      <a:pt x="251787" y="12700"/>
                      <a:pt x="251467" y="23165"/>
                      <a:pt x="253374" y="33337"/>
                    </a:cubicBezTo>
                    <a:cubicBezTo>
                      <a:pt x="253901" y="36150"/>
                      <a:pt x="257295" y="37745"/>
                      <a:pt x="258137" y="40481"/>
                    </a:cubicBezTo>
                    <a:cubicBezTo>
                      <a:pt x="260517" y="48218"/>
                      <a:pt x="259279" y="57053"/>
                      <a:pt x="262899" y="64293"/>
                    </a:cubicBezTo>
                    <a:cubicBezTo>
                      <a:pt x="268785" y="76063"/>
                      <a:pt x="266540" y="70450"/>
                      <a:pt x="270043" y="80962"/>
                    </a:cubicBezTo>
                    <a:cubicBezTo>
                      <a:pt x="270837" y="89693"/>
                      <a:pt x="272424" y="98389"/>
                      <a:pt x="272424" y="107156"/>
                    </a:cubicBezTo>
                    <a:cubicBezTo>
                      <a:pt x="272424" y="110429"/>
                      <a:pt x="272087" y="114125"/>
                      <a:pt x="270043" y="116681"/>
                    </a:cubicBezTo>
                    <a:cubicBezTo>
                      <a:pt x="268475" y="118641"/>
                      <a:pt x="265313" y="118372"/>
                      <a:pt x="262899" y="119062"/>
                    </a:cubicBezTo>
                    <a:cubicBezTo>
                      <a:pt x="259752" y="119961"/>
                      <a:pt x="256549" y="120649"/>
                      <a:pt x="253374" y="121443"/>
                    </a:cubicBezTo>
                    <a:cubicBezTo>
                      <a:pt x="250199" y="123031"/>
                      <a:pt x="247145" y="124888"/>
                      <a:pt x="243849" y="126206"/>
                    </a:cubicBezTo>
                    <a:cubicBezTo>
                      <a:pt x="239188" y="128070"/>
                      <a:pt x="234324" y="129381"/>
                      <a:pt x="229562" y="130968"/>
                    </a:cubicBezTo>
                    <a:cubicBezTo>
                      <a:pt x="220321" y="134048"/>
                      <a:pt x="214130" y="136319"/>
                      <a:pt x="203368" y="138112"/>
                    </a:cubicBezTo>
                    <a:lnTo>
                      <a:pt x="189080" y="140493"/>
                    </a:lnTo>
                    <a:cubicBezTo>
                      <a:pt x="186699" y="141287"/>
                      <a:pt x="184116" y="141630"/>
                      <a:pt x="181937" y="142875"/>
                    </a:cubicBezTo>
                    <a:cubicBezTo>
                      <a:pt x="179506" y="144264"/>
                      <a:pt x="168946" y="153204"/>
                      <a:pt x="165268" y="154781"/>
                    </a:cubicBezTo>
                    <a:cubicBezTo>
                      <a:pt x="162260" y="156070"/>
                      <a:pt x="158878" y="156222"/>
                      <a:pt x="155743" y="157162"/>
                    </a:cubicBezTo>
                    <a:cubicBezTo>
                      <a:pt x="150934" y="158605"/>
                      <a:pt x="146173" y="160209"/>
                      <a:pt x="141455" y="161925"/>
                    </a:cubicBezTo>
                    <a:cubicBezTo>
                      <a:pt x="111340" y="172876"/>
                      <a:pt x="145311" y="161843"/>
                      <a:pt x="120024" y="169068"/>
                    </a:cubicBezTo>
                    <a:cubicBezTo>
                      <a:pt x="117610" y="169758"/>
                      <a:pt x="115379" y="171212"/>
                      <a:pt x="112880" y="171450"/>
                    </a:cubicBezTo>
                    <a:cubicBezTo>
                      <a:pt x="98635" y="172807"/>
                      <a:pt x="84305" y="173037"/>
                      <a:pt x="70018" y="173831"/>
                    </a:cubicBezTo>
                    <a:cubicBezTo>
                      <a:pt x="61453" y="175972"/>
                      <a:pt x="57659" y="177081"/>
                      <a:pt x="48587" y="178593"/>
                    </a:cubicBezTo>
                    <a:cubicBezTo>
                      <a:pt x="43051" y="179516"/>
                      <a:pt x="37474" y="180181"/>
                      <a:pt x="31918" y="180975"/>
                    </a:cubicBezTo>
                    <a:cubicBezTo>
                      <a:pt x="14525" y="186772"/>
                      <a:pt x="18847" y="190607"/>
                      <a:pt x="15249" y="176212"/>
                    </a:cubicBezTo>
                    <a:cubicBezTo>
                      <a:pt x="16043" y="173037"/>
                      <a:pt x="17630" y="169960"/>
                      <a:pt x="17630" y="166687"/>
                    </a:cubicBezTo>
                    <a:cubicBezTo>
                      <a:pt x="17630" y="148551"/>
                      <a:pt x="17318" y="129719"/>
                      <a:pt x="12868" y="111918"/>
                    </a:cubicBezTo>
                    <a:cubicBezTo>
                      <a:pt x="12259" y="109483"/>
                      <a:pt x="11281" y="107156"/>
                      <a:pt x="10487" y="104775"/>
                    </a:cubicBezTo>
                    <a:cubicBezTo>
                      <a:pt x="9458" y="96545"/>
                      <a:pt x="7684" y="80259"/>
                      <a:pt x="5724" y="71437"/>
                    </a:cubicBezTo>
                    <a:cubicBezTo>
                      <a:pt x="5180" y="68987"/>
                      <a:pt x="4634" y="66445"/>
                      <a:pt x="3343" y="64293"/>
                    </a:cubicBezTo>
                    <a:cubicBezTo>
                      <a:pt x="2188" y="62368"/>
                      <a:pt x="-1816" y="57149"/>
                      <a:pt x="962" y="547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654343" y="5036344"/>
                <a:ext cx="415088" cy="198361"/>
              </a:xfrm>
              <a:custGeom>
                <a:avLst/>
                <a:gdLst>
                  <a:gd name="connsiteX0" fmla="*/ 10276 w 415088"/>
                  <a:gd name="connsiteY0" fmla="*/ 116681 h 198361"/>
                  <a:gd name="connsiteX1" fmla="*/ 24563 w 415088"/>
                  <a:gd name="connsiteY1" fmla="*/ 111919 h 198361"/>
                  <a:gd name="connsiteX2" fmla="*/ 48376 w 415088"/>
                  <a:gd name="connsiteY2" fmla="*/ 107156 h 198361"/>
                  <a:gd name="connsiteX3" fmla="*/ 55520 w 415088"/>
                  <a:gd name="connsiteY3" fmla="*/ 104775 h 198361"/>
                  <a:gd name="connsiteX4" fmla="*/ 69807 w 415088"/>
                  <a:gd name="connsiteY4" fmla="*/ 102394 h 198361"/>
                  <a:gd name="connsiteX5" fmla="*/ 79332 w 415088"/>
                  <a:gd name="connsiteY5" fmla="*/ 100012 h 198361"/>
                  <a:gd name="connsiteX6" fmla="*/ 84095 w 415088"/>
                  <a:gd name="connsiteY6" fmla="*/ 92869 h 198361"/>
                  <a:gd name="connsiteX7" fmla="*/ 81713 w 415088"/>
                  <a:gd name="connsiteY7" fmla="*/ 85725 h 198361"/>
                  <a:gd name="connsiteX8" fmla="*/ 72188 w 415088"/>
                  <a:gd name="connsiteY8" fmla="*/ 69056 h 198361"/>
                  <a:gd name="connsiteX9" fmla="*/ 91238 w 415088"/>
                  <a:gd name="connsiteY9" fmla="*/ 64294 h 198361"/>
                  <a:gd name="connsiteX10" fmla="*/ 115051 w 415088"/>
                  <a:gd name="connsiteY10" fmla="*/ 69056 h 198361"/>
                  <a:gd name="connsiteX11" fmla="*/ 148388 w 415088"/>
                  <a:gd name="connsiteY11" fmla="*/ 66675 h 198361"/>
                  <a:gd name="connsiteX12" fmla="*/ 167438 w 415088"/>
                  <a:gd name="connsiteY12" fmla="*/ 52387 h 198361"/>
                  <a:gd name="connsiteX13" fmla="*/ 176963 w 415088"/>
                  <a:gd name="connsiteY13" fmla="*/ 50006 h 198361"/>
                  <a:gd name="connsiteX14" fmla="*/ 184107 w 415088"/>
                  <a:gd name="connsiteY14" fmla="*/ 45244 h 198361"/>
                  <a:gd name="connsiteX15" fmla="*/ 188870 w 415088"/>
                  <a:gd name="connsiteY15" fmla="*/ 59531 h 198361"/>
                  <a:gd name="connsiteX16" fmla="*/ 191251 w 415088"/>
                  <a:gd name="connsiteY16" fmla="*/ 66675 h 198361"/>
                  <a:gd name="connsiteX17" fmla="*/ 198395 w 415088"/>
                  <a:gd name="connsiteY17" fmla="*/ 69056 h 198361"/>
                  <a:gd name="connsiteX18" fmla="*/ 207920 w 415088"/>
                  <a:gd name="connsiteY18" fmla="*/ 66675 h 198361"/>
                  <a:gd name="connsiteX19" fmla="*/ 219826 w 415088"/>
                  <a:gd name="connsiteY19" fmla="*/ 61912 h 198361"/>
                  <a:gd name="connsiteX20" fmla="*/ 231732 w 415088"/>
                  <a:gd name="connsiteY20" fmla="*/ 59531 h 198361"/>
                  <a:gd name="connsiteX21" fmla="*/ 238876 w 415088"/>
                  <a:gd name="connsiteY21" fmla="*/ 57150 h 198361"/>
                  <a:gd name="connsiteX22" fmla="*/ 265070 w 415088"/>
                  <a:gd name="connsiteY22" fmla="*/ 52387 h 198361"/>
                  <a:gd name="connsiteX23" fmla="*/ 286501 w 415088"/>
                  <a:gd name="connsiteY23" fmla="*/ 47625 h 198361"/>
                  <a:gd name="connsiteX24" fmla="*/ 284120 w 415088"/>
                  <a:gd name="connsiteY24" fmla="*/ 28575 h 198361"/>
                  <a:gd name="connsiteX25" fmla="*/ 291263 w 415088"/>
                  <a:gd name="connsiteY25" fmla="*/ 26194 h 198361"/>
                  <a:gd name="connsiteX26" fmla="*/ 305551 w 415088"/>
                  <a:gd name="connsiteY26" fmla="*/ 23812 h 198361"/>
                  <a:gd name="connsiteX27" fmla="*/ 312695 w 415088"/>
                  <a:gd name="connsiteY27" fmla="*/ 21431 h 198361"/>
                  <a:gd name="connsiteX28" fmla="*/ 324601 w 415088"/>
                  <a:gd name="connsiteY28" fmla="*/ 19050 h 198361"/>
                  <a:gd name="connsiteX29" fmla="*/ 334126 w 415088"/>
                  <a:gd name="connsiteY29" fmla="*/ 16669 h 198361"/>
                  <a:gd name="connsiteX30" fmla="*/ 355557 w 415088"/>
                  <a:gd name="connsiteY30" fmla="*/ 11906 h 198361"/>
                  <a:gd name="connsiteX31" fmla="*/ 365082 w 415088"/>
                  <a:gd name="connsiteY31" fmla="*/ 7144 h 198361"/>
                  <a:gd name="connsiteX32" fmla="*/ 393657 w 415088"/>
                  <a:gd name="connsiteY32" fmla="*/ 2381 h 198361"/>
                  <a:gd name="connsiteX33" fmla="*/ 403182 w 415088"/>
                  <a:gd name="connsiteY33" fmla="*/ 0 h 198361"/>
                  <a:gd name="connsiteX34" fmla="*/ 407945 w 415088"/>
                  <a:gd name="connsiteY34" fmla="*/ 26194 h 198361"/>
                  <a:gd name="connsiteX35" fmla="*/ 415088 w 415088"/>
                  <a:gd name="connsiteY35" fmla="*/ 76200 h 198361"/>
                  <a:gd name="connsiteX36" fmla="*/ 412707 w 415088"/>
                  <a:gd name="connsiteY36" fmla="*/ 102394 h 198361"/>
                  <a:gd name="connsiteX37" fmla="*/ 403182 w 415088"/>
                  <a:gd name="connsiteY37" fmla="*/ 104775 h 198361"/>
                  <a:gd name="connsiteX38" fmla="*/ 396038 w 415088"/>
                  <a:gd name="connsiteY38" fmla="*/ 107156 h 198361"/>
                  <a:gd name="connsiteX39" fmla="*/ 379370 w 415088"/>
                  <a:gd name="connsiteY39" fmla="*/ 109537 h 198361"/>
                  <a:gd name="connsiteX40" fmla="*/ 360320 w 415088"/>
                  <a:gd name="connsiteY40" fmla="*/ 114300 h 198361"/>
                  <a:gd name="connsiteX41" fmla="*/ 326982 w 415088"/>
                  <a:gd name="connsiteY41" fmla="*/ 116681 h 198361"/>
                  <a:gd name="connsiteX42" fmla="*/ 315076 w 415088"/>
                  <a:gd name="connsiteY42" fmla="*/ 119062 h 198361"/>
                  <a:gd name="connsiteX43" fmla="*/ 307932 w 415088"/>
                  <a:gd name="connsiteY43" fmla="*/ 121444 h 198361"/>
                  <a:gd name="connsiteX44" fmla="*/ 291263 w 415088"/>
                  <a:gd name="connsiteY44" fmla="*/ 123825 h 198361"/>
                  <a:gd name="connsiteX45" fmla="*/ 276976 w 415088"/>
                  <a:gd name="connsiteY45" fmla="*/ 128587 h 198361"/>
                  <a:gd name="connsiteX46" fmla="*/ 269832 w 415088"/>
                  <a:gd name="connsiteY46" fmla="*/ 130969 h 198361"/>
                  <a:gd name="connsiteX47" fmla="*/ 262688 w 415088"/>
                  <a:gd name="connsiteY47" fmla="*/ 135731 h 198361"/>
                  <a:gd name="connsiteX48" fmla="*/ 253163 w 415088"/>
                  <a:gd name="connsiteY48" fmla="*/ 142875 h 198361"/>
                  <a:gd name="connsiteX49" fmla="*/ 238876 w 415088"/>
                  <a:gd name="connsiteY49" fmla="*/ 147637 h 198361"/>
                  <a:gd name="connsiteX50" fmla="*/ 207920 w 415088"/>
                  <a:gd name="connsiteY50" fmla="*/ 154781 h 198361"/>
                  <a:gd name="connsiteX51" fmla="*/ 176963 w 415088"/>
                  <a:gd name="connsiteY51" fmla="*/ 157162 h 198361"/>
                  <a:gd name="connsiteX52" fmla="*/ 153151 w 415088"/>
                  <a:gd name="connsiteY52" fmla="*/ 161925 h 198361"/>
                  <a:gd name="connsiteX53" fmla="*/ 143626 w 415088"/>
                  <a:gd name="connsiteY53" fmla="*/ 164306 h 198361"/>
                  <a:gd name="connsiteX54" fmla="*/ 136482 w 415088"/>
                  <a:gd name="connsiteY54" fmla="*/ 166687 h 198361"/>
                  <a:gd name="connsiteX55" fmla="*/ 122195 w 415088"/>
                  <a:gd name="connsiteY55" fmla="*/ 169069 h 198361"/>
                  <a:gd name="connsiteX56" fmla="*/ 88857 w 415088"/>
                  <a:gd name="connsiteY56" fmla="*/ 173831 h 198361"/>
                  <a:gd name="connsiteX57" fmla="*/ 72188 w 415088"/>
                  <a:gd name="connsiteY57" fmla="*/ 178594 h 198361"/>
                  <a:gd name="connsiteX58" fmla="*/ 60282 w 415088"/>
                  <a:gd name="connsiteY58" fmla="*/ 180975 h 198361"/>
                  <a:gd name="connsiteX59" fmla="*/ 53138 w 415088"/>
                  <a:gd name="connsiteY59" fmla="*/ 183356 h 198361"/>
                  <a:gd name="connsiteX60" fmla="*/ 31707 w 415088"/>
                  <a:gd name="connsiteY60" fmla="*/ 188119 h 198361"/>
                  <a:gd name="connsiteX61" fmla="*/ 22182 w 415088"/>
                  <a:gd name="connsiteY61" fmla="*/ 192881 h 198361"/>
                  <a:gd name="connsiteX62" fmla="*/ 15038 w 415088"/>
                  <a:gd name="connsiteY62" fmla="*/ 197644 h 198361"/>
                  <a:gd name="connsiteX63" fmla="*/ 12657 w 415088"/>
                  <a:gd name="connsiteY63" fmla="*/ 152400 h 198361"/>
                  <a:gd name="connsiteX64" fmla="*/ 10276 w 415088"/>
                  <a:gd name="connsiteY64" fmla="*/ 142875 h 198361"/>
                  <a:gd name="connsiteX65" fmla="*/ 3132 w 415088"/>
                  <a:gd name="connsiteY65" fmla="*/ 121444 h 198361"/>
                  <a:gd name="connsiteX66" fmla="*/ 751 w 415088"/>
                  <a:gd name="connsiteY66" fmla="*/ 114300 h 198361"/>
                  <a:gd name="connsiteX67" fmla="*/ 10276 w 415088"/>
                  <a:gd name="connsiteY67" fmla="*/ 116681 h 19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415088" h="198361">
                    <a:moveTo>
                      <a:pt x="10276" y="116681"/>
                    </a:moveTo>
                    <a:cubicBezTo>
                      <a:pt x="15038" y="115094"/>
                      <a:pt x="19693" y="113137"/>
                      <a:pt x="24563" y="111919"/>
                    </a:cubicBezTo>
                    <a:cubicBezTo>
                      <a:pt x="32416" y="109956"/>
                      <a:pt x="40696" y="109716"/>
                      <a:pt x="48376" y="107156"/>
                    </a:cubicBezTo>
                    <a:cubicBezTo>
                      <a:pt x="50757" y="106362"/>
                      <a:pt x="53070" y="105319"/>
                      <a:pt x="55520" y="104775"/>
                    </a:cubicBezTo>
                    <a:cubicBezTo>
                      <a:pt x="60233" y="103728"/>
                      <a:pt x="65073" y="103341"/>
                      <a:pt x="69807" y="102394"/>
                    </a:cubicBezTo>
                    <a:cubicBezTo>
                      <a:pt x="73016" y="101752"/>
                      <a:pt x="76157" y="100806"/>
                      <a:pt x="79332" y="100012"/>
                    </a:cubicBezTo>
                    <a:cubicBezTo>
                      <a:pt x="80920" y="97631"/>
                      <a:pt x="83625" y="95692"/>
                      <a:pt x="84095" y="92869"/>
                    </a:cubicBezTo>
                    <a:cubicBezTo>
                      <a:pt x="84508" y="90393"/>
                      <a:pt x="82702" y="88032"/>
                      <a:pt x="81713" y="85725"/>
                    </a:cubicBezTo>
                    <a:cubicBezTo>
                      <a:pt x="78086" y="77262"/>
                      <a:pt x="76973" y="76233"/>
                      <a:pt x="72188" y="69056"/>
                    </a:cubicBezTo>
                    <a:cubicBezTo>
                      <a:pt x="79504" y="58082"/>
                      <a:pt x="74339" y="61125"/>
                      <a:pt x="91238" y="64294"/>
                    </a:cubicBezTo>
                    <a:cubicBezTo>
                      <a:pt x="99194" y="65786"/>
                      <a:pt x="115051" y="69056"/>
                      <a:pt x="115051" y="69056"/>
                    </a:cubicBezTo>
                    <a:cubicBezTo>
                      <a:pt x="126163" y="68262"/>
                      <a:pt x="137772" y="70053"/>
                      <a:pt x="148388" y="66675"/>
                    </a:cubicBezTo>
                    <a:cubicBezTo>
                      <a:pt x="155952" y="64268"/>
                      <a:pt x="159737" y="54312"/>
                      <a:pt x="167438" y="52387"/>
                    </a:cubicBezTo>
                    <a:lnTo>
                      <a:pt x="176963" y="50006"/>
                    </a:lnTo>
                    <a:cubicBezTo>
                      <a:pt x="179344" y="48419"/>
                      <a:pt x="181872" y="43456"/>
                      <a:pt x="184107" y="45244"/>
                    </a:cubicBezTo>
                    <a:cubicBezTo>
                      <a:pt x="188027" y="48380"/>
                      <a:pt x="187282" y="54769"/>
                      <a:pt x="188870" y="59531"/>
                    </a:cubicBezTo>
                    <a:cubicBezTo>
                      <a:pt x="189664" y="61912"/>
                      <a:pt x="188870" y="65881"/>
                      <a:pt x="191251" y="66675"/>
                    </a:cubicBezTo>
                    <a:lnTo>
                      <a:pt x="198395" y="69056"/>
                    </a:lnTo>
                    <a:cubicBezTo>
                      <a:pt x="201570" y="68262"/>
                      <a:pt x="204815" y="67710"/>
                      <a:pt x="207920" y="66675"/>
                    </a:cubicBezTo>
                    <a:cubicBezTo>
                      <a:pt x="211975" y="65323"/>
                      <a:pt x="215732" y="63140"/>
                      <a:pt x="219826" y="61912"/>
                    </a:cubicBezTo>
                    <a:cubicBezTo>
                      <a:pt x="223703" y="60749"/>
                      <a:pt x="227806" y="60513"/>
                      <a:pt x="231732" y="59531"/>
                    </a:cubicBezTo>
                    <a:cubicBezTo>
                      <a:pt x="234167" y="58922"/>
                      <a:pt x="236441" y="57759"/>
                      <a:pt x="238876" y="57150"/>
                    </a:cubicBezTo>
                    <a:cubicBezTo>
                      <a:pt x="249078" y="54600"/>
                      <a:pt x="254472" y="54507"/>
                      <a:pt x="265070" y="52387"/>
                    </a:cubicBezTo>
                    <a:cubicBezTo>
                      <a:pt x="272246" y="50952"/>
                      <a:pt x="279357" y="49212"/>
                      <a:pt x="286501" y="47625"/>
                    </a:cubicBezTo>
                    <a:cubicBezTo>
                      <a:pt x="285707" y="41275"/>
                      <a:pt x="282732" y="34822"/>
                      <a:pt x="284120" y="28575"/>
                    </a:cubicBezTo>
                    <a:cubicBezTo>
                      <a:pt x="284664" y="26125"/>
                      <a:pt x="288813" y="26739"/>
                      <a:pt x="291263" y="26194"/>
                    </a:cubicBezTo>
                    <a:cubicBezTo>
                      <a:pt x="295976" y="25146"/>
                      <a:pt x="300838" y="24859"/>
                      <a:pt x="305551" y="23812"/>
                    </a:cubicBezTo>
                    <a:cubicBezTo>
                      <a:pt x="308001" y="23267"/>
                      <a:pt x="310260" y="22040"/>
                      <a:pt x="312695" y="21431"/>
                    </a:cubicBezTo>
                    <a:cubicBezTo>
                      <a:pt x="316621" y="20449"/>
                      <a:pt x="320650" y="19928"/>
                      <a:pt x="324601" y="19050"/>
                    </a:cubicBezTo>
                    <a:cubicBezTo>
                      <a:pt x="327796" y="18340"/>
                      <a:pt x="330931" y="17379"/>
                      <a:pt x="334126" y="16669"/>
                    </a:cubicBezTo>
                    <a:cubicBezTo>
                      <a:pt x="337821" y="15848"/>
                      <a:pt x="351340" y="13487"/>
                      <a:pt x="355557" y="11906"/>
                    </a:cubicBezTo>
                    <a:cubicBezTo>
                      <a:pt x="358881" y="10660"/>
                      <a:pt x="361714" y="8267"/>
                      <a:pt x="365082" y="7144"/>
                    </a:cubicBezTo>
                    <a:cubicBezTo>
                      <a:pt x="371013" y="5167"/>
                      <a:pt x="388899" y="3246"/>
                      <a:pt x="393657" y="2381"/>
                    </a:cubicBezTo>
                    <a:cubicBezTo>
                      <a:pt x="396877" y="1796"/>
                      <a:pt x="400007" y="794"/>
                      <a:pt x="403182" y="0"/>
                    </a:cubicBezTo>
                    <a:cubicBezTo>
                      <a:pt x="407970" y="14366"/>
                      <a:pt x="404274" y="1719"/>
                      <a:pt x="407945" y="26194"/>
                    </a:cubicBezTo>
                    <a:cubicBezTo>
                      <a:pt x="415584" y="77117"/>
                      <a:pt x="410379" y="33815"/>
                      <a:pt x="415088" y="76200"/>
                    </a:cubicBezTo>
                    <a:cubicBezTo>
                      <a:pt x="414294" y="84931"/>
                      <a:pt x="416079" y="94301"/>
                      <a:pt x="412707" y="102394"/>
                    </a:cubicBezTo>
                    <a:cubicBezTo>
                      <a:pt x="411448" y="105415"/>
                      <a:pt x="406329" y="103876"/>
                      <a:pt x="403182" y="104775"/>
                    </a:cubicBezTo>
                    <a:cubicBezTo>
                      <a:pt x="400768" y="105465"/>
                      <a:pt x="398499" y="106664"/>
                      <a:pt x="396038" y="107156"/>
                    </a:cubicBezTo>
                    <a:cubicBezTo>
                      <a:pt x="390535" y="108257"/>
                      <a:pt x="384873" y="108436"/>
                      <a:pt x="379370" y="109537"/>
                    </a:cubicBezTo>
                    <a:cubicBezTo>
                      <a:pt x="372952" y="110821"/>
                      <a:pt x="366849" y="113834"/>
                      <a:pt x="360320" y="114300"/>
                    </a:cubicBezTo>
                    <a:lnTo>
                      <a:pt x="326982" y="116681"/>
                    </a:lnTo>
                    <a:cubicBezTo>
                      <a:pt x="323013" y="117475"/>
                      <a:pt x="319002" y="118080"/>
                      <a:pt x="315076" y="119062"/>
                    </a:cubicBezTo>
                    <a:cubicBezTo>
                      <a:pt x="312641" y="119671"/>
                      <a:pt x="310393" y="120952"/>
                      <a:pt x="307932" y="121444"/>
                    </a:cubicBezTo>
                    <a:cubicBezTo>
                      <a:pt x="302428" y="122545"/>
                      <a:pt x="296819" y="123031"/>
                      <a:pt x="291263" y="123825"/>
                    </a:cubicBezTo>
                    <a:lnTo>
                      <a:pt x="276976" y="128587"/>
                    </a:lnTo>
                    <a:cubicBezTo>
                      <a:pt x="274595" y="129381"/>
                      <a:pt x="271921" y="129577"/>
                      <a:pt x="269832" y="130969"/>
                    </a:cubicBezTo>
                    <a:cubicBezTo>
                      <a:pt x="267451" y="132556"/>
                      <a:pt x="265017" y="134068"/>
                      <a:pt x="262688" y="135731"/>
                    </a:cubicBezTo>
                    <a:cubicBezTo>
                      <a:pt x="259458" y="138038"/>
                      <a:pt x="256713" y="141100"/>
                      <a:pt x="253163" y="142875"/>
                    </a:cubicBezTo>
                    <a:cubicBezTo>
                      <a:pt x="248673" y="145120"/>
                      <a:pt x="243638" y="146050"/>
                      <a:pt x="238876" y="147637"/>
                    </a:cubicBezTo>
                    <a:cubicBezTo>
                      <a:pt x="227959" y="151276"/>
                      <a:pt x="221599" y="153729"/>
                      <a:pt x="207920" y="154781"/>
                    </a:cubicBezTo>
                    <a:lnTo>
                      <a:pt x="176963" y="157162"/>
                    </a:lnTo>
                    <a:cubicBezTo>
                      <a:pt x="154855" y="162691"/>
                      <a:pt x="182319" y="156092"/>
                      <a:pt x="153151" y="161925"/>
                    </a:cubicBezTo>
                    <a:cubicBezTo>
                      <a:pt x="149942" y="162567"/>
                      <a:pt x="146773" y="163407"/>
                      <a:pt x="143626" y="164306"/>
                    </a:cubicBezTo>
                    <a:cubicBezTo>
                      <a:pt x="141212" y="164996"/>
                      <a:pt x="138932" y="166142"/>
                      <a:pt x="136482" y="166687"/>
                    </a:cubicBezTo>
                    <a:cubicBezTo>
                      <a:pt x="131769" y="167734"/>
                      <a:pt x="126945" y="168205"/>
                      <a:pt x="122195" y="169069"/>
                    </a:cubicBezTo>
                    <a:cubicBezTo>
                      <a:pt x="98381" y="173399"/>
                      <a:pt x="122939" y="170045"/>
                      <a:pt x="88857" y="173831"/>
                    </a:cubicBezTo>
                    <a:cubicBezTo>
                      <a:pt x="80907" y="176481"/>
                      <a:pt x="81150" y="176602"/>
                      <a:pt x="72188" y="178594"/>
                    </a:cubicBezTo>
                    <a:cubicBezTo>
                      <a:pt x="68237" y="179472"/>
                      <a:pt x="64208" y="179993"/>
                      <a:pt x="60282" y="180975"/>
                    </a:cubicBezTo>
                    <a:cubicBezTo>
                      <a:pt x="57847" y="181584"/>
                      <a:pt x="55552" y="182666"/>
                      <a:pt x="53138" y="183356"/>
                    </a:cubicBezTo>
                    <a:cubicBezTo>
                      <a:pt x="45297" y="185596"/>
                      <a:pt x="39884" y="186483"/>
                      <a:pt x="31707" y="188119"/>
                    </a:cubicBezTo>
                    <a:cubicBezTo>
                      <a:pt x="28532" y="189706"/>
                      <a:pt x="25264" y="191120"/>
                      <a:pt x="22182" y="192881"/>
                    </a:cubicBezTo>
                    <a:cubicBezTo>
                      <a:pt x="19697" y="194301"/>
                      <a:pt x="15694" y="200430"/>
                      <a:pt x="15038" y="197644"/>
                    </a:cubicBezTo>
                    <a:cubicBezTo>
                      <a:pt x="11579" y="182943"/>
                      <a:pt x="13965" y="167445"/>
                      <a:pt x="12657" y="152400"/>
                    </a:cubicBezTo>
                    <a:cubicBezTo>
                      <a:pt x="12374" y="149140"/>
                      <a:pt x="11216" y="146010"/>
                      <a:pt x="10276" y="142875"/>
                    </a:cubicBezTo>
                    <a:cubicBezTo>
                      <a:pt x="8112" y="135662"/>
                      <a:pt x="5513" y="128588"/>
                      <a:pt x="3132" y="121444"/>
                    </a:cubicBezTo>
                    <a:cubicBezTo>
                      <a:pt x="2338" y="119063"/>
                      <a:pt x="-1630" y="113506"/>
                      <a:pt x="751" y="114300"/>
                    </a:cubicBezTo>
                    <a:lnTo>
                      <a:pt x="10276" y="1166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3076575" y="4988719"/>
                <a:ext cx="142875" cy="142875"/>
              </a:xfrm>
              <a:custGeom>
                <a:avLst/>
                <a:gdLst>
                  <a:gd name="connsiteX0" fmla="*/ 0 w 142875"/>
                  <a:gd name="connsiteY0" fmla="*/ 23812 h 142875"/>
                  <a:gd name="connsiteX1" fmla="*/ 2381 w 142875"/>
                  <a:gd name="connsiteY1" fmla="*/ 42862 h 142875"/>
                  <a:gd name="connsiteX2" fmla="*/ 7144 w 142875"/>
                  <a:gd name="connsiteY2" fmla="*/ 57150 h 142875"/>
                  <a:gd name="connsiteX3" fmla="*/ 9525 w 142875"/>
                  <a:gd name="connsiteY3" fmla="*/ 64294 h 142875"/>
                  <a:gd name="connsiteX4" fmla="*/ 14288 w 142875"/>
                  <a:gd name="connsiteY4" fmla="*/ 71437 h 142875"/>
                  <a:gd name="connsiteX5" fmla="*/ 19050 w 142875"/>
                  <a:gd name="connsiteY5" fmla="*/ 90487 h 142875"/>
                  <a:gd name="connsiteX6" fmla="*/ 21431 w 142875"/>
                  <a:gd name="connsiteY6" fmla="*/ 126206 h 142875"/>
                  <a:gd name="connsiteX7" fmla="*/ 26194 w 142875"/>
                  <a:gd name="connsiteY7" fmla="*/ 142875 h 142875"/>
                  <a:gd name="connsiteX8" fmla="*/ 40481 w 142875"/>
                  <a:gd name="connsiteY8" fmla="*/ 135731 h 142875"/>
                  <a:gd name="connsiteX9" fmla="*/ 54769 w 142875"/>
                  <a:gd name="connsiteY9" fmla="*/ 130969 h 142875"/>
                  <a:gd name="connsiteX10" fmla="*/ 61913 w 142875"/>
                  <a:gd name="connsiteY10" fmla="*/ 128587 h 142875"/>
                  <a:gd name="connsiteX11" fmla="*/ 69056 w 142875"/>
                  <a:gd name="connsiteY11" fmla="*/ 126206 h 142875"/>
                  <a:gd name="connsiteX12" fmla="*/ 80963 w 142875"/>
                  <a:gd name="connsiteY12" fmla="*/ 121444 h 142875"/>
                  <a:gd name="connsiteX13" fmla="*/ 97631 w 142875"/>
                  <a:gd name="connsiteY13" fmla="*/ 119062 h 142875"/>
                  <a:gd name="connsiteX14" fmla="*/ 116681 w 142875"/>
                  <a:gd name="connsiteY14" fmla="*/ 114300 h 142875"/>
                  <a:gd name="connsiteX15" fmla="*/ 130969 w 142875"/>
                  <a:gd name="connsiteY15" fmla="*/ 109537 h 142875"/>
                  <a:gd name="connsiteX16" fmla="*/ 138113 w 142875"/>
                  <a:gd name="connsiteY16" fmla="*/ 107156 h 142875"/>
                  <a:gd name="connsiteX17" fmla="*/ 142875 w 142875"/>
                  <a:gd name="connsiteY17" fmla="*/ 100012 h 142875"/>
                  <a:gd name="connsiteX18" fmla="*/ 135731 w 142875"/>
                  <a:gd name="connsiteY18" fmla="*/ 78581 h 142875"/>
                  <a:gd name="connsiteX19" fmla="*/ 128588 w 142875"/>
                  <a:gd name="connsiteY19" fmla="*/ 52387 h 142875"/>
                  <a:gd name="connsiteX20" fmla="*/ 126206 w 142875"/>
                  <a:gd name="connsiteY20" fmla="*/ 40481 h 142875"/>
                  <a:gd name="connsiteX21" fmla="*/ 123825 w 142875"/>
                  <a:gd name="connsiteY21" fmla="*/ 33337 h 142875"/>
                  <a:gd name="connsiteX22" fmla="*/ 114300 w 142875"/>
                  <a:gd name="connsiteY22" fmla="*/ 19050 h 142875"/>
                  <a:gd name="connsiteX23" fmla="*/ 102394 w 142875"/>
                  <a:gd name="connsiteY23" fmla="*/ 0 h 142875"/>
                  <a:gd name="connsiteX24" fmla="*/ 90488 w 142875"/>
                  <a:gd name="connsiteY24" fmla="*/ 4762 h 142875"/>
                  <a:gd name="connsiteX25" fmla="*/ 83344 w 142875"/>
                  <a:gd name="connsiteY25" fmla="*/ 7144 h 142875"/>
                  <a:gd name="connsiteX26" fmla="*/ 73819 w 142875"/>
                  <a:gd name="connsiteY26" fmla="*/ 11906 h 142875"/>
                  <a:gd name="connsiteX27" fmla="*/ 61913 w 142875"/>
                  <a:gd name="connsiteY27" fmla="*/ 14287 h 142875"/>
                  <a:gd name="connsiteX28" fmla="*/ 54769 w 142875"/>
                  <a:gd name="connsiteY28" fmla="*/ 21431 h 142875"/>
                  <a:gd name="connsiteX29" fmla="*/ 47625 w 142875"/>
                  <a:gd name="connsiteY29" fmla="*/ 23812 h 142875"/>
                  <a:gd name="connsiteX30" fmla="*/ 19050 w 142875"/>
                  <a:gd name="connsiteY30" fmla="*/ 26194 h 142875"/>
                  <a:gd name="connsiteX31" fmla="*/ 2381 w 142875"/>
                  <a:gd name="connsiteY31" fmla="*/ 28575 h 142875"/>
                  <a:gd name="connsiteX32" fmla="*/ 0 w 142875"/>
                  <a:gd name="connsiteY32" fmla="*/ 23812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2875" h="142875">
                    <a:moveTo>
                      <a:pt x="0" y="23812"/>
                    </a:moveTo>
                    <a:cubicBezTo>
                      <a:pt x="794" y="30162"/>
                      <a:pt x="1040" y="36605"/>
                      <a:pt x="2381" y="42862"/>
                    </a:cubicBezTo>
                    <a:cubicBezTo>
                      <a:pt x="3433" y="47771"/>
                      <a:pt x="5556" y="52387"/>
                      <a:pt x="7144" y="57150"/>
                    </a:cubicBezTo>
                    <a:cubicBezTo>
                      <a:pt x="7938" y="59531"/>
                      <a:pt x="8132" y="62206"/>
                      <a:pt x="9525" y="64294"/>
                    </a:cubicBezTo>
                    <a:lnTo>
                      <a:pt x="14288" y="71437"/>
                    </a:lnTo>
                    <a:cubicBezTo>
                      <a:pt x="16676" y="78601"/>
                      <a:pt x="18229" y="82278"/>
                      <a:pt x="19050" y="90487"/>
                    </a:cubicBezTo>
                    <a:cubicBezTo>
                      <a:pt x="20237" y="102361"/>
                      <a:pt x="20182" y="114339"/>
                      <a:pt x="21431" y="126206"/>
                    </a:cubicBezTo>
                    <a:cubicBezTo>
                      <a:pt x="21890" y="130571"/>
                      <a:pt x="24720" y="138452"/>
                      <a:pt x="26194" y="142875"/>
                    </a:cubicBezTo>
                    <a:cubicBezTo>
                      <a:pt x="52249" y="134191"/>
                      <a:pt x="12784" y="148041"/>
                      <a:pt x="40481" y="135731"/>
                    </a:cubicBezTo>
                    <a:cubicBezTo>
                      <a:pt x="45069" y="133692"/>
                      <a:pt x="50006" y="132557"/>
                      <a:pt x="54769" y="130969"/>
                    </a:cubicBezTo>
                    <a:lnTo>
                      <a:pt x="61913" y="128587"/>
                    </a:lnTo>
                    <a:cubicBezTo>
                      <a:pt x="64294" y="127793"/>
                      <a:pt x="66726" y="127138"/>
                      <a:pt x="69056" y="126206"/>
                    </a:cubicBezTo>
                    <a:cubicBezTo>
                      <a:pt x="73025" y="124619"/>
                      <a:pt x="76816" y="122481"/>
                      <a:pt x="80963" y="121444"/>
                    </a:cubicBezTo>
                    <a:cubicBezTo>
                      <a:pt x="86408" y="120083"/>
                      <a:pt x="92075" y="119856"/>
                      <a:pt x="97631" y="119062"/>
                    </a:cubicBezTo>
                    <a:cubicBezTo>
                      <a:pt x="119320" y="111833"/>
                      <a:pt x="85052" y="122926"/>
                      <a:pt x="116681" y="114300"/>
                    </a:cubicBezTo>
                    <a:cubicBezTo>
                      <a:pt x="121524" y="112979"/>
                      <a:pt x="126206" y="111125"/>
                      <a:pt x="130969" y="109537"/>
                    </a:cubicBezTo>
                    <a:lnTo>
                      <a:pt x="138113" y="107156"/>
                    </a:lnTo>
                    <a:cubicBezTo>
                      <a:pt x="139700" y="104775"/>
                      <a:pt x="142875" y="102874"/>
                      <a:pt x="142875" y="100012"/>
                    </a:cubicBezTo>
                    <a:cubicBezTo>
                      <a:pt x="142875" y="100005"/>
                      <a:pt x="136923" y="82156"/>
                      <a:pt x="135731" y="78581"/>
                    </a:cubicBezTo>
                    <a:cubicBezTo>
                      <a:pt x="132310" y="68319"/>
                      <a:pt x="131273" y="65809"/>
                      <a:pt x="128588" y="52387"/>
                    </a:cubicBezTo>
                    <a:cubicBezTo>
                      <a:pt x="127794" y="48418"/>
                      <a:pt x="127188" y="44407"/>
                      <a:pt x="126206" y="40481"/>
                    </a:cubicBezTo>
                    <a:cubicBezTo>
                      <a:pt x="125597" y="38046"/>
                      <a:pt x="125044" y="35531"/>
                      <a:pt x="123825" y="33337"/>
                    </a:cubicBezTo>
                    <a:cubicBezTo>
                      <a:pt x="121045" y="28334"/>
                      <a:pt x="114300" y="19050"/>
                      <a:pt x="114300" y="19050"/>
                    </a:cubicBezTo>
                    <a:cubicBezTo>
                      <a:pt x="108633" y="2047"/>
                      <a:pt x="113715" y="7546"/>
                      <a:pt x="102394" y="0"/>
                    </a:cubicBezTo>
                    <a:cubicBezTo>
                      <a:pt x="98425" y="1587"/>
                      <a:pt x="94490" y="3261"/>
                      <a:pt x="90488" y="4762"/>
                    </a:cubicBezTo>
                    <a:cubicBezTo>
                      <a:pt x="88138" y="5643"/>
                      <a:pt x="85651" y="6155"/>
                      <a:pt x="83344" y="7144"/>
                    </a:cubicBezTo>
                    <a:cubicBezTo>
                      <a:pt x="80081" y="8542"/>
                      <a:pt x="77187" y="10784"/>
                      <a:pt x="73819" y="11906"/>
                    </a:cubicBezTo>
                    <a:cubicBezTo>
                      <a:pt x="69979" y="13186"/>
                      <a:pt x="65882" y="13493"/>
                      <a:pt x="61913" y="14287"/>
                    </a:cubicBezTo>
                    <a:cubicBezTo>
                      <a:pt x="59532" y="16668"/>
                      <a:pt x="57571" y="19563"/>
                      <a:pt x="54769" y="21431"/>
                    </a:cubicBezTo>
                    <a:cubicBezTo>
                      <a:pt x="52680" y="22823"/>
                      <a:pt x="50113" y="23480"/>
                      <a:pt x="47625" y="23812"/>
                    </a:cubicBezTo>
                    <a:cubicBezTo>
                      <a:pt x="38151" y="25075"/>
                      <a:pt x="28556" y="25193"/>
                      <a:pt x="19050" y="26194"/>
                    </a:cubicBezTo>
                    <a:cubicBezTo>
                      <a:pt x="13468" y="26782"/>
                      <a:pt x="7937" y="27781"/>
                      <a:pt x="2381" y="28575"/>
                    </a:cubicBezTo>
                    <a:lnTo>
                      <a:pt x="0" y="2381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678148" y="4305300"/>
                <a:ext cx="803240" cy="646819"/>
              </a:xfrm>
              <a:custGeom>
                <a:avLst/>
                <a:gdLst>
                  <a:gd name="connsiteX0" fmla="*/ 615121 w 803240"/>
                  <a:gd name="connsiteY0" fmla="*/ 385763 h 646819"/>
                  <a:gd name="connsiteX1" fmla="*/ 567496 w 803240"/>
                  <a:gd name="connsiteY1" fmla="*/ 388144 h 646819"/>
                  <a:gd name="connsiteX2" fmla="*/ 546065 w 803240"/>
                  <a:gd name="connsiteY2" fmla="*/ 395288 h 646819"/>
                  <a:gd name="connsiteX3" fmla="*/ 538921 w 803240"/>
                  <a:gd name="connsiteY3" fmla="*/ 400050 h 646819"/>
                  <a:gd name="connsiteX4" fmla="*/ 522252 w 803240"/>
                  <a:gd name="connsiteY4" fmla="*/ 397669 h 646819"/>
                  <a:gd name="connsiteX5" fmla="*/ 519871 w 803240"/>
                  <a:gd name="connsiteY5" fmla="*/ 366713 h 646819"/>
                  <a:gd name="connsiteX6" fmla="*/ 517490 w 803240"/>
                  <a:gd name="connsiteY6" fmla="*/ 359569 h 646819"/>
                  <a:gd name="connsiteX7" fmla="*/ 515108 w 803240"/>
                  <a:gd name="connsiteY7" fmla="*/ 350044 h 646819"/>
                  <a:gd name="connsiteX8" fmla="*/ 510346 w 803240"/>
                  <a:gd name="connsiteY8" fmla="*/ 319088 h 646819"/>
                  <a:gd name="connsiteX9" fmla="*/ 505583 w 803240"/>
                  <a:gd name="connsiteY9" fmla="*/ 307181 h 646819"/>
                  <a:gd name="connsiteX10" fmla="*/ 503202 w 803240"/>
                  <a:gd name="connsiteY10" fmla="*/ 297656 h 646819"/>
                  <a:gd name="connsiteX11" fmla="*/ 496058 w 803240"/>
                  <a:gd name="connsiteY11" fmla="*/ 259556 h 646819"/>
                  <a:gd name="connsiteX12" fmla="*/ 488915 w 803240"/>
                  <a:gd name="connsiteY12" fmla="*/ 242888 h 646819"/>
                  <a:gd name="connsiteX13" fmla="*/ 484152 w 803240"/>
                  <a:gd name="connsiteY13" fmla="*/ 228600 h 646819"/>
                  <a:gd name="connsiteX14" fmla="*/ 479390 w 803240"/>
                  <a:gd name="connsiteY14" fmla="*/ 219075 h 646819"/>
                  <a:gd name="connsiteX15" fmla="*/ 474627 w 803240"/>
                  <a:gd name="connsiteY15" fmla="*/ 204788 h 646819"/>
                  <a:gd name="connsiteX16" fmla="*/ 467483 w 803240"/>
                  <a:gd name="connsiteY16" fmla="*/ 188119 h 646819"/>
                  <a:gd name="connsiteX17" fmla="*/ 477008 w 803240"/>
                  <a:gd name="connsiteY17" fmla="*/ 171450 h 646819"/>
                  <a:gd name="connsiteX18" fmla="*/ 484152 w 803240"/>
                  <a:gd name="connsiteY18" fmla="*/ 166688 h 646819"/>
                  <a:gd name="connsiteX19" fmla="*/ 496058 w 803240"/>
                  <a:gd name="connsiteY19" fmla="*/ 154781 h 646819"/>
                  <a:gd name="connsiteX20" fmla="*/ 500821 w 803240"/>
                  <a:gd name="connsiteY20" fmla="*/ 147638 h 646819"/>
                  <a:gd name="connsiteX21" fmla="*/ 507965 w 803240"/>
                  <a:gd name="connsiteY21" fmla="*/ 142875 h 646819"/>
                  <a:gd name="connsiteX22" fmla="*/ 519871 w 803240"/>
                  <a:gd name="connsiteY22" fmla="*/ 128588 h 646819"/>
                  <a:gd name="connsiteX23" fmla="*/ 527015 w 803240"/>
                  <a:gd name="connsiteY23" fmla="*/ 119063 h 646819"/>
                  <a:gd name="connsiteX24" fmla="*/ 534158 w 803240"/>
                  <a:gd name="connsiteY24" fmla="*/ 114300 h 646819"/>
                  <a:gd name="connsiteX25" fmla="*/ 543683 w 803240"/>
                  <a:gd name="connsiteY25" fmla="*/ 104775 h 646819"/>
                  <a:gd name="connsiteX26" fmla="*/ 550827 w 803240"/>
                  <a:gd name="connsiteY26" fmla="*/ 102394 h 646819"/>
                  <a:gd name="connsiteX27" fmla="*/ 562733 w 803240"/>
                  <a:gd name="connsiteY27" fmla="*/ 95250 h 646819"/>
                  <a:gd name="connsiteX28" fmla="*/ 572258 w 803240"/>
                  <a:gd name="connsiteY28" fmla="*/ 85725 h 646819"/>
                  <a:gd name="connsiteX29" fmla="*/ 591308 w 803240"/>
                  <a:gd name="connsiteY29" fmla="*/ 73819 h 646819"/>
                  <a:gd name="connsiteX30" fmla="*/ 605596 w 803240"/>
                  <a:gd name="connsiteY30" fmla="*/ 64294 h 646819"/>
                  <a:gd name="connsiteX31" fmla="*/ 612740 w 803240"/>
                  <a:gd name="connsiteY31" fmla="*/ 57150 h 646819"/>
                  <a:gd name="connsiteX32" fmla="*/ 622265 w 803240"/>
                  <a:gd name="connsiteY32" fmla="*/ 52388 h 646819"/>
                  <a:gd name="connsiteX33" fmla="*/ 629408 w 803240"/>
                  <a:gd name="connsiteY33" fmla="*/ 47625 h 646819"/>
                  <a:gd name="connsiteX34" fmla="*/ 641315 w 803240"/>
                  <a:gd name="connsiteY34" fmla="*/ 40481 h 646819"/>
                  <a:gd name="connsiteX35" fmla="*/ 667508 w 803240"/>
                  <a:gd name="connsiteY35" fmla="*/ 21431 h 646819"/>
                  <a:gd name="connsiteX36" fmla="*/ 684177 w 803240"/>
                  <a:gd name="connsiteY36" fmla="*/ 9525 h 646819"/>
                  <a:gd name="connsiteX37" fmla="*/ 693702 w 803240"/>
                  <a:gd name="connsiteY37" fmla="*/ 0 h 646819"/>
                  <a:gd name="connsiteX38" fmla="*/ 698465 w 803240"/>
                  <a:gd name="connsiteY38" fmla="*/ 38100 h 646819"/>
                  <a:gd name="connsiteX39" fmla="*/ 700846 w 803240"/>
                  <a:gd name="connsiteY39" fmla="*/ 45244 h 646819"/>
                  <a:gd name="connsiteX40" fmla="*/ 703227 w 803240"/>
                  <a:gd name="connsiteY40" fmla="*/ 57150 h 646819"/>
                  <a:gd name="connsiteX41" fmla="*/ 705608 w 803240"/>
                  <a:gd name="connsiteY41" fmla="*/ 64294 h 646819"/>
                  <a:gd name="connsiteX42" fmla="*/ 712752 w 803240"/>
                  <a:gd name="connsiteY42" fmla="*/ 85725 h 646819"/>
                  <a:gd name="connsiteX43" fmla="*/ 715133 w 803240"/>
                  <a:gd name="connsiteY43" fmla="*/ 100013 h 646819"/>
                  <a:gd name="connsiteX44" fmla="*/ 717515 w 803240"/>
                  <a:gd name="connsiteY44" fmla="*/ 109538 h 646819"/>
                  <a:gd name="connsiteX45" fmla="*/ 719896 w 803240"/>
                  <a:gd name="connsiteY45" fmla="*/ 123825 h 646819"/>
                  <a:gd name="connsiteX46" fmla="*/ 724658 w 803240"/>
                  <a:gd name="connsiteY46" fmla="*/ 130969 h 646819"/>
                  <a:gd name="connsiteX47" fmla="*/ 729421 w 803240"/>
                  <a:gd name="connsiteY47" fmla="*/ 145256 h 646819"/>
                  <a:gd name="connsiteX48" fmla="*/ 731802 w 803240"/>
                  <a:gd name="connsiteY48" fmla="*/ 152400 h 646819"/>
                  <a:gd name="connsiteX49" fmla="*/ 736565 w 803240"/>
                  <a:gd name="connsiteY49" fmla="*/ 178594 h 646819"/>
                  <a:gd name="connsiteX50" fmla="*/ 743708 w 803240"/>
                  <a:gd name="connsiteY50" fmla="*/ 202406 h 646819"/>
                  <a:gd name="connsiteX51" fmla="*/ 748471 w 803240"/>
                  <a:gd name="connsiteY51" fmla="*/ 221456 h 646819"/>
                  <a:gd name="connsiteX52" fmla="*/ 753233 w 803240"/>
                  <a:gd name="connsiteY52" fmla="*/ 264319 h 646819"/>
                  <a:gd name="connsiteX53" fmla="*/ 757996 w 803240"/>
                  <a:gd name="connsiteY53" fmla="*/ 273844 h 646819"/>
                  <a:gd name="connsiteX54" fmla="*/ 765140 w 803240"/>
                  <a:gd name="connsiteY54" fmla="*/ 292894 h 646819"/>
                  <a:gd name="connsiteX55" fmla="*/ 772283 w 803240"/>
                  <a:gd name="connsiteY55" fmla="*/ 314325 h 646819"/>
                  <a:gd name="connsiteX56" fmla="*/ 777046 w 803240"/>
                  <a:gd name="connsiteY56" fmla="*/ 330994 h 646819"/>
                  <a:gd name="connsiteX57" fmla="*/ 779427 w 803240"/>
                  <a:gd name="connsiteY57" fmla="*/ 366713 h 646819"/>
                  <a:gd name="connsiteX58" fmla="*/ 781808 w 803240"/>
                  <a:gd name="connsiteY58" fmla="*/ 381000 h 646819"/>
                  <a:gd name="connsiteX59" fmla="*/ 784190 w 803240"/>
                  <a:gd name="connsiteY59" fmla="*/ 388144 h 646819"/>
                  <a:gd name="connsiteX60" fmla="*/ 786571 w 803240"/>
                  <a:gd name="connsiteY60" fmla="*/ 397669 h 646819"/>
                  <a:gd name="connsiteX61" fmla="*/ 788952 w 803240"/>
                  <a:gd name="connsiteY61" fmla="*/ 423863 h 646819"/>
                  <a:gd name="connsiteX62" fmla="*/ 791333 w 803240"/>
                  <a:gd name="connsiteY62" fmla="*/ 431006 h 646819"/>
                  <a:gd name="connsiteX63" fmla="*/ 793715 w 803240"/>
                  <a:gd name="connsiteY63" fmla="*/ 445294 h 646819"/>
                  <a:gd name="connsiteX64" fmla="*/ 796096 w 803240"/>
                  <a:gd name="connsiteY64" fmla="*/ 452438 h 646819"/>
                  <a:gd name="connsiteX65" fmla="*/ 798477 w 803240"/>
                  <a:gd name="connsiteY65" fmla="*/ 461963 h 646819"/>
                  <a:gd name="connsiteX66" fmla="*/ 803240 w 803240"/>
                  <a:gd name="connsiteY66" fmla="*/ 483394 h 646819"/>
                  <a:gd name="connsiteX67" fmla="*/ 748471 w 803240"/>
                  <a:gd name="connsiteY67" fmla="*/ 490538 h 646819"/>
                  <a:gd name="connsiteX68" fmla="*/ 734183 w 803240"/>
                  <a:gd name="connsiteY68" fmla="*/ 497681 h 646819"/>
                  <a:gd name="connsiteX69" fmla="*/ 727040 w 803240"/>
                  <a:gd name="connsiteY69" fmla="*/ 500063 h 646819"/>
                  <a:gd name="connsiteX70" fmla="*/ 719896 w 803240"/>
                  <a:gd name="connsiteY70" fmla="*/ 504825 h 646819"/>
                  <a:gd name="connsiteX71" fmla="*/ 712752 w 803240"/>
                  <a:gd name="connsiteY71" fmla="*/ 507206 h 646819"/>
                  <a:gd name="connsiteX72" fmla="*/ 679415 w 803240"/>
                  <a:gd name="connsiteY72" fmla="*/ 514350 h 646819"/>
                  <a:gd name="connsiteX73" fmla="*/ 638933 w 803240"/>
                  <a:gd name="connsiteY73" fmla="*/ 521494 h 646819"/>
                  <a:gd name="connsiteX74" fmla="*/ 607977 w 803240"/>
                  <a:gd name="connsiteY74" fmla="*/ 526256 h 646819"/>
                  <a:gd name="connsiteX75" fmla="*/ 598452 w 803240"/>
                  <a:gd name="connsiteY75" fmla="*/ 528638 h 646819"/>
                  <a:gd name="connsiteX76" fmla="*/ 581783 w 803240"/>
                  <a:gd name="connsiteY76" fmla="*/ 533400 h 646819"/>
                  <a:gd name="connsiteX77" fmla="*/ 572258 w 803240"/>
                  <a:gd name="connsiteY77" fmla="*/ 535781 h 646819"/>
                  <a:gd name="connsiteX78" fmla="*/ 560352 w 803240"/>
                  <a:gd name="connsiteY78" fmla="*/ 540544 h 646819"/>
                  <a:gd name="connsiteX79" fmla="*/ 541302 w 803240"/>
                  <a:gd name="connsiteY79" fmla="*/ 542925 h 646819"/>
                  <a:gd name="connsiteX80" fmla="*/ 534158 w 803240"/>
                  <a:gd name="connsiteY80" fmla="*/ 545306 h 646819"/>
                  <a:gd name="connsiteX81" fmla="*/ 527015 w 803240"/>
                  <a:gd name="connsiteY81" fmla="*/ 550069 h 646819"/>
                  <a:gd name="connsiteX82" fmla="*/ 515108 w 803240"/>
                  <a:gd name="connsiteY82" fmla="*/ 552450 h 646819"/>
                  <a:gd name="connsiteX83" fmla="*/ 507965 w 803240"/>
                  <a:gd name="connsiteY83" fmla="*/ 554831 h 646819"/>
                  <a:gd name="connsiteX84" fmla="*/ 481771 w 803240"/>
                  <a:gd name="connsiteY84" fmla="*/ 564356 h 646819"/>
                  <a:gd name="connsiteX85" fmla="*/ 453196 w 803240"/>
                  <a:gd name="connsiteY85" fmla="*/ 573881 h 646819"/>
                  <a:gd name="connsiteX86" fmla="*/ 412715 w 803240"/>
                  <a:gd name="connsiteY86" fmla="*/ 583406 h 646819"/>
                  <a:gd name="connsiteX87" fmla="*/ 391283 w 803240"/>
                  <a:gd name="connsiteY87" fmla="*/ 588169 h 646819"/>
                  <a:gd name="connsiteX88" fmla="*/ 367471 w 803240"/>
                  <a:gd name="connsiteY88" fmla="*/ 597694 h 646819"/>
                  <a:gd name="connsiteX89" fmla="*/ 346040 w 803240"/>
                  <a:gd name="connsiteY89" fmla="*/ 604838 h 646819"/>
                  <a:gd name="connsiteX90" fmla="*/ 322227 w 803240"/>
                  <a:gd name="connsiteY90" fmla="*/ 609600 h 646819"/>
                  <a:gd name="connsiteX91" fmla="*/ 319846 w 803240"/>
                  <a:gd name="connsiteY91" fmla="*/ 616744 h 646819"/>
                  <a:gd name="connsiteX92" fmla="*/ 274602 w 803240"/>
                  <a:gd name="connsiteY92" fmla="*/ 611981 h 646819"/>
                  <a:gd name="connsiteX93" fmla="*/ 262696 w 803240"/>
                  <a:gd name="connsiteY93" fmla="*/ 609600 h 646819"/>
                  <a:gd name="connsiteX94" fmla="*/ 215071 w 803240"/>
                  <a:gd name="connsiteY94" fmla="*/ 616744 h 646819"/>
                  <a:gd name="connsiteX95" fmla="*/ 205546 w 803240"/>
                  <a:gd name="connsiteY95" fmla="*/ 621506 h 646819"/>
                  <a:gd name="connsiteX96" fmla="*/ 193640 w 803240"/>
                  <a:gd name="connsiteY96" fmla="*/ 623888 h 646819"/>
                  <a:gd name="connsiteX97" fmla="*/ 174590 w 803240"/>
                  <a:gd name="connsiteY97" fmla="*/ 628650 h 646819"/>
                  <a:gd name="connsiteX98" fmla="*/ 165065 w 803240"/>
                  <a:gd name="connsiteY98" fmla="*/ 633413 h 646819"/>
                  <a:gd name="connsiteX99" fmla="*/ 146015 w 803240"/>
                  <a:gd name="connsiteY99" fmla="*/ 638175 h 646819"/>
                  <a:gd name="connsiteX100" fmla="*/ 79340 w 803240"/>
                  <a:gd name="connsiteY100" fmla="*/ 640556 h 646819"/>
                  <a:gd name="connsiteX101" fmla="*/ 72196 w 803240"/>
                  <a:gd name="connsiteY101" fmla="*/ 633413 h 646819"/>
                  <a:gd name="connsiteX102" fmla="*/ 57908 w 803240"/>
                  <a:gd name="connsiteY102" fmla="*/ 623888 h 646819"/>
                  <a:gd name="connsiteX103" fmla="*/ 53146 w 803240"/>
                  <a:gd name="connsiteY103" fmla="*/ 616744 h 646819"/>
                  <a:gd name="connsiteX104" fmla="*/ 46002 w 803240"/>
                  <a:gd name="connsiteY104" fmla="*/ 609600 h 646819"/>
                  <a:gd name="connsiteX105" fmla="*/ 43621 w 803240"/>
                  <a:gd name="connsiteY105" fmla="*/ 602456 h 646819"/>
                  <a:gd name="connsiteX106" fmla="*/ 24571 w 803240"/>
                  <a:gd name="connsiteY106" fmla="*/ 581025 h 646819"/>
                  <a:gd name="connsiteX107" fmla="*/ 17427 w 803240"/>
                  <a:gd name="connsiteY107" fmla="*/ 576263 h 646819"/>
                  <a:gd name="connsiteX108" fmla="*/ 7902 w 803240"/>
                  <a:gd name="connsiteY108" fmla="*/ 573881 h 646819"/>
                  <a:gd name="connsiteX109" fmla="*/ 3140 w 803240"/>
                  <a:gd name="connsiteY109" fmla="*/ 557213 h 646819"/>
                  <a:gd name="connsiteX110" fmla="*/ 10283 w 803240"/>
                  <a:gd name="connsiteY110" fmla="*/ 554831 h 646819"/>
                  <a:gd name="connsiteX111" fmla="*/ 38858 w 803240"/>
                  <a:gd name="connsiteY111" fmla="*/ 538163 h 646819"/>
                  <a:gd name="connsiteX112" fmla="*/ 50765 w 803240"/>
                  <a:gd name="connsiteY112" fmla="*/ 526256 h 646819"/>
                  <a:gd name="connsiteX113" fmla="*/ 69815 w 803240"/>
                  <a:gd name="connsiteY113" fmla="*/ 511969 h 646819"/>
                  <a:gd name="connsiteX114" fmla="*/ 86483 w 803240"/>
                  <a:gd name="connsiteY114" fmla="*/ 497681 h 646819"/>
                  <a:gd name="connsiteX115" fmla="*/ 103152 w 803240"/>
                  <a:gd name="connsiteY115" fmla="*/ 485775 h 646819"/>
                  <a:gd name="connsiteX116" fmla="*/ 110296 w 803240"/>
                  <a:gd name="connsiteY116" fmla="*/ 476250 h 646819"/>
                  <a:gd name="connsiteX117" fmla="*/ 117440 w 803240"/>
                  <a:gd name="connsiteY117" fmla="*/ 471488 h 646819"/>
                  <a:gd name="connsiteX118" fmla="*/ 138871 w 803240"/>
                  <a:gd name="connsiteY118" fmla="*/ 454819 h 646819"/>
                  <a:gd name="connsiteX119" fmla="*/ 148396 w 803240"/>
                  <a:gd name="connsiteY119" fmla="*/ 445294 h 646819"/>
                  <a:gd name="connsiteX120" fmla="*/ 162683 w 803240"/>
                  <a:gd name="connsiteY120" fmla="*/ 435769 h 646819"/>
                  <a:gd name="connsiteX121" fmla="*/ 176971 w 803240"/>
                  <a:gd name="connsiteY121" fmla="*/ 426244 h 646819"/>
                  <a:gd name="connsiteX122" fmla="*/ 217452 w 803240"/>
                  <a:gd name="connsiteY122" fmla="*/ 395288 h 646819"/>
                  <a:gd name="connsiteX123" fmla="*/ 229358 w 803240"/>
                  <a:gd name="connsiteY123" fmla="*/ 385763 h 646819"/>
                  <a:gd name="connsiteX124" fmla="*/ 236502 w 803240"/>
                  <a:gd name="connsiteY124" fmla="*/ 378619 h 646819"/>
                  <a:gd name="connsiteX125" fmla="*/ 246027 w 803240"/>
                  <a:gd name="connsiteY125" fmla="*/ 371475 h 646819"/>
                  <a:gd name="connsiteX126" fmla="*/ 269840 w 803240"/>
                  <a:gd name="connsiteY126" fmla="*/ 342900 h 646819"/>
                  <a:gd name="connsiteX127" fmla="*/ 276983 w 803240"/>
                  <a:gd name="connsiteY127" fmla="*/ 335756 h 646819"/>
                  <a:gd name="connsiteX128" fmla="*/ 284127 w 803240"/>
                  <a:gd name="connsiteY128" fmla="*/ 330994 h 646819"/>
                  <a:gd name="connsiteX129" fmla="*/ 310321 w 803240"/>
                  <a:gd name="connsiteY129" fmla="*/ 314325 h 646819"/>
                  <a:gd name="connsiteX130" fmla="*/ 315083 w 803240"/>
                  <a:gd name="connsiteY130" fmla="*/ 307181 h 646819"/>
                  <a:gd name="connsiteX131" fmla="*/ 331752 w 803240"/>
                  <a:gd name="connsiteY131" fmla="*/ 297656 h 646819"/>
                  <a:gd name="connsiteX132" fmla="*/ 338896 w 803240"/>
                  <a:gd name="connsiteY132" fmla="*/ 288131 h 646819"/>
                  <a:gd name="connsiteX133" fmla="*/ 350802 w 803240"/>
                  <a:gd name="connsiteY133" fmla="*/ 278606 h 646819"/>
                  <a:gd name="connsiteX134" fmla="*/ 360327 w 803240"/>
                  <a:gd name="connsiteY134" fmla="*/ 269081 h 646819"/>
                  <a:gd name="connsiteX135" fmla="*/ 367471 w 803240"/>
                  <a:gd name="connsiteY135" fmla="*/ 264319 h 646819"/>
                  <a:gd name="connsiteX136" fmla="*/ 381758 w 803240"/>
                  <a:gd name="connsiteY136" fmla="*/ 250031 h 646819"/>
                  <a:gd name="connsiteX137" fmla="*/ 386521 w 803240"/>
                  <a:gd name="connsiteY137" fmla="*/ 242888 h 646819"/>
                  <a:gd name="connsiteX138" fmla="*/ 393665 w 803240"/>
                  <a:gd name="connsiteY138" fmla="*/ 238125 h 646819"/>
                  <a:gd name="connsiteX139" fmla="*/ 400808 w 803240"/>
                  <a:gd name="connsiteY139" fmla="*/ 230981 h 646819"/>
                  <a:gd name="connsiteX140" fmla="*/ 410333 w 803240"/>
                  <a:gd name="connsiteY140" fmla="*/ 228600 h 646819"/>
                  <a:gd name="connsiteX141" fmla="*/ 417477 w 803240"/>
                  <a:gd name="connsiteY141" fmla="*/ 247650 h 646819"/>
                  <a:gd name="connsiteX142" fmla="*/ 422240 w 803240"/>
                  <a:gd name="connsiteY142" fmla="*/ 261938 h 646819"/>
                  <a:gd name="connsiteX143" fmla="*/ 427002 w 803240"/>
                  <a:gd name="connsiteY143" fmla="*/ 285750 h 646819"/>
                  <a:gd name="connsiteX144" fmla="*/ 431765 w 803240"/>
                  <a:gd name="connsiteY144" fmla="*/ 304800 h 646819"/>
                  <a:gd name="connsiteX145" fmla="*/ 436527 w 803240"/>
                  <a:gd name="connsiteY145" fmla="*/ 319088 h 646819"/>
                  <a:gd name="connsiteX146" fmla="*/ 438908 w 803240"/>
                  <a:gd name="connsiteY146" fmla="*/ 328613 h 646819"/>
                  <a:gd name="connsiteX147" fmla="*/ 443671 w 803240"/>
                  <a:gd name="connsiteY147" fmla="*/ 364331 h 646819"/>
                  <a:gd name="connsiteX148" fmla="*/ 446052 w 803240"/>
                  <a:gd name="connsiteY148" fmla="*/ 381000 h 646819"/>
                  <a:gd name="connsiteX149" fmla="*/ 453196 w 803240"/>
                  <a:gd name="connsiteY149" fmla="*/ 383381 h 646819"/>
                  <a:gd name="connsiteX150" fmla="*/ 472246 w 803240"/>
                  <a:gd name="connsiteY150" fmla="*/ 381000 h 646819"/>
                  <a:gd name="connsiteX151" fmla="*/ 477008 w 803240"/>
                  <a:gd name="connsiteY151" fmla="*/ 388144 h 646819"/>
                  <a:gd name="connsiteX152" fmla="*/ 474627 w 803240"/>
                  <a:gd name="connsiteY152" fmla="*/ 409575 h 646819"/>
                  <a:gd name="connsiteX153" fmla="*/ 438908 w 803240"/>
                  <a:gd name="connsiteY153" fmla="*/ 411956 h 646819"/>
                  <a:gd name="connsiteX154" fmla="*/ 431765 w 803240"/>
                  <a:gd name="connsiteY154" fmla="*/ 414338 h 646819"/>
                  <a:gd name="connsiteX155" fmla="*/ 419858 w 803240"/>
                  <a:gd name="connsiteY155" fmla="*/ 404813 h 646819"/>
                  <a:gd name="connsiteX156" fmla="*/ 417477 w 803240"/>
                  <a:gd name="connsiteY156" fmla="*/ 395288 h 646819"/>
                  <a:gd name="connsiteX157" fmla="*/ 412715 w 803240"/>
                  <a:gd name="connsiteY157" fmla="*/ 371475 h 646819"/>
                  <a:gd name="connsiteX158" fmla="*/ 410333 w 803240"/>
                  <a:gd name="connsiteY158" fmla="*/ 361950 h 646819"/>
                  <a:gd name="connsiteX159" fmla="*/ 396046 w 803240"/>
                  <a:gd name="connsiteY159" fmla="*/ 354806 h 646819"/>
                  <a:gd name="connsiteX160" fmla="*/ 396046 w 803240"/>
                  <a:gd name="connsiteY160" fmla="*/ 378619 h 646819"/>
                  <a:gd name="connsiteX161" fmla="*/ 400808 w 803240"/>
                  <a:gd name="connsiteY161" fmla="*/ 392906 h 646819"/>
                  <a:gd name="connsiteX162" fmla="*/ 405571 w 803240"/>
                  <a:gd name="connsiteY162" fmla="*/ 461963 h 646819"/>
                  <a:gd name="connsiteX163" fmla="*/ 410333 w 803240"/>
                  <a:gd name="connsiteY163" fmla="*/ 485775 h 646819"/>
                  <a:gd name="connsiteX164" fmla="*/ 415096 w 803240"/>
                  <a:gd name="connsiteY164" fmla="*/ 511969 h 646819"/>
                  <a:gd name="connsiteX165" fmla="*/ 419858 w 803240"/>
                  <a:gd name="connsiteY165" fmla="*/ 523875 h 646819"/>
                  <a:gd name="connsiteX166" fmla="*/ 460340 w 803240"/>
                  <a:gd name="connsiteY166" fmla="*/ 516731 h 646819"/>
                  <a:gd name="connsiteX167" fmla="*/ 472246 w 803240"/>
                  <a:gd name="connsiteY167" fmla="*/ 511969 h 646819"/>
                  <a:gd name="connsiteX168" fmla="*/ 500821 w 803240"/>
                  <a:gd name="connsiteY168" fmla="*/ 497681 h 646819"/>
                  <a:gd name="connsiteX169" fmla="*/ 572258 w 803240"/>
                  <a:gd name="connsiteY169" fmla="*/ 495300 h 646819"/>
                  <a:gd name="connsiteX170" fmla="*/ 586546 w 803240"/>
                  <a:gd name="connsiteY170" fmla="*/ 490538 h 646819"/>
                  <a:gd name="connsiteX171" fmla="*/ 612740 w 803240"/>
                  <a:gd name="connsiteY171" fmla="*/ 485775 h 646819"/>
                  <a:gd name="connsiteX172" fmla="*/ 627027 w 803240"/>
                  <a:gd name="connsiteY172" fmla="*/ 481013 h 646819"/>
                  <a:gd name="connsiteX173" fmla="*/ 622265 w 803240"/>
                  <a:gd name="connsiteY173" fmla="*/ 442913 h 646819"/>
                  <a:gd name="connsiteX174" fmla="*/ 617502 w 803240"/>
                  <a:gd name="connsiteY174" fmla="*/ 421481 h 646819"/>
                  <a:gd name="connsiteX175" fmla="*/ 615121 w 803240"/>
                  <a:gd name="connsiteY175" fmla="*/ 400050 h 646819"/>
                  <a:gd name="connsiteX176" fmla="*/ 615121 w 803240"/>
                  <a:gd name="connsiteY176" fmla="*/ 385763 h 64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803240" h="646819">
                    <a:moveTo>
                      <a:pt x="615121" y="385763"/>
                    </a:moveTo>
                    <a:cubicBezTo>
                      <a:pt x="607184" y="383779"/>
                      <a:pt x="583336" y="386824"/>
                      <a:pt x="567496" y="388144"/>
                    </a:cubicBezTo>
                    <a:cubicBezTo>
                      <a:pt x="562037" y="388599"/>
                      <a:pt x="550283" y="393179"/>
                      <a:pt x="546065" y="395288"/>
                    </a:cubicBezTo>
                    <a:cubicBezTo>
                      <a:pt x="543505" y="396568"/>
                      <a:pt x="541302" y="398463"/>
                      <a:pt x="538921" y="400050"/>
                    </a:cubicBezTo>
                    <a:cubicBezTo>
                      <a:pt x="533365" y="399256"/>
                      <a:pt x="525037" y="402542"/>
                      <a:pt x="522252" y="397669"/>
                    </a:cubicBezTo>
                    <a:cubicBezTo>
                      <a:pt x="517117" y="388683"/>
                      <a:pt x="521155" y="376982"/>
                      <a:pt x="519871" y="366713"/>
                    </a:cubicBezTo>
                    <a:cubicBezTo>
                      <a:pt x="519560" y="364222"/>
                      <a:pt x="518180" y="361983"/>
                      <a:pt x="517490" y="359569"/>
                    </a:cubicBezTo>
                    <a:cubicBezTo>
                      <a:pt x="516591" y="356422"/>
                      <a:pt x="515677" y="353267"/>
                      <a:pt x="515108" y="350044"/>
                    </a:cubicBezTo>
                    <a:cubicBezTo>
                      <a:pt x="513294" y="339763"/>
                      <a:pt x="512611" y="329279"/>
                      <a:pt x="510346" y="319088"/>
                    </a:cubicBezTo>
                    <a:cubicBezTo>
                      <a:pt x="509419" y="314915"/>
                      <a:pt x="506935" y="311236"/>
                      <a:pt x="505583" y="307181"/>
                    </a:cubicBezTo>
                    <a:cubicBezTo>
                      <a:pt x="504548" y="304076"/>
                      <a:pt x="503805" y="300873"/>
                      <a:pt x="503202" y="297656"/>
                    </a:cubicBezTo>
                    <a:cubicBezTo>
                      <a:pt x="499770" y="279349"/>
                      <a:pt x="500150" y="273875"/>
                      <a:pt x="496058" y="259556"/>
                    </a:cubicBezTo>
                    <a:cubicBezTo>
                      <a:pt x="492225" y="246141"/>
                      <a:pt x="495266" y="258765"/>
                      <a:pt x="488915" y="242888"/>
                    </a:cubicBezTo>
                    <a:cubicBezTo>
                      <a:pt x="487051" y="238227"/>
                      <a:pt x="486397" y="233090"/>
                      <a:pt x="484152" y="228600"/>
                    </a:cubicBezTo>
                    <a:cubicBezTo>
                      <a:pt x="482565" y="225425"/>
                      <a:pt x="480708" y="222371"/>
                      <a:pt x="479390" y="219075"/>
                    </a:cubicBezTo>
                    <a:cubicBezTo>
                      <a:pt x="477526" y="214414"/>
                      <a:pt x="476872" y="209278"/>
                      <a:pt x="474627" y="204788"/>
                    </a:cubicBezTo>
                    <a:cubicBezTo>
                      <a:pt x="468742" y="193018"/>
                      <a:pt x="470988" y="198630"/>
                      <a:pt x="467483" y="188119"/>
                    </a:cubicBezTo>
                    <a:cubicBezTo>
                      <a:pt x="469349" y="184388"/>
                      <a:pt x="473645" y="174813"/>
                      <a:pt x="477008" y="171450"/>
                    </a:cubicBezTo>
                    <a:cubicBezTo>
                      <a:pt x="479032" y="169426"/>
                      <a:pt x="481771" y="168275"/>
                      <a:pt x="484152" y="166688"/>
                    </a:cubicBezTo>
                    <a:cubicBezTo>
                      <a:pt x="495818" y="143358"/>
                      <a:pt x="481460" y="166459"/>
                      <a:pt x="496058" y="154781"/>
                    </a:cubicBezTo>
                    <a:cubicBezTo>
                      <a:pt x="498293" y="152993"/>
                      <a:pt x="498797" y="149662"/>
                      <a:pt x="500821" y="147638"/>
                    </a:cubicBezTo>
                    <a:cubicBezTo>
                      <a:pt x="502845" y="145614"/>
                      <a:pt x="505584" y="144463"/>
                      <a:pt x="507965" y="142875"/>
                    </a:cubicBezTo>
                    <a:cubicBezTo>
                      <a:pt x="518181" y="122441"/>
                      <a:pt x="506408" y="142050"/>
                      <a:pt x="519871" y="128588"/>
                    </a:cubicBezTo>
                    <a:cubicBezTo>
                      <a:pt x="522677" y="125782"/>
                      <a:pt x="524209" y="121869"/>
                      <a:pt x="527015" y="119063"/>
                    </a:cubicBezTo>
                    <a:cubicBezTo>
                      <a:pt x="529039" y="117039"/>
                      <a:pt x="531985" y="116163"/>
                      <a:pt x="534158" y="114300"/>
                    </a:cubicBezTo>
                    <a:cubicBezTo>
                      <a:pt x="537567" y="111378"/>
                      <a:pt x="540029" y="107385"/>
                      <a:pt x="543683" y="104775"/>
                    </a:cubicBezTo>
                    <a:cubicBezTo>
                      <a:pt x="545726" y="103316"/>
                      <a:pt x="548582" y="103517"/>
                      <a:pt x="550827" y="102394"/>
                    </a:cubicBezTo>
                    <a:cubicBezTo>
                      <a:pt x="554967" y="100324"/>
                      <a:pt x="559080" y="98092"/>
                      <a:pt x="562733" y="95250"/>
                    </a:cubicBezTo>
                    <a:cubicBezTo>
                      <a:pt x="566277" y="92493"/>
                      <a:pt x="568879" y="88682"/>
                      <a:pt x="572258" y="85725"/>
                    </a:cubicBezTo>
                    <a:cubicBezTo>
                      <a:pt x="584320" y="75171"/>
                      <a:pt x="578504" y="81501"/>
                      <a:pt x="591308" y="73819"/>
                    </a:cubicBezTo>
                    <a:cubicBezTo>
                      <a:pt x="596216" y="70874"/>
                      <a:pt x="601549" y="68341"/>
                      <a:pt x="605596" y="64294"/>
                    </a:cubicBezTo>
                    <a:cubicBezTo>
                      <a:pt x="607977" y="61913"/>
                      <a:pt x="610000" y="59107"/>
                      <a:pt x="612740" y="57150"/>
                    </a:cubicBezTo>
                    <a:cubicBezTo>
                      <a:pt x="615629" y="55087"/>
                      <a:pt x="619183" y="54149"/>
                      <a:pt x="622265" y="52388"/>
                    </a:cubicBezTo>
                    <a:cubicBezTo>
                      <a:pt x="624750" y="50968"/>
                      <a:pt x="626981" y="49142"/>
                      <a:pt x="629408" y="47625"/>
                    </a:cubicBezTo>
                    <a:cubicBezTo>
                      <a:pt x="633333" y="45172"/>
                      <a:pt x="637390" y="42934"/>
                      <a:pt x="641315" y="40481"/>
                    </a:cubicBezTo>
                    <a:cubicBezTo>
                      <a:pt x="656722" y="30852"/>
                      <a:pt x="641565" y="38724"/>
                      <a:pt x="667508" y="21431"/>
                    </a:cubicBezTo>
                    <a:cubicBezTo>
                      <a:pt x="672846" y="17873"/>
                      <a:pt x="679447" y="13664"/>
                      <a:pt x="684177" y="9525"/>
                    </a:cubicBezTo>
                    <a:cubicBezTo>
                      <a:pt x="687556" y="6568"/>
                      <a:pt x="690527" y="3175"/>
                      <a:pt x="693702" y="0"/>
                    </a:cubicBezTo>
                    <a:cubicBezTo>
                      <a:pt x="699569" y="23470"/>
                      <a:pt x="692400" y="-7382"/>
                      <a:pt x="698465" y="38100"/>
                    </a:cubicBezTo>
                    <a:cubicBezTo>
                      <a:pt x="698797" y="40588"/>
                      <a:pt x="700237" y="42809"/>
                      <a:pt x="700846" y="45244"/>
                    </a:cubicBezTo>
                    <a:cubicBezTo>
                      <a:pt x="701828" y="49170"/>
                      <a:pt x="702245" y="53224"/>
                      <a:pt x="703227" y="57150"/>
                    </a:cubicBezTo>
                    <a:cubicBezTo>
                      <a:pt x="703836" y="59585"/>
                      <a:pt x="704918" y="61880"/>
                      <a:pt x="705608" y="64294"/>
                    </a:cubicBezTo>
                    <a:cubicBezTo>
                      <a:pt x="710734" y="82234"/>
                      <a:pt x="704545" y="65206"/>
                      <a:pt x="712752" y="85725"/>
                    </a:cubicBezTo>
                    <a:cubicBezTo>
                      <a:pt x="713546" y="90488"/>
                      <a:pt x="714186" y="95278"/>
                      <a:pt x="715133" y="100013"/>
                    </a:cubicBezTo>
                    <a:cubicBezTo>
                      <a:pt x="715775" y="103222"/>
                      <a:pt x="716873" y="106329"/>
                      <a:pt x="717515" y="109538"/>
                    </a:cubicBezTo>
                    <a:cubicBezTo>
                      <a:pt x="718462" y="114272"/>
                      <a:pt x="718369" y="119245"/>
                      <a:pt x="719896" y="123825"/>
                    </a:cubicBezTo>
                    <a:cubicBezTo>
                      <a:pt x="720801" y="126540"/>
                      <a:pt x="723496" y="128354"/>
                      <a:pt x="724658" y="130969"/>
                    </a:cubicBezTo>
                    <a:cubicBezTo>
                      <a:pt x="726697" y="135556"/>
                      <a:pt x="727833" y="140494"/>
                      <a:pt x="729421" y="145256"/>
                    </a:cubicBezTo>
                    <a:lnTo>
                      <a:pt x="731802" y="152400"/>
                    </a:lnTo>
                    <a:cubicBezTo>
                      <a:pt x="733043" y="161087"/>
                      <a:pt x="733756" y="170167"/>
                      <a:pt x="736565" y="178594"/>
                    </a:cubicBezTo>
                    <a:cubicBezTo>
                      <a:pt x="746879" y="209536"/>
                      <a:pt x="736655" y="171843"/>
                      <a:pt x="743708" y="202406"/>
                    </a:cubicBezTo>
                    <a:cubicBezTo>
                      <a:pt x="745180" y="208784"/>
                      <a:pt x="748471" y="221456"/>
                      <a:pt x="748471" y="221456"/>
                    </a:cubicBezTo>
                    <a:cubicBezTo>
                      <a:pt x="748906" y="227118"/>
                      <a:pt x="749705" y="253734"/>
                      <a:pt x="753233" y="264319"/>
                    </a:cubicBezTo>
                    <a:cubicBezTo>
                      <a:pt x="754356" y="267687"/>
                      <a:pt x="756408" y="270669"/>
                      <a:pt x="757996" y="273844"/>
                    </a:cubicBezTo>
                    <a:cubicBezTo>
                      <a:pt x="763698" y="296656"/>
                      <a:pt x="756244" y="269765"/>
                      <a:pt x="765140" y="292894"/>
                    </a:cubicBezTo>
                    <a:cubicBezTo>
                      <a:pt x="767843" y="299922"/>
                      <a:pt x="770456" y="307020"/>
                      <a:pt x="772283" y="314325"/>
                    </a:cubicBezTo>
                    <a:cubicBezTo>
                      <a:pt x="775274" y="326285"/>
                      <a:pt x="773630" y="320745"/>
                      <a:pt x="777046" y="330994"/>
                    </a:cubicBezTo>
                    <a:cubicBezTo>
                      <a:pt x="777840" y="342900"/>
                      <a:pt x="778296" y="354834"/>
                      <a:pt x="779427" y="366713"/>
                    </a:cubicBezTo>
                    <a:cubicBezTo>
                      <a:pt x="779885" y="371519"/>
                      <a:pt x="780761" y="376287"/>
                      <a:pt x="781808" y="381000"/>
                    </a:cubicBezTo>
                    <a:cubicBezTo>
                      <a:pt x="782353" y="383450"/>
                      <a:pt x="783500" y="385730"/>
                      <a:pt x="784190" y="388144"/>
                    </a:cubicBezTo>
                    <a:cubicBezTo>
                      <a:pt x="785089" y="391291"/>
                      <a:pt x="785777" y="394494"/>
                      <a:pt x="786571" y="397669"/>
                    </a:cubicBezTo>
                    <a:cubicBezTo>
                      <a:pt x="787365" y="406400"/>
                      <a:pt x="787712" y="415184"/>
                      <a:pt x="788952" y="423863"/>
                    </a:cubicBezTo>
                    <a:cubicBezTo>
                      <a:pt x="789307" y="426348"/>
                      <a:pt x="790788" y="428556"/>
                      <a:pt x="791333" y="431006"/>
                    </a:cubicBezTo>
                    <a:cubicBezTo>
                      <a:pt x="792381" y="435719"/>
                      <a:pt x="792668" y="440581"/>
                      <a:pt x="793715" y="445294"/>
                    </a:cubicBezTo>
                    <a:cubicBezTo>
                      <a:pt x="794260" y="447744"/>
                      <a:pt x="795406" y="450024"/>
                      <a:pt x="796096" y="452438"/>
                    </a:cubicBezTo>
                    <a:cubicBezTo>
                      <a:pt x="796995" y="455585"/>
                      <a:pt x="797835" y="458754"/>
                      <a:pt x="798477" y="461963"/>
                    </a:cubicBezTo>
                    <a:cubicBezTo>
                      <a:pt x="802667" y="482913"/>
                      <a:pt x="798605" y="469493"/>
                      <a:pt x="803240" y="483394"/>
                    </a:cubicBezTo>
                    <a:cubicBezTo>
                      <a:pt x="772613" y="491050"/>
                      <a:pt x="790721" y="487720"/>
                      <a:pt x="748471" y="490538"/>
                    </a:cubicBezTo>
                    <a:cubicBezTo>
                      <a:pt x="730524" y="496519"/>
                      <a:pt x="752637" y="488454"/>
                      <a:pt x="734183" y="497681"/>
                    </a:cubicBezTo>
                    <a:cubicBezTo>
                      <a:pt x="731938" y="498804"/>
                      <a:pt x="729285" y="498940"/>
                      <a:pt x="727040" y="500063"/>
                    </a:cubicBezTo>
                    <a:cubicBezTo>
                      <a:pt x="724480" y="501343"/>
                      <a:pt x="722456" y="503545"/>
                      <a:pt x="719896" y="504825"/>
                    </a:cubicBezTo>
                    <a:cubicBezTo>
                      <a:pt x="717651" y="505947"/>
                      <a:pt x="715174" y="506546"/>
                      <a:pt x="712752" y="507206"/>
                    </a:cubicBezTo>
                    <a:cubicBezTo>
                      <a:pt x="675314" y="517417"/>
                      <a:pt x="710267" y="507739"/>
                      <a:pt x="679415" y="514350"/>
                    </a:cubicBezTo>
                    <a:cubicBezTo>
                      <a:pt x="644382" y="521857"/>
                      <a:pt x="676764" y="517291"/>
                      <a:pt x="638933" y="521494"/>
                    </a:cubicBezTo>
                    <a:cubicBezTo>
                      <a:pt x="622358" y="527019"/>
                      <a:pt x="640211" y="521651"/>
                      <a:pt x="607977" y="526256"/>
                    </a:cubicBezTo>
                    <a:cubicBezTo>
                      <a:pt x="604737" y="526719"/>
                      <a:pt x="601609" y="527777"/>
                      <a:pt x="598452" y="528638"/>
                    </a:cubicBezTo>
                    <a:cubicBezTo>
                      <a:pt x="592877" y="530158"/>
                      <a:pt x="587358" y="531880"/>
                      <a:pt x="581783" y="533400"/>
                    </a:cubicBezTo>
                    <a:cubicBezTo>
                      <a:pt x="578626" y="534261"/>
                      <a:pt x="575363" y="534746"/>
                      <a:pt x="572258" y="535781"/>
                    </a:cubicBezTo>
                    <a:cubicBezTo>
                      <a:pt x="568203" y="537133"/>
                      <a:pt x="564517" y="539583"/>
                      <a:pt x="560352" y="540544"/>
                    </a:cubicBezTo>
                    <a:cubicBezTo>
                      <a:pt x="554116" y="541983"/>
                      <a:pt x="547652" y="542131"/>
                      <a:pt x="541302" y="542925"/>
                    </a:cubicBezTo>
                    <a:cubicBezTo>
                      <a:pt x="538921" y="543719"/>
                      <a:pt x="536403" y="544183"/>
                      <a:pt x="534158" y="545306"/>
                    </a:cubicBezTo>
                    <a:cubicBezTo>
                      <a:pt x="531598" y="546586"/>
                      <a:pt x="529695" y="549064"/>
                      <a:pt x="527015" y="550069"/>
                    </a:cubicBezTo>
                    <a:cubicBezTo>
                      <a:pt x="523225" y="551490"/>
                      <a:pt x="519035" y="551468"/>
                      <a:pt x="515108" y="552450"/>
                    </a:cubicBezTo>
                    <a:cubicBezTo>
                      <a:pt x="512673" y="553059"/>
                      <a:pt x="510346" y="554037"/>
                      <a:pt x="507965" y="554831"/>
                    </a:cubicBezTo>
                    <a:cubicBezTo>
                      <a:pt x="492988" y="564817"/>
                      <a:pt x="509057" y="555260"/>
                      <a:pt x="481771" y="564356"/>
                    </a:cubicBezTo>
                    <a:cubicBezTo>
                      <a:pt x="481764" y="564358"/>
                      <a:pt x="453204" y="573879"/>
                      <a:pt x="453196" y="573881"/>
                    </a:cubicBezTo>
                    <a:cubicBezTo>
                      <a:pt x="392458" y="587380"/>
                      <a:pt x="468307" y="570326"/>
                      <a:pt x="412715" y="583406"/>
                    </a:cubicBezTo>
                    <a:cubicBezTo>
                      <a:pt x="405591" y="585082"/>
                      <a:pt x="398427" y="586581"/>
                      <a:pt x="391283" y="588169"/>
                    </a:cubicBezTo>
                    <a:cubicBezTo>
                      <a:pt x="362124" y="602750"/>
                      <a:pt x="389504" y="590351"/>
                      <a:pt x="367471" y="597694"/>
                    </a:cubicBezTo>
                    <a:cubicBezTo>
                      <a:pt x="349524" y="603676"/>
                      <a:pt x="362010" y="601416"/>
                      <a:pt x="346040" y="604838"/>
                    </a:cubicBezTo>
                    <a:cubicBezTo>
                      <a:pt x="338125" y="606534"/>
                      <a:pt x="322227" y="609600"/>
                      <a:pt x="322227" y="609600"/>
                    </a:cubicBezTo>
                    <a:cubicBezTo>
                      <a:pt x="321433" y="611981"/>
                      <a:pt x="322337" y="616433"/>
                      <a:pt x="319846" y="616744"/>
                    </a:cubicBezTo>
                    <a:cubicBezTo>
                      <a:pt x="296213" y="619698"/>
                      <a:pt x="291493" y="615735"/>
                      <a:pt x="274602" y="611981"/>
                    </a:cubicBezTo>
                    <a:cubicBezTo>
                      <a:pt x="270651" y="611103"/>
                      <a:pt x="266665" y="610394"/>
                      <a:pt x="262696" y="609600"/>
                    </a:cubicBezTo>
                    <a:cubicBezTo>
                      <a:pt x="252408" y="610457"/>
                      <a:pt x="226404" y="611078"/>
                      <a:pt x="215071" y="616744"/>
                    </a:cubicBezTo>
                    <a:cubicBezTo>
                      <a:pt x="211896" y="618331"/>
                      <a:pt x="208914" y="620383"/>
                      <a:pt x="205546" y="621506"/>
                    </a:cubicBezTo>
                    <a:cubicBezTo>
                      <a:pt x="201706" y="622786"/>
                      <a:pt x="197584" y="622978"/>
                      <a:pt x="193640" y="623888"/>
                    </a:cubicBezTo>
                    <a:cubicBezTo>
                      <a:pt x="187262" y="625360"/>
                      <a:pt x="174590" y="628650"/>
                      <a:pt x="174590" y="628650"/>
                    </a:cubicBezTo>
                    <a:cubicBezTo>
                      <a:pt x="171415" y="630238"/>
                      <a:pt x="168328" y="632015"/>
                      <a:pt x="165065" y="633413"/>
                    </a:cubicBezTo>
                    <a:cubicBezTo>
                      <a:pt x="158660" y="636158"/>
                      <a:pt x="153000" y="636778"/>
                      <a:pt x="146015" y="638175"/>
                    </a:cubicBezTo>
                    <a:cubicBezTo>
                      <a:pt x="121293" y="650537"/>
                      <a:pt x="130067" y="648071"/>
                      <a:pt x="79340" y="640556"/>
                    </a:cubicBezTo>
                    <a:cubicBezTo>
                      <a:pt x="76009" y="640063"/>
                      <a:pt x="74854" y="635480"/>
                      <a:pt x="72196" y="633413"/>
                    </a:cubicBezTo>
                    <a:cubicBezTo>
                      <a:pt x="67678" y="629899"/>
                      <a:pt x="57908" y="623888"/>
                      <a:pt x="57908" y="623888"/>
                    </a:cubicBezTo>
                    <a:cubicBezTo>
                      <a:pt x="56321" y="621507"/>
                      <a:pt x="54978" y="618943"/>
                      <a:pt x="53146" y="616744"/>
                    </a:cubicBezTo>
                    <a:cubicBezTo>
                      <a:pt x="50990" y="614157"/>
                      <a:pt x="47870" y="612402"/>
                      <a:pt x="46002" y="609600"/>
                    </a:cubicBezTo>
                    <a:cubicBezTo>
                      <a:pt x="44610" y="607511"/>
                      <a:pt x="44744" y="604701"/>
                      <a:pt x="43621" y="602456"/>
                    </a:cubicBezTo>
                    <a:cubicBezTo>
                      <a:pt x="40044" y="595302"/>
                      <a:pt x="29298" y="584176"/>
                      <a:pt x="24571" y="581025"/>
                    </a:cubicBezTo>
                    <a:cubicBezTo>
                      <a:pt x="22190" y="579438"/>
                      <a:pt x="20057" y="577390"/>
                      <a:pt x="17427" y="576263"/>
                    </a:cubicBezTo>
                    <a:cubicBezTo>
                      <a:pt x="14419" y="574974"/>
                      <a:pt x="11077" y="574675"/>
                      <a:pt x="7902" y="573881"/>
                    </a:cubicBezTo>
                    <a:cubicBezTo>
                      <a:pt x="2465" y="568445"/>
                      <a:pt x="-3967" y="566097"/>
                      <a:pt x="3140" y="557213"/>
                    </a:cubicBezTo>
                    <a:cubicBezTo>
                      <a:pt x="4708" y="555253"/>
                      <a:pt x="7902" y="555625"/>
                      <a:pt x="10283" y="554831"/>
                    </a:cubicBezTo>
                    <a:cubicBezTo>
                      <a:pt x="34227" y="530887"/>
                      <a:pt x="1069" y="561417"/>
                      <a:pt x="38858" y="538163"/>
                    </a:cubicBezTo>
                    <a:cubicBezTo>
                      <a:pt x="43638" y="535221"/>
                      <a:pt x="46480" y="529882"/>
                      <a:pt x="50765" y="526256"/>
                    </a:cubicBezTo>
                    <a:cubicBezTo>
                      <a:pt x="56824" y="521129"/>
                      <a:pt x="63617" y="516928"/>
                      <a:pt x="69815" y="511969"/>
                    </a:cubicBezTo>
                    <a:cubicBezTo>
                      <a:pt x="75529" y="507397"/>
                      <a:pt x="80729" y="502202"/>
                      <a:pt x="86483" y="497681"/>
                    </a:cubicBezTo>
                    <a:cubicBezTo>
                      <a:pt x="91852" y="493462"/>
                      <a:pt x="98077" y="490343"/>
                      <a:pt x="103152" y="485775"/>
                    </a:cubicBezTo>
                    <a:cubicBezTo>
                      <a:pt x="106102" y="483120"/>
                      <a:pt x="107490" y="479056"/>
                      <a:pt x="110296" y="476250"/>
                    </a:cubicBezTo>
                    <a:cubicBezTo>
                      <a:pt x="112320" y="474226"/>
                      <a:pt x="115150" y="473205"/>
                      <a:pt x="117440" y="471488"/>
                    </a:cubicBezTo>
                    <a:cubicBezTo>
                      <a:pt x="124680" y="466058"/>
                      <a:pt x="132472" y="461218"/>
                      <a:pt x="138871" y="454819"/>
                    </a:cubicBezTo>
                    <a:cubicBezTo>
                      <a:pt x="142046" y="451644"/>
                      <a:pt x="144890" y="448099"/>
                      <a:pt x="148396" y="445294"/>
                    </a:cubicBezTo>
                    <a:cubicBezTo>
                      <a:pt x="152865" y="441718"/>
                      <a:pt x="158636" y="439816"/>
                      <a:pt x="162683" y="435769"/>
                    </a:cubicBezTo>
                    <a:cubicBezTo>
                      <a:pt x="171602" y="426850"/>
                      <a:pt x="166632" y="429690"/>
                      <a:pt x="176971" y="426244"/>
                    </a:cubicBezTo>
                    <a:cubicBezTo>
                      <a:pt x="202047" y="401168"/>
                      <a:pt x="164143" y="437936"/>
                      <a:pt x="217452" y="395288"/>
                    </a:cubicBezTo>
                    <a:cubicBezTo>
                      <a:pt x="221421" y="392113"/>
                      <a:pt x="225533" y="389110"/>
                      <a:pt x="229358" y="385763"/>
                    </a:cubicBezTo>
                    <a:cubicBezTo>
                      <a:pt x="231892" y="383545"/>
                      <a:pt x="233945" y="380811"/>
                      <a:pt x="236502" y="378619"/>
                    </a:cubicBezTo>
                    <a:cubicBezTo>
                      <a:pt x="239515" y="376036"/>
                      <a:pt x="243319" y="374376"/>
                      <a:pt x="246027" y="371475"/>
                    </a:cubicBezTo>
                    <a:cubicBezTo>
                      <a:pt x="254487" y="362411"/>
                      <a:pt x="261073" y="351668"/>
                      <a:pt x="269840" y="342900"/>
                    </a:cubicBezTo>
                    <a:cubicBezTo>
                      <a:pt x="272221" y="340519"/>
                      <a:pt x="274396" y="337912"/>
                      <a:pt x="276983" y="335756"/>
                    </a:cubicBezTo>
                    <a:cubicBezTo>
                      <a:pt x="279182" y="333924"/>
                      <a:pt x="281798" y="332657"/>
                      <a:pt x="284127" y="330994"/>
                    </a:cubicBezTo>
                    <a:cubicBezTo>
                      <a:pt x="302438" y="317915"/>
                      <a:pt x="284293" y="329198"/>
                      <a:pt x="310321" y="314325"/>
                    </a:cubicBezTo>
                    <a:cubicBezTo>
                      <a:pt x="311908" y="311944"/>
                      <a:pt x="312702" y="308769"/>
                      <a:pt x="315083" y="307181"/>
                    </a:cubicBezTo>
                    <a:cubicBezTo>
                      <a:pt x="335474" y="293587"/>
                      <a:pt x="314474" y="317813"/>
                      <a:pt x="331752" y="297656"/>
                    </a:cubicBezTo>
                    <a:cubicBezTo>
                      <a:pt x="334335" y="294643"/>
                      <a:pt x="336090" y="290937"/>
                      <a:pt x="338896" y="288131"/>
                    </a:cubicBezTo>
                    <a:cubicBezTo>
                      <a:pt x="342490" y="284537"/>
                      <a:pt x="347003" y="281983"/>
                      <a:pt x="350802" y="278606"/>
                    </a:cubicBezTo>
                    <a:cubicBezTo>
                      <a:pt x="354158" y="275623"/>
                      <a:pt x="356918" y="272003"/>
                      <a:pt x="360327" y="269081"/>
                    </a:cubicBezTo>
                    <a:cubicBezTo>
                      <a:pt x="362500" y="267219"/>
                      <a:pt x="365332" y="266220"/>
                      <a:pt x="367471" y="264319"/>
                    </a:cubicBezTo>
                    <a:cubicBezTo>
                      <a:pt x="372505" y="259844"/>
                      <a:pt x="378021" y="255635"/>
                      <a:pt x="381758" y="250031"/>
                    </a:cubicBezTo>
                    <a:cubicBezTo>
                      <a:pt x="383346" y="247650"/>
                      <a:pt x="384497" y="244912"/>
                      <a:pt x="386521" y="242888"/>
                    </a:cubicBezTo>
                    <a:cubicBezTo>
                      <a:pt x="388545" y="240864"/>
                      <a:pt x="391466" y="239957"/>
                      <a:pt x="393665" y="238125"/>
                    </a:cubicBezTo>
                    <a:cubicBezTo>
                      <a:pt x="396252" y="235969"/>
                      <a:pt x="397884" y="232652"/>
                      <a:pt x="400808" y="230981"/>
                    </a:cubicBezTo>
                    <a:cubicBezTo>
                      <a:pt x="403649" y="229357"/>
                      <a:pt x="407158" y="229394"/>
                      <a:pt x="410333" y="228600"/>
                    </a:cubicBezTo>
                    <a:cubicBezTo>
                      <a:pt x="418622" y="241033"/>
                      <a:pt x="412723" y="230221"/>
                      <a:pt x="417477" y="247650"/>
                    </a:cubicBezTo>
                    <a:cubicBezTo>
                      <a:pt x="418798" y="252493"/>
                      <a:pt x="421256" y="257015"/>
                      <a:pt x="422240" y="261938"/>
                    </a:cubicBezTo>
                    <a:cubicBezTo>
                      <a:pt x="423827" y="269875"/>
                      <a:pt x="424443" y="278071"/>
                      <a:pt x="427002" y="285750"/>
                    </a:cubicBezTo>
                    <a:cubicBezTo>
                      <a:pt x="434227" y="307427"/>
                      <a:pt x="423144" y="273191"/>
                      <a:pt x="431765" y="304800"/>
                    </a:cubicBezTo>
                    <a:cubicBezTo>
                      <a:pt x="433086" y="309643"/>
                      <a:pt x="435310" y="314218"/>
                      <a:pt x="436527" y="319088"/>
                    </a:cubicBezTo>
                    <a:lnTo>
                      <a:pt x="438908" y="328613"/>
                    </a:lnTo>
                    <a:cubicBezTo>
                      <a:pt x="442886" y="364404"/>
                      <a:pt x="439395" y="336532"/>
                      <a:pt x="443671" y="364331"/>
                    </a:cubicBezTo>
                    <a:cubicBezTo>
                      <a:pt x="444524" y="369878"/>
                      <a:pt x="443542" y="375980"/>
                      <a:pt x="446052" y="381000"/>
                    </a:cubicBezTo>
                    <a:cubicBezTo>
                      <a:pt x="447175" y="383245"/>
                      <a:pt x="450815" y="382587"/>
                      <a:pt x="453196" y="383381"/>
                    </a:cubicBezTo>
                    <a:cubicBezTo>
                      <a:pt x="459546" y="382587"/>
                      <a:pt x="465971" y="379745"/>
                      <a:pt x="472246" y="381000"/>
                    </a:cubicBezTo>
                    <a:cubicBezTo>
                      <a:pt x="475052" y="381561"/>
                      <a:pt x="476770" y="385292"/>
                      <a:pt x="477008" y="388144"/>
                    </a:cubicBezTo>
                    <a:cubicBezTo>
                      <a:pt x="477605" y="395307"/>
                      <a:pt x="480722" y="405766"/>
                      <a:pt x="474627" y="409575"/>
                    </a:cubicBezTo>
                    <a:cubicBezTo>
                      <a:pt x="464508" y="415899"/>
                      <a:pt x="450814" y="411162"/>
                      <a:pt x="438908" y="411956"/>
                    </a:cubicBezTo>
                    <a:cubicBezTo>
                      <a:pt x="436527" y="412750"/>
                      <a:pt x="434275" y="414338"/>
                      <a:pt x="431765" y="414338"/>
                    </a:cubicBezTo>
                    <a:cubicBezTo>
                      <a:pt x="424098" y="414338"/>
                      <a:pt x="423515" y="410297"/>
                      <a:pt x="419858" y="404813"/>
                    </a:cubicBezTo>
                    <a:cubicBezTo>
                      <a:pt x="419064" y="401638"/>
                      <a:pt x="418163" y="398488"/>
                      <a:pt x="417477" y="395288"/>
                    </a:cubicBezTo>
                    <a:cubicBezTo>
                      <a:pt x="415781" y="387373"/>
                      <a:pt x="414679" y="379328"/>
                      <a:pt x="412715" y="371475"/>
                    </a:cubicBezTo>
                    <a:cubicBezTo>
                      <a:pt x="411921" y="368300"/>
                      <a:pt x="412148" y="364673"/>
                      <a:pt x="410333" y="361950"/>
                    </a:cubicBezTo>
                    <a:cubicBezTo>
                      <a:pt x="407696" y="357994"/>
                      <a:pt x="400120" y="356164"/>
                      <a:pt x="396046" y="354806"/>
                    </a:cubicBezTo>
                    <a:cubicBezTo>
                      <a:pt x="392335" y="365940"/>
                      <a:pt x="392315" y="362450"/>
                      <a:pt x="396046" y="378619"/>
                    </a:cubicBezTo>
                    <a:cubicBezTo>
                      <a:pt x="397175" y="383510"/>
                      <a:pt x="400808" y="392906"/>
                      <a:pt x="400808" y="392906"/>
                    </a:cubicBezTo>
                    <a:cubicBezTo>
                      <a:pt x="402558" y="426148"/>
                      <a:pt x="402243" y="433670"/>
                      <a:pt x="405571" y="461963"/>
                    </a:cubicBezTo>
                    <a:cubicBezTo>
                      <a:pt x="407561" y="478877"/>
                      <a:pt x="406511" y="474308"/>
                      <a:pt x="410333" y="485775"/>
                    </a:cubicBezTo>
                    <a:cubicBezTo>
                      <a:pt x="411572" y="494448"/>
                      <a:pt x="412290" y="503550"/>
                      <a:pt x="415096" y="511969"/>
                    </a:cubicBezTo>
                    <a:cubicBezTo>
                      <a:pt x="416448" y="516024"/>
                      <a:pt x="418271" y="519906"/>
                      <a:pt x="419858" y="523875"/>
                    </a:cubicBezTo>
                    <a:cubicBezTo>
                      <a:pt x="439413" y="521703"/>
                      <a:pt x="441950" y="522389"/>
                      <a:pt x="460340" y="516731"/>
                    </a:cubicBezTo>
                    <a:cubicBezTo>
                      <a:pt x="464425" y="515474"/>
                      <a:pt x="468494" y="514016"/>
                      <a:pt x="472246" y="511969"/>
                    </a:cubicBezTo>
                    <a:cubicBezTo>
                      <a:pt x="481911" y="506697"/>
                      <a:pt x="488821" y="498081"/>
                      <a:pt x="500821" y="497681"/>
                    </a:cubicBezTo>
                    <a:lnTo>
                      <a:pt x="572258" y="495300"/>
                    </a:lnTo>
                    <a:cubicBezTo>
                      <a:pt x="577021" y="493713"/>
                      <a:pt x="581623" y="491523"/>
                      <a:pt x="586546" y="490538"/>
                    </a:cubicBezTo>
                    <a:cubicBezTo>
                      <a:pt x="603187" y="487209"/>
                      <a:pt x="594460" y="488821"/>
                      <a:pt x="612740" y="485775"/>
                    </a:cubicBezTo>
                    <a:cubicBezTo>
                      <a:pt x="617502" y="484188"/>
                      <a:pt x="625440" y="485775"/>
                      <a:pt x="627027" y="481013"/>
                    </a:cubicBezTo>
                    <a:cubicBezTo>
                      <a:pt x="632581" y="464351"/>
                      <a:pt x="625948" y="455801"/>
                      <a:pt x="622265" y="442913"/>
                    </a:cubicBezTo>
                    <a:cubicBezTo>
                      <a:pt x="620777" y="437705"/>
                      <a:pt x="618205" y="426402"/>
                      <a:pt x="617502" y="421481"/>
                    </a:cubicBezTo>
                    <a:cubicBezTo>
                      <a:pt x="616486" y="414366"/>
                      <a:pt x="616303" y="407140"/>
                      <a:pt x="615121" y="400050"/>
                    </a:cubicBezTo>
                    <a:cubicBezTo>
                      <a:pt x="611987" y="381245"/>
                      <a:pt x="623058" y="387747"/>
                      <a:pt x="615121" y="38576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759869" y="3993290"/>
                <a:ext cx="338137" cy="309629"/>
              </a:xfrm>
              <a:custGeom>
                <a:avLst/>
                <a:gdLst>
                  <a:gd name="connsiteX0" fmla="*/ 257175 w 338137"/>
                  <a:gd name="connsiteY0" fmla="*/ 66 h 309629"/>
                  <a:gd name="connsiteX1" fmla="*/ 261937 w 338137"/>
                  <a:gd name="connsiteY1" fmla="*/ 11973 h 309629"/>
                  <a:gd name="connsiteX2" fmla="*/ 271462 w 338137"/>
                  <a:gd name="connsiteY2" fmla="*/ 33404 h 309629"/>
                  <a:gd name="connsiteX3" fmla="*/ 276225 w 338137"/>
                  <a:gd name="connsiteY3" fmla="*/ 47691 h 309629"/>
                  <a:gd name="connsiteX4" fmla="*/ 285750 w 338137"/>
                  <a:gd name="connsiteY4" fmla="*/ 57216 h 309629"/>
                  <a:gd name="connsiteX5" fmla="*/ 304800 w 338137"/>
                  <a:gd name="connsiteY5" fmla="*/ 71504 h 309629"/>
                  <a:gd name="connsiteX6" fmla="*/ 311944 w 338137"/>
                  <a:gd name="connsiteY6" fmla="*/ 81029 h 309629"/>
                  <a:gd name="connsiteX7" fmla="*/ 319087 w 338137"/>
                  <a:gd name="connsiteY7" fmla="*/ 85791 h 309629"/>
                  <a:gd name="connsiteX8" fmla="*/ 338137 w 338137"/>
                  <a:gd name="connsiteY8" fmla="*/ 97698 h 309629"/>
                  <a:gd name="connsiteX9" fmla="*/ 323850 w 338137"/>
                  <a:gd name="connsiteY9" fmla="*/ 109604 h 309629"/>
                  <a:gd name="connsiteX10" fmla="*/ 314325 w 338137"/>
                  <a:gd name="connsiteY10" fmla="*/ 116748 h 309629"/>
                  <a:gd name="connsiteX11" fmla="*/ 307181 w 338137"/>
                  <a:gd name="connsiteY11" fmla="*/ 126273 h 309629"/>
                  <a:gd name="connsiteX12" fmla="*/ 288131 w 338137"/>
                  <a:gd name="connsiteY12" fmla="*/ 135798 h 309629"/>
                  <a:gd name="connsiteX13" fmla="*/ 259556 w 338137"/>
                  <a:gd name="connsiteY13" fmla="*/ 154848 h 309629"/>
                  <a:gd name="connsiteX14" fmla="*/ 245269 w 338137"/>
                  <a:gd name="connsiteY14" fmla="*/ 169135 h 309629"/>
                  <a:gd name="connsiteX15" fmla="*/ 216694 w 338137"/>
                  <a:gd name="connsiteY15" fmla="*/ 190566 h 309629"/>
                  <a:gd name="connsiteX16" fmla="*/ 200025 w 338137"/>
                  <a:gd name="connsiteY16" fmla="*/ 204854 h 309629"/>
                  <a:gd name="connsiteX17" fmla="*/ 195262 w 338137"/>
                  <a:gd name="connsiteY17" fmla="*/ 214379 h 309629"/>
                  <a:gd name="connsiteX18" fmla="*/ 185737 w 338137"/>
                  <a:gd name="connsiteY18" fmla="*/ 223904 h 309629"/>
                  <a:gd name="connsiteX19" fmla="*/ 176212 w 338137"/>
                  <a:gd name="connsiteY19" fmla="*/ 235810 h 309629"/>
                  <a:gd name="connsiteX20" fmla="*/ 166687 w 338137"/>
                  <a:gd name="connsiteY20" fmla="*/ 250098 h 309629"/>
                  <a:gd name="connsiteX21" fmla="*/ 159544 w 338137"/>
                  <a:gd name="connsiteY21" fmla="*/ 257241 h 309629"/>
                  <a:gd name="connsiteX22" fmla="*/ 140494 w 338137"/>
                  <a:gd name="connsiteY22" fmla="*/ 276291 h 309629"/>
                  <a:gd name="connsiteX23" fmla="*/ 128587 w 338137"/>
                  <a:gd name="connsiteY23" fmla="*/ 278673 h 309629"/>
                  <a:gd name="connsiteX24" fmla="*/ 114300 w 338137"/>
                  <a:gd name="connsiteY24" fmla="*/ 290579 h 309629"/>
                  <a:gd name="connsiteX25" fmla="*/ 107156 w 338137"/>
                  <a:gd name="connsiteY25" fmla="*/ 292960 h 309629"/>
                  <a:gd name="connsiteX26" fmla="*/ 90487 w 338137"/>
                  <a:gd name="connsiteY26" fmla="*/ 307248 h 309629"/>
                  <a:gd name="connsiteX27" fmla="*/ 83344 w 338137"/>
                  <a:gd name="connsiteY27" fmla="*/ 309629 h 309629"/>
                  <a:gd name="connsiteX28" fmla="*/ 76200 w 338137"/>
                  <a:gd name="connsiteY28" fmla="*/ 304866 h 309629"/>
                  <a:gd name="connsiteX29" fmla="*/ 61912 w 338137"/>
                  <a:gd name="connsiteY29" fmla="*/ 297723 h 309629"/>
                  <a:gd name="connsiteX30" fmla="*/ 54769 w 338137"/>
                  <a:gd name="connsiteY30" fmla="*/ 288198 h 309629"/>
                  <a:gd name="connsiteX31" fmla="*/ 47625 w 338137"/>
                  <a:gd name="connsiteY31" fmla="*/ 283435 h 309629"/>
                  <a:gd name="connsiteX32" fmla="*/ 42862 w 338137"/>
                  <a:gd name="connsiteY32" fmla="*/ 273910 h 309629"/>
                  <a:gd name="connsiteX33" fmla="*/ 38100 w 338137"/>
                  <a:gd name="connsiteY33" fmla="*/ 266766 h 309629"/>
                  <a:gd name="connsiteX34" fmla="*/ 21431 w 338137"/>
                  <a:gd name="connsiteY34" fmla="*/ 247716 h 309629"/>
                  <a:gd name="connsiteX35" fmla="*/ 14287 w 338137"/>
                  <a:gd name="connsiteY35" fmla="*/ 242954 h 309629"/>
                  <a:gd name="connsiteX36" fmla="*/ 9525 w 338137"/>
                  <a:gd name="connsiteY36" fmla="*/ 235810 h 309629"/>
                  <a:gd name="connsiteX37" fmla="*/ 2381 w 338137"/>
                  <a:gd name="connsiteY37" fmla="*/ 231048 h 309629"/>
                  <a:gd name="connsiteX38" fmla="*/ 0 w 338137"/>
                  <a:gd name="connsiteY38" fmla="*/ 223904 h 309629"/>
                  <a:gd name="connsiteX39" fmla="*/ 16669 w 338137"/>
                  <a:gd name="connsiteY39" fmla="*/ 204854 h 309629"/>
                  <a:gd name="connsiteX40" fmla="*/ 28575 w 338137"/>
                  <a:gd name="connsiteY40" fmla="*/ 188185 h 309629"/>
                  <a:gd name="connsiteX41" fmla="*/ 47625 w 338137"/>
                  <a:gd name="connsiteY41" fmla="*/ 173898 h 309629"/>
                  <a:gd name="connsiteX42" fmla="*/ 88106 w 338137"/>
                  <a:gd name="connsiteY42" fmla="*/ 138179 h 309629"/>
                  <a:gd name="connsiteX43" fmla="*/ 97631 w 338137"/>
                  <a:gd name="connsiteY43" fmla="*/ 133416 h 309629"/>
                  <a:gd name="connsiteX44" fmla="*/ 102394 w 338137"/>
                  <a:gd name="connsiteY44" fmla="*/ 126273 h 309629"/>
                  <a:gd name="connsiteX45" fmla="*/ 123825 w 338137"/>
                  <a:gd name="connsiteY45" fmla="*/ 109604 h 309629"/>
                  <a:gd name="connsiteX46" fmla="*/ 142875 w 338137"/>
                  <a:gd name="connsiteY46" fmla="*/ 92935 h 309629"/>
                  <a:gd name="connsiteX47" fmla="*/ 150019 w 338137"/>
                  <a:gd name="connsiteY47" fmla="*/ 85791 h 309629"/>
                  <a:gd name="connsiteX48" fmla="*/ 169069 w 338137"/>
                  <a:gd name="connsiteY48" fmla="*/ 71504 h 309629"/>
                  <a:gd name="connsiteX49" fmla="*/ 185737 w 338137"/>
                  <a:gd name="connsiteY49" fmla="*/ 57216 h 309629"/>
                  <a:gd name="connsiteX50" fmla="*/ 190500 w 338137"/>
                  <a:gd name="connsiteY50" fmla="*/ 47691 h 309629"/>
                  <a:gd name="connsiteX51" fmla="*/ 204787 w 338137"/>
                  <a:gd name="connsiteY51" fmla="*/ 38166 h 309629"/>
                  <a:gd name="connsiteX52" fmla="*/ 209550 w 338137"/>
                  <a:gd name="connsiteY52" fmla="*/ 31023 h 309629"/>
                  <a:gd name="connsiteX53" fmla="*/ 226219 w 338137"/>
                  <a:gd name="connsiteY53" fmla="*/ 21498 h 309629"/>
                  <a:gd name="connsiteX54" fmla="*/ 235744 w 338137"/>
                  <a:gd name="connsiteY54" fmla="*/ 14354 h 309629"/>
                  <a:gd name="connsiteX55" fmla="*/ 242887 w 338137"/>
                  <a:gd name="connsiteY55" fmla="*/ 7210 h 309629"/>
                  <a:gd name="connsiteX56" fmla="*/ 257175 w 338137"/>
                  <a:gd name="connsiteY56" fmla="*/ 66 h 3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38137" h="309629">
                    <a:moveTo>
                      <a:pt x="257175" y="66"/>
                    </a:moveTo>
                    <a:cubicBezTo>
                      <a:pt x="260350" y="860"/>
                      <a:pt x="260201" y="8067"/>
                      <a:pt x="261937" y="11973"/>
                    </a:cubicBezTo>
                    <a:cubicBezTo>
                      <a:pt x="269431" y="28836"/>
                      <a:pt x="264395" y="13970"/>
                      <a:pt x="271462" y="33404"/>
                    </a:cubicBezTo>
                    <a:cubicBezTo>
                      <a:pt x="273178" y="38122"/>
                      <a:pt x="272675" y="44141"/>
                      <a:pt x="276225" y="47691"/>
                    </a:cubicBezTo>
                    <a:cubicBezTo>
                      <a:pt x="279400" y="50866"/>
                      <a:pt x="282301" y="54341"/>
                      <a:pt x="285750" y="57216"/>
                    </a:cubicBezTo>
                    <a:cubicBezTo>
                      <a:pt x="291848" y="62298"/>
                      <a:pt x="300037" y="65154"/>
                      <a:pt x="304800" y="71504"/>
                    </a:cubicBezTo>
                    <a:cubicBezTo>
                      <a:pt x="307181" y="74679"/>
                      <a:pt x="309138" y="78223"/>
                      <a:pt x="311944" y="81029"/>
                    </a:cubicBezTo>
                    <a:cubicBezTo>
                      <a:pt x="313967" y="83052"/>
                      <a:pt x="316660" y="84274"/>
                      <a:pt x="319087" y="85791"/>
                    </a:cubicBezTo>
                    <a:cubicBezTo>
                      <a:pt x="342034" y="100133"/>
                      <a:pt x="321834" y="86827"/>
                      <a:pt x="338137" y="97698"/>
                    </a:cubicBezTo>
                    <a:cubicBezTo>
                      <a:pt x="322351" y="108222"/>
                      <a:pt x="339892" y="95854"/>
                      <a:pt x="323850" y="109604"/>
                    </a:cubicBezTo>
                    <a:cubicBezTo>
                      <a:pt x="320837" y="112187"/>
                      <a:pt x="317131" y="113942"/>
                      <a:pt x="314325" y="116748"/>
                    </a:cubicBezTo>
                    <a:cubicBezTo>
                      <a:pt x="311519" y="119554"/>
                      <a:pt x="310391" y="123939"/>
                      <a:pt x="307181" y="126273"/>
                    </a:cubicBezTo>
                    <a:cubicBezTo>
                      <a:pt x="301439" y="130449"/>
                      <a:pt x="294151" y="132035"/>
                      <a:pt x="288131" y="135798"/>
                    </a:cubicBezTo>
                    <a:cubicBezTo>
                      <a:pt x="281680" y="139830"/>
                      <a:pt x="266610" y="148499"/>
                      <a:pt x="259556" y="154848"/>
                    </a:cubicBezTo>
                    <a:cubicBezTo>
                      <a:pt x="254550" y="159353"/>
                      <a:pt x="250873" y="165399"/>
                      <a:pt x="245269" y="169135"/>
                    </a:cubicBezTo>
                    <a:cubicBezTo>
                      <a:pt x="235591" y="175587"/>
                      <a:pt x="224587" y="182673"/>
                      <a:pt x="216694" y="190566"/>
                    </a:cubicBezTo>
                    <a:cubicBezTo>
                      <a:pt x="205145" y="202115"/>
                      <a:pt x="210905" y="197600"/>
                      <a:pt x="200025" y="204854"/>
                    </a:cubicBezTo>
                    <a:cubicBezTo>
                      <a:pt x="198437" y="208029"/>
                      <a:pt x="197392" y="211539"/>
                      <a:pt x="195262" y="214379"/>
                    </a:cubicBezTo>
                    <a:cubicBezTo>
                      <a:pt x="192568" y="217971"/>
                      <a:pt x="188720" y="220548"/>
                      <a:pt x="185737" y="223904"/>
                    </a:cubicBezTo>
                    <a:cubicBezTo>
                      <a:pt x="182360" y="227703"/>
                      <a:pt x="179201" y="231700"/>
                      <a:pt x="176212" y="235810"/>
                    </a:cubicBezTo>
                    <a:cubicBezTo>
                      <a:pt x="172845" y="240439"/>
                      <a:pt x="170201" y="245580"/>
                      <a:pt x="166687" y="250098"/>
                    </a:cubicBezTo>
                    <a:cubicBezTo>
                      <a:pt x="164620" y="252756"/>
                      <a:pt x="161700" y="254654"/>
                      <a:pt x="159544" y="257241"/>
                    </a:cubicBezTo>
                    <a:cubicBezTo>
                      <a:pt x="150932" y="267576"/>
                      <a:pt x="157869" y="266813"/>
                      <a:pt x="140494" y="276291"/>
                    </a:cubicBezTo>
                    <a:cubicBezTo>
                      <a:pt x="136941" y="278229"/>
                      <a:pt x="132556" y="277879"/>
                      <a:pt x="128587" y="278673"/>
                    </a:cubicBezTo>
                    <a:cubicBezTo>
                      <a:pt x="123322" y="283938"/>
                      <a:pt x="120930" y="287264"/>
                      <a:pt x="114300" y="290579"/>
                    </a:cubicBezTo>
                    <a:cubicBezTo>
                      <a:pt x="112055" y="291702"/>
                      <a:pt x="109537" y="292166"/>
                      <a:pt x="107156" y="292960"/>
                    </a:cubicBezTo>
                    <a:cubicBezTo>
                      <a:pt x="101298" y="298818"/>
                      <a:pt x="97740" y="303621"/>
                      <a:pt x="90487" y="307248"/>
                    </a:cubicBezTo>
                    <a:cubicBezTo>
                      <a:pt x="88242" y="308370"/>
                      <a:pt x="85725" y="308835"/>
                      <a:pt x="83344" y="309629"/>
                    </a:cubicBezTo>
                    <a:cubicBezTo>
                      <a:pt x="80963" y="308041"/>
                      <a:pt x="78760" y="306146"/>
                      <a:pt x="76200" y="304866"/>
                    </a:cubicBezTo>
                    <a:cubicBezTo>
                      <a:pt x="56474" y="295003"/>
                      <a:pt x="82395" y="311376"/>
                      <a:pt x="61912" y="297723"/>
                    </a:cubicBezTo>
                    <a:cubicBezTo>
                      <a:pt x="59531" y="294548"/>
                      <a:pt x="57575" y="291004"/>
                      <a:pt x="54769" y="288198"/>
                    </a:cubicBezTo>
                    <a:cubicBezTo>
                      <a:pt x="52745" y="286174"/>
                      <a:pt x="49457" y="285634"/>
                      <a:pt x="47625" y="283435"/>
                    </a:cubicBezTo>
                    <a:cubicBezTo>
                      <a:pt x="45352" y="280708"/>
                      <a:pt x="44623" y="276992"/>
                      <a:pt x="42862" y="273910"/>
                    </a:cubicBezTo>
                    <a:cubicBezTo>
                      <a:pt x="41442" y="271425"/>
                      <a:pt x="39763" y="269095"/>
                      <a:pt x="38100" y="266766"/>
                    </a:cubicBezTo>
                    <a:cubicBezTo>
                      <a:pt x="32340" y="258702"/>
                      <a:pt x="29148" y="254330"/>
                      <a:pt x="21431" y="247716"/>
                    </a:cubicBezTo>
                    <a:cubicBezTo>
                      <a:pt x="19258" y="245854"/>
                      <a:pt x="16668" y="244541"/>
                      <a:pt x="14287" y="242954"/>
                    </a:cubicBezTo>
                    <a:cubicBezTo>
                      <a:pt x="12700" y="240573"/>
                      <a:pt x="11549" y="237834"/>
                      <a:pt x="9525" y="235810"/>
                    </a:cubicBezTo>
                    <a:cubicBezTo>
                      <a:pt x="7501" y="233786"/>
                      <a:pt x="4169" y="233283"/>
                      <a:pt x="2381" y="231048"/>
                    </a:cubicBezTo>
                    <a:cubicBezTo>
                      <a:pt x="813" y="229088"/>
                      <a:pt x="794" y="226285"/>
                      <a:pt x="0" y="223904"/>
                    </a:cubicBezTo>
                    <a:cubicBezTo>
                      <a:pt x="12608" y="204989"/>
                      <a:pt x="-6544" y="232709"/>
                      <a:pt x="16669" y="204854"/>
                    </a:cubicBezTo>
                    <a:cubicBezTo>
                      <a:pt x="21040" y="199609"/>
                      <a:pt x="23747" y="193013"/>
                      <a:pt x="28575" y="188185"/>
                    </a:cubicBezTo>
                    <a:cubicBezTo>
                      <a:pt x="34188" y="182572"/>
                      <a:pt x="41725" y="179208"/>
                      <a:pt x="47625" y="173898"/>
                    </a:cubicBezTo>
                    <a:cubicBezTo>
                      <a:pt x="79912" y="144840"/>
                      <a:pt x="64498" y="151295"/>
                      <a:pt x="88106" y="138179"/>
                    </a:cubicBezTo>
                    <a:cubicBezTo>
                      <a:pt x="91209" y="136455"/>
                      <a:pt x="94456" y="135004"/>
                      <a:pt x="97631" y="133416"/>
                    </a:cubicBezTo>
                    <a:cubicBezTo>
                      <a:pt x="99219" y="131035"/>
                      <a:pt x="100276" y="128198"/>
                      <a:pt x="102394" y="126273"/>
                    </a:cubicBezTo>
                    <a:cubicBezTo>
                      <a:pt x="109091" y="120185"/>
                      <a:pt x="118805" y="117134"/>
                      <a:pt x="123825" y="109604"/>
                    </a:cubicBezTo>
                    <a:cubicBezTo>
                      <a:pt x="133044" y="95774"/>
                      <a:pt x="123642" y="107894"/>
                      <a:pt x="142875" y="92935"/>
                    </a:cubicBezTo>
                    <a:cubicBezTo>
                      <a:pt x="145533" y="90867"/>
                      <a:pt x="147413" y="87924"/>
                      <a:pt x="150019" y="85791"/>
                    </a:cubicBezTo>
                    <a:cubicBezTo>
                      <a:pt x="156162" y="80765"/>
                      <a:pt x="162465" y="75908"/>
                      <a:pt x="169069" y="71504"/>
                    </a:cubicBezTo>
                    <a:cubicBezTo>
                      <a:pt x="176267" y="66704"/>
                      <a:pt x="179964" y="64914"/>
                      <a:pt x="185737" y="57216"/>
                    </a:cubicBezTo>
                    <a:cubicBezTo>
                      <a:pt x="187867" y="54376"/>
                      <a:pt x="187990" y="50201"/>
                      <a:pt x="190500" y="47691"/>
                    </a:cubicBezTo>
                    <a:cubicBezTo>
                      <a:pt x="194547" y="43644"/>
                      <a:pt x="204787" y="38166"/>
                      <a:pt x="204787" y="38166"/>
                    </a:cubicBezTo>
                    <a:cubicBezTo>
                      <a:pt x="206375" y="35785"/>
                      <a:pt x="207526" y="33047"/>
                      <a:pt x="209550" y="31023"/>
                    </a:cubicBezTo>
                    <a:cubicBezTo>
                      <a:pt x="213923" y="26650"/>
                      <a:pt x="221233" y="24614"/>
                      <a:pt x="226219" y="21498"/>
                    </a:cubicBezTo>
                    <a:cubicBezTo>
                      <a:pt x="229585" y="19395"/>
                      <a:pt x="232731" y="16937"/>
                      <a:pt x="235744" y="14354"/>
                    </a:cubicBezTo>
                    <a:cubicBezTo>
                      <a:pt x="238301" y="12162"/>
                      <a:pt x="240085" y="9078"/>
                      <a:pt x="242887" y="7210"/>
                    </a:cubicBezTo>
                    <a:cubicBezTo>
                      <a:pt x="244976" y="5818"/>
                      <a:pt x="254000" y="-728"/>
                      <a:pt x="257175" y="6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719388" y="4143375"/>
                <a:ext cx="552531" cy="507262"/>
              </a:xfrm>
              <a:custGeom>
                <a:avLst/>
                <a:gdLst>
                  <a:gd name="connsiteX0" fmla="*/ 0 w 552531"/>
                  <a:gd name="connsiteY0" fmla="*/ 419100 h 507262"/>
                  <a:gd name="connsiteX1" fmla="*/ 14287 w 552531"/>
                  <a:gd name="connsiteY1" fmla="*/ 411956 h 507262"/>
                  <a:gd name="connsiteX2" fmla="*/ 23812 w 552531"/>
                  <a:gd name="connsiteY2" fmla="*/ 404813 h 507262"/>
                  <a:gd name="connsiteX3" fmla="*/ 30956 w 552531"/>
                  <a:gd name="connsiteY3" fmla="*/ 409575 h 507262"/>
                  <a:gd name="connsiteX4" fmla="*/ 35718 w 552531"/>
                  <a:gd name="connsiteY4" fmla="*/ 416719 h 507262"/>
                  <a:gd name="connsiteX5" fmla="*/ 38100 w 552531"/>
                  <a:gd name="connsiteY5" fmla="*/ 423863 h 507262"/>
                  <a:gd name="connsiteX6" fmla="*/ 54768 w 552531"/>
                  <a:gd name="connsiteY6" fmla="*/ 445294 h 507262"/>
                  <a:gd name="connsiteX7" fmla="*/ 57150 w 552531"/>
                  <a:gd name="connsiteY7" fmla="*/ 435769 h 507262"/>
                  <a:gd name="connsiteX8" fmla="*/ 73818 w 552531"/>
                  <a:gd name="connsiteY8" fmla="*/ 414338 h 507262"/>
                  <a:gd name="connsiteX9" fmla="*/ 80962 w 552531"/>
                  <a:gd name="connsiteY9" fmla="*/ 409575 h 507262"/>
                  <a:gd name="connsiteX10" fmla="*/ 88106 w 552531"/>
                  <a:gd name="connsiteY10" fmla="*/ 402431 h 507262"/>
                  <a:gd name="connsiteX11" fmla="*/ 104775 w 552531"/>
                  <a:gd name="connsiteY11" fmla="*/ 390525 h 507262"/>
                  <a:gd name="connsiteX12" fmla="*/ 119062 w 552531"/>
                  <a:gd name="connsiteY12" fmla="*/ 383381 h 507262"/>
                  <a:gd name="connsiteX13" fmla="*/ 126206 w 552531"/>
                  <a:gd name="connsiteY13" fmla="*/ 381000 h 507262"/>
                  <a:gd name="connsiteX14" fmla="*/ 138112 w 552531"/>
                  <a:gd name="connsiteY14" fmla="*/ 373856 h 507262"/>
                  <a:gd name="connsiteX15" fmla="*/ 147637 w 552531"/>
                  <a:gd name="connsiteY15" fmla="*/ 369094 h 507262"/>
                  <a:gd name="connsiteX16" fmla="*/ 161925 w 552531"/>
                  <a:gd name="connsiteY16" fmla="*/ 359569 h 507262"/>
                  <a:gd name="connsiteX17" fmla="*/ 171450 w 552531"/>
                  <a:gd name="connsiteY17" fmla="*/ 354806 h 507262"/>
                  <a:gd name="connsiteX18" fmla="*/ 195262 w 552531"/>
                  <a:gd name="connsiteY18" fmla="*/ 340519 h 507262"/>
                  <a:gd name="connsiteX19" fmla="*/ 202406 w 552531"/>
                  <a:gd name="connsiteY19" fmla="*/ 333375 h 507262"/>
                  <a:gd name="connsiteX20" fmla="*/ 204787 w 552531"/>
                  <a:gd name="connsiteY20" fmla="*/ 321469 h 507262"/>
                  <a:gd name="connsiteX21" fmla="*/ 197643 w 552531"/>
                  <a:gd name="connsiteY21" fmla="*/ 319088 h 507262"/>
                  <a:gd name="connsiteX22" fmla="*/ 190500 w 552531"/>
                  <a:gd name="connsiteY22" fmla="*/ 311944 h 507262"/>
                  <a:gd name="connsiteX23" fmla="*/ 176212 w 552531"/>
                  <a:gd name="connsiteY23" fmla="*/ 300038 h 507262"/>
                  <a:gd name="connsiteX24" fmla="*/ 169068 w 552531"/>
                  <a:gd name="connsiteY24" fmla="*/ 285750 h 507262"/>
                  <a:gd name="connsiteX25" fmla="*/ 152400 w 552531"/>
                  <a:gd name="connsiteY25" fmla="*/ 264319 h 507262"/>
                  <a:gd name="connsiteX26" fmla="*/ 147637 w 552531"/>
                  <a:gd name="connsiteY26" fmla="*/ 257175 h 507262"/>
                  <a:gd name="connsiteX27" fmla="*/ 140493 w 552531"/>
                  <a:gd name="connsiteY27" fmla="*/ 254794 h 507262"/>
                  <a:gd name="connsiteX28" fmla="*/ 135731 w 552531"/>
                  <a:gd name="connsiteY28" fmla="*/ 261938 h 507262"/>
                  <a:gd name="connsiteX29" fmla="*/ 116681 w 552531"/>
                  <a:gd name="connsiteY29" fmla="*/ 273844 h 507262"/>
                  <a:gd name="connsiteX30" fmla="*/ 107156 w 552531"/>
                  <a:gd name="connsiteY30" fmla="*/ 288131 h 507262"/>
                  <a:gd name="connsiteX31" fmla="*/ 92868 w 552531"/>
                  <a:gd name="connsiteY31" fmla="*/ 285750 h 507262"/>
                  <a:gd name="connsiteX32" fmla="*/ 88106 w 552531"/>
                  <a:gd name="connsiteY32" fmla="*/ 276225 h 507262"/>
                  <a:gd name="connsiteX33" fmla="*/ 83343 w 552531"/>
                  <a:gd name="connsiteY33" fmla="*/ 261938 h 507262"/>
                  <a:gd name="connsiteX34" fmla="*/ 85725 w 552531"/>
                  <a:gd name="connsiteY34" fmla="*/ 254794 h 507262"/>
                  <a:gd name="connsiteX35" fmla="*/ 107156 w 552531"/>
                  <a:gd name="connsiteY35" fmla="*/ 252413 h 507262"/>
                  <a:gd name="connsiteX36" fmla="*/ 123825 w 552531"/>
                  <a:gd name="connsiteY36" fmla="*/ 245269 h 507262"/>
                  <a:gd name="connsiteX37" fmla="*/ 130968 w 552531"/>
                  <a:gd name="connsiteY37" fmla="*/ 240506 h 507262"/>
                  <a:gd name="connsiteX38" fmla="*/ 140493 w 552531"/>
                  <a:gd name="connsiteY38" fmla="*/ 235744 h 507262"/>
                  <a:gd name="connsiteX39" fmla="*/ 157162 w 552531"/>
                  <a:gd name="connsiteY39" fmla="*/ 221456 h 507262"/>
                  <a:gd name="connsiteX40" fmla="*/ 166687 w 552531"/>
                  <a:gd name="connsiteY40" fmla="*/ 216694 h 507262"/>
                  <a:gd name="connsiteX41" fmla="*/ 173831 w 552531"/>
                  <a:gd name="connsiteY41" fmla="*/ 211931 h 507262"/>
                  <a:gd name="connsiteX42" fmla="*/ 188118 w 552531"/>
                  <a:gd name="connsiteY42" fmla="*/ 207169 h 507262"/>
                  <a:gd name="connsiteX43" fmla="*/ 190500 w 552531"/>
                  <a:gd name="connsiteY43" fmla="*/ 214313 h 507262"/>
                  <a:gd name="connsiteX44" fmla="*/ 192881 w 552531"/>
                  <a:gd name="connsiteY44" fmla="*/ 223838 h 507262"/>
                  <a:gd name="connsiteX45" fmla="*/ 197643 w 552531"/>
                  <a:gd name="connsiteY45" fmla="*/ 230981 h 507262"/>
                  <a:gd name="connsiteX46" fmla="*/ 202406 w 552531"/>
                  <a:gd name="connsiteY46" fmla="*/ 240506 h 507262"/>
                  <a:gd name="connsiteX47" fmla="*/ 209550 w 552531"/>
                  <a:gd name="connsiteY47" fmla="*/ 250031 h 507262"/>
                  <a:gd name="connsiteX48" fmla="*/ 214312 w 552531"/>
                  <a:gd name="connsiteY48" fmla="*/ 257175 h 507262"/>
                  <a:gd name="connsiteX49" fmla="*/ 221456 w 552531"/>
                  <a:gd name="connsiteY49" fmla="*/ 264319 h 507262"/>
                  <a:gd name="connsiteX50" fmla="*/ 228600 w 552531"/>
                  <a:gd name="connsiteY50" fmla="*/ 273844 h 507262"/>
                  <a:gd name="connsiteX51" fmla="*/ 233362 w 552531"/>
                  <a:gd name="connsiteY51" fmla="*/ 280988 h 507262"/>
                  <a:gd name="connsiteX52" fmla="*/ 247650 w 552531"/>
                  <a:gd name="connsiteY52" fmla="*/ 292894 h 507262"/>
                  <a:gd name="connsiteX53" fmla="*/ 254793 w 552531"/>
                  <a:gd name="connsiteY53" fmla="*/ 295275 h 507262"/>
                  <a:gd name="connsiteX54" fmla="*/ 266700 w 552531"/>
                  <a:gd name="connsiteY54" fmla="*/ 278606 h 507262"/>
                  <a:gd name="connsiteX55" fmla="*/ 278606 w 552531"/>
                  <a:gd name="connsiteY55" fmla="*/ 266700 h 507262"/>
                  <a:gd name="connsiteX56" fmla="*/ 285750 w 552531"/>
                  <a:gd name="connsiteY56" fmla="*/ 261938 h 507262"/>
                  <a:gd name="connsiteX57" fmla="*/ 300037 w 552531"/>
                  <a:gd name="connsiteY57" fmla="*/ 252413 h 507262"/>
                  <a:gd name="connsiteX58" fmla="*/ 309562 w 552531"/>
                  <a:gd name="connsiteY58" fmla="*/ 245269 h 507262"/>
                  <a:gd name="connsiteX59" fmla="*/ 326231 w 552531"/>
                  <a:gd name="connsiteY59" fmla="*/ 230981 h 507262"/>
                  <a:gd name="connsiteX60" fmla="*/ 333375 w 552531"/>
                  <a:gd name="connsiteY60" fmla="*/ 228600 h 507262"/>
                  <a:gd name="connsiteX61" fmla="*/ 342900 w 552531"/>
                  <a:gd name="connsiteY61" fmla="*/ 219075 h 507262"/>
                  <a:gd name="connsiteX62" fmla="*/ 350043 w 552531"/>
                  <a:gd name="connsiteY62" fmla="*/ 216694 h 507262"/>
                  <a:gd name="connsiteX63" fmla="*/ 357187 w 552531"/>
                  <a:gd name="connsiteY63" fmla="*/ 209550 h 507262"/>
                  <a:gd name="connsiteX64" fmla="*/ 378618 w 552531"/>
                  <a:gd name="connsiteY64" fmla="*/ 197644 h 507262"/>
                  <a:gd name="connsiteX65" fmla="*/ 383381 w 552531"/>
                  <a:gd name="connsiteY65" fmla="*/ 190500 h 507262"/>
                  <a:gd name="connsiteX66" fmla="*/ 366712 w 552531"/>
                  <a:gd name="connsiteY66" fmla="*/ 178594 h 507262"/>
                  <a:gd name="connsiteX67" fmla="*/ 359568 w 552531"/>
                  <a:gd name="connsiteY67" fmla="*/ 171450 h 507262"/>
                  <a:gd name="connsiteX68" fmla="*/ 350043 w 552531"/>
                  <a:gd name="connsiteY68" fmla="*/ 166688 h 507262"/>
                  <a:gd name="connsiteX69" fmla="*/ 345281 w 552531"/>
                  <a:gd name="connsiteY69" fmla="*/ 159544 h 507262"/>
                  <a:gd name="connsiteX70" fmla="*/ 338137 w 552531"/>
                  <a:gd name="connsiteY70" fmla="*/ 150019 h 507262"/>
                  <a:gd name="connsiteX71" fmla="*/ 326231 w 552531"/>
                  <a:gd name="connsiteY71" fmla="*/ 128588 h 507262"/>
                  <a:gd name="connsiteX72" fmla="*/ 321468 w 552531"/>
                  <a:gd name="connsiteY72" fmla="*/ 121444 h 507262"/>
                  <a:gd name="connsiteX73" fmla="*/ 309562 w 552531"/>
                  <a:gd name="connsiteY73" fmla="*/ 107156 h 507262"/>
                  <a:gd name="connsiteX74" fmla="*/ 321468 w 552531"/>
                  <a:gd name="connsiteY74" fmla="*/ 88106 h 507262"/>
                  <a:gd name="connsiteX75" fmla="*/ 326231 w 552531"/>
                  <a:gd name="connsiteY75" fmla="*/ 95250 h 507262"/>
                  <a:gd name="connsiteX76" fmla="*/ 335756 w 552531"/>
                  <a:gd name="connsiteY76" fmla="*/ 116681 h 507262"/>
                  <a:gd name="connsiteX77" fmla="*/ 342900 w 552531"/>
                  <a:gd name="connsiteY77" fmla="*/ 121444 h 507262"/>
                  <a:gd name="connsiteX78" fmla="*/ 347662 w 552531"/>
                  <a:gd name="connsiteY78" fmla="*/ 128588 h 507262"/>
                  <a:gd name="connsiteX79" fmla="*/ 354806 w 552531"/>
                  <a:gd name="connsiteY79" fmla="*/ 133350 h 507262"/>
                  <a:gd name="connsiteX80" fmla="*/ 357187 w 552531"/>
                  <a:gd name="connsiteY80" fmla="*/ 140494 h 507262"/>
                  <a:gd name="connsiteX81" fmla="*/ 371475 w 552531"/>
                  <a:gd name="connsiteY81" fmla="*/ 154781 h 507262"/>
                  <a:gd name="connsiteX82" fmla="*/ 371475 w 552531"/>
                  <a:gd name="connsiteY82" fmla="*/ 154781 h 507262"/>
                  <a:gd name="connsiteX83" fmla="*/ 385762 w 552531"/>
                  <a:gd name="connsiteY83" fmla="*/ 164306 h 507262"/>
                  <a:gd name="connsiteX84" fmla="*/ 395287 w 552531"/>
                  <a:gd name="connsiteY84" fmla="*/ 161925 h 507262"/>
                  <a:gd name="connsiteX85" fmla="*/ 404812 w 552531"/>
                  <a:gd name="connsiteY85" fmla="*/ 147638 h 507262"/>
                  <a:gd name="connsiteX86" fmla="*/ 423862 w 552531"/>
                  <a:gd name="connsiteY86" fmla="*/ 138113 h 507262"/>
                  <a:gd name="connsiteX87" fmla="*/ 433387 w 552531"/>
                  <a:gd name="connsiteY87" fmla="*/ 121444 h 507262"/>
                  <a:gd name="connsiteX88" fmla="*/ 431006 w 552531"/>
                  <a:gd name="connsiteY88" fmla="*/ 114300 h 507262"/>
                  <a:gd name="connsiteX89" fmla="*/ 428625 w 552531"/>
                  <a:gd name="connsiteY89" fmla="*/ 104775 h 507262"/>
                  <a:gd name="connsiteX90" fmla="*/ 423862 w 552531"/>
                  <a:gd name="connsiteY90" fmla="*/ 90488 h 507262"/>
                  <a:gd name="connsiteX91" fmla="*/ 426243 w 552531"/>
                  <a:gd name="connsiteY91" fmla="*/ 83344 h 507262"/>
                  <a:gd name="connsiteX92" fmla="*/ 454818 w 552531"/>
                  <a:gd name="connsiteY92" fmla="*/ 64294 h 507262"/>
                  <a:gd name="connsiteX93" fmla="*/ 466725 w 552531"/>
                  <a:gd name="connsiteY93" fmla="*/ 54769 h 507262"/>
                  <a:gd name="connsiteX94" fmla="*/ 476250 w 552531"/>
                  <a:gd name="connsiteY94" fmla="*/ 45244 h 507262"/>
                  <a:gd name="connsiteX95" fmla="*/ 485775 w 552531"/>
                  <a:gd name="connsiteY95" fmla="*/ 40481 h 507262"/>
                  <a:gd name="connsiteX96" fmla="*/ 492918 w 552531"/>
                  <a:gd name="connsiteY96" fmla="*/ 33338 h 507262"/>
                  <a:gd name="connsiteX97" fmla="*/ 507206 w 552531"/>
                  <a:gd name="connsiteY97" fmla="*/ 26194 h 507262"/>
                  <a:gd name="connsiteX98" fmla="*/ 533400 w 552531"/>
                  <a:gd name="connsiteY98" fmla="*/ 9525 h 507262"/>
                  <a:gd name="connsiteX99" fmla="*/ 542925 w 552531"/>
                  <a:gd name="connsiteY99" fmla="*/ 4763 h 507262"/>
                  <a:gd name="connsiteX100" fmla="*/ 550068 w 552531"/>
                  <a:gd name="connsiteY100" fmla="*/ 0 h 507262"/>
                  <a:gd name="connsiteX101" fmla="*/ 550068 w 552531"/>
                  <a:gd name="connsiteY101" fmla="*/ 54769 h 507262"/>
                  <a:gd name="connsiteX102" fmla="*/ 540543 w 552531"/>
                  <a:gd name="connsiteY102" fmla="*/ 57150 h 507262"/>
                  <a:gd name="connsiteX103" fmla="*/ 531018 w 552531"/>
                  <a:gd name="connsiteY103" fmla="*/ 61913 h 507262"/>
                  <a:gd name="connsiteX104" fmla="*/ 516731 w 552531"/>
                  <a:gd name="connsiteY104" fmla="*/ 69056 h 507262"/>
                  <a:gd name="connsiteX105" fmla="*/ 502443 w 552531"/>
                  <a:gd name="connsiteY105" fmla="*/ 85725 h 507262"/>
                  <a:gd name="connsiteX106" fmla="*/ 471487 w 552531"/>
                  <a:gd name="connsiteY106" fmla="*/ 111919 h 507262"/>
                  <a:gd name="connsiteX107" fmla="*/ 459581 w 552531"/>
                  <a:gd name="connsiteY107" fmla="*/ 114300 h 507262"/>
                  <a:gd name="connsiteX108" fmla="*/ 459581 w 552531"/>
                  <a:gd name="connsiteY108" fmla="*/ 138113 h 507262"/>
                  <a:gd name="connsiteX109" fmla="*/ 466725 w 552531"/>
                  <a:gd name="connsiteY109" fmla="*/ 164306 h 507262"/>
                  <a:gd name="connsiteX110" fmla="*/ 478631 w 552531"/>
                  <a:gd name="connsiteY110" fmla="*/ 178594 h 507262"/>
                  <a:gd name="connsiteX111" fmla="*/ 457200 w 552531"/>
                  <a:gd name="connsiteY111" fmla="*/ 195263 h 507262"/>
                  <a:gd name="connsiteX112" fmla="*/ 450056 w 552531"/>
                  <a:gd name="connsiteY112" fmla="*/ 200025 h 507262"/>
                  <a:gd name="connsiteX113" fmla="*/ 426243 w 552531"/>
                  <a:gd name="connsiteY113" fmla="*/ 216694 h 507262"/>
                  <a:gd name="connsiteX114" fmla="*/ 414337 w 552531"/>
                  <a:gd name="connsiteY114" fmla="*/ 221456 h 507262"/>
                  <a:gd name="connsiteX115" fmla="*/ 407193 w 552531"/>
                  <a:gd name="connsiteY115" fmla="*/ 228600 h 507262"/>
                  <a:gd name="connsiteX116" fmla="*/ 390525 w 552531"/>
                  <a:gd name="connsiteY116" fmla="*/ 235744 h 507262"/>
                  <a:gd name="connsiteX117" fmla="*/ 381000 w 552531"/>
                  <a:gd name="connsiteY117" fmla="*/ 242888 h 507262"/>
                  <a:gd name="connsiteX118" fmla="*/ 369093 w 552531"/>
                  <a:gd name="connsiteY118" fmla="*/ 250031 h 507262"/>
                  <a:gd name="connsiteX119" fmla="*/ 361950 w 552531"/>
                  <a:gd name="connsiteY119" fmla="*/ 254794 h 507262"/>
                  <a:gd name="connsiteX120" fmla="*/ 342900 w 552531"/>
                  <a:gd name="connsiteY120" fmla="*/ 278606 h 507262"/>
                  <a:gd name="connsiteX121" fmla="*/ 338137 w 552531"/>
                  <a:gd name="connsiteY121" fmla="*/ 285750 h 507262"/>
                  <a:gd name="connsiteX122" fmla="*/ 328612 w 552531"/>
                  <a:gd name="connsiteY122" fmla="*/ 302419 h 507262"/>
                  <a:gd name="connsiteX123" fmla="*/ 314325 w 552531"/>
                  <a:gd name="connsiteY123" fmla="*/ 316706 h 507262"/>
                  <a:gd name="connsiteX124" fmla="*/ 307181 w 552531"/>
                  <a:gd name="connsiteY124" fmla="*/ 323850 h 507262"/>
                  <a:gd name="connsiteX125" fmla="*/ 288131 w 552531"/>
                  <a:gd name="connsiteY125" fmla="*/ 338138 h 507262"/>
                  <a:gd name="connsiteX126" fmla="*/ 264318 w 552531"/>
                  <a:gd name="connsiteY126" fmla="*/ 359569 h 507262"/>
                  <a:gd name="connsiteX127" fmla="*/ 252412 w 552531"/>
                  <a:gd name="connsiteY127" fmla="*/ 369094 h 507262"/>
                  <a:gd name="connsiteX128" fmla="*/ 245268 w 552531"/>
                  <a:gd name="connsiteY128" fmla="*/ 373856 h 507262"/>
                  <a:gd name="connsiteX129" fmla="*/ 230981 w 552531"/>
                  <a:gd name="connsiteY129" fmla="*/ 385763 h 507262"/>
                  <a:gd name="connsiteX130" fmla="*/ 219075 w 552531"/>
                  <a:gd name="connsiteY130" fmla="*/ 395288 h 507262"/>
                  <a:gd name="connsiteX131" fmla="*/ 207168 w 552531"/>
                  <a:gd name="connsiteY131" fmla="*/ 404813 h 507262"/>
                  <a:gd name="connsiteX132" fmla="*/ 200025 w 552531"/>
                  <a:gd name="connsiteY132" fmla="*/ 409575 h 507262"/>
                  <a:gd name="connsiteX133" fmla="*/ 178593 w 552531"/>
                  <a:gd name="connsiteY133" fmla="*/ 426244 h 507262"/>
                  <a:gd name="connsiteX134" fmla="*/ 173831 w 552531"/>
                  <a:gd name="connsiteY134" fmla="*/ 433388 h 507262"/>
                  <a:gd name="connsiteX135" fmla="*/ 164306 w 552531"/>
                  <a:gd name="connsiteY135" fmla="*/ 438150 h 507262"/>
                  <a:gd name="connsiteX136" fmla="*/ 157162 w 552531"/>
                  <a:gd name="connsiteY136" fmla="*/ 442913 h 507262"/>
                  <a:gd name="connsiteX137" fmla="*/ 145256 w 552531"/>
                  <a:gd name="connsiteY137" fmla="*/ 447675 h 507262"/>
                  <a:gd name="connsiteX138" fmla="*/ 128587 w 552531"/>
                  <a:gd name="connsiteY138" fmla="*/ 461963 h 507262"/>
                  <a:gd name="connsiteX139" fmla="*/ 119062 w 552531"/>
                  <a:gd name="connsiteY139" fmla="*/ 466725 h 507262"/>
                  <a:gd name="connsiteX140" fmla="*/ 114300 w 552531"/>
                  <a:gd name="connsiteY140" fmla="*/ 473869 h 507262"/>
                  <a:gd name="connsiteX141" fmla="*/ 95250 w 552531"/>
                  <a:gd name="connsiteY141" fmla="*/ 488156 h 507262"/>
                  <a:gd name="connsiteX142" fmla="*/ 88106 w 552531"/>
                  <a:gd name="connsiteY142" fmla="*/ 492919 h 507262"/>
                  <a:gd name="connsiteX143" fmla="*/ 73818 w 552531"/>
                  <a:gd name="connsiteY143" fmla="*/ 502444 h 507262"/>
                  <a:gd name="connsiteX144" fmla="*/ 66675 w 552531"/>
                  <a:gd name="connsiteY144" fmla="*/ 507206 h 507262"/>
                  <a:gd name="connsiteX145" fmla="*/ 59531 w 552531"/>
                  <a:gd name="connsiteY145" fmla="*/ 492919 h 507262"/>
                  <a:gd name="connsiteX146" fmla="*/ 42862 w 552531"/>
                  <a:gd name="connsiteY146" fmla="*/ 473869 h 507262"/>
                  <a:gd name="connsiteX147" fmla="*/ 40481 w 552531"/>
                  <a:gd name="connsiteY147" fmla="*/ 471488 h 5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552531" h="507262">
                    <a:moveTo>
                      <a:pt x="0" y="419100"/>
                    </a:moveTo>
                    <a:cubicBezTo>
                      <a:pt x="4762" y="416719"/>
                      <a:pt x="9721" y="414695"/>
                      <a:pt x="14287" y="411956"/>
                    </a:cubicBezTo>
                    <a:cubicBezTo>
                      <a:pt x="17690" y="409914"/>
                      <a:pt x="19883" y="405374"/>
                      <a:pt x="23812" y="404813"/>
                    </a:cubicBezTo>
                    <a:cubicBezTo>
                      <a:pt x="26645" y="404408"/>
                      <a:pt x="28575" y="407988"/>
                      <a:pt x="30956" y="409575"/>
                    </a:cubicBezTo>
                    <a:cubicBezTo>
                      <a:pt x="32543" y="411956"/>
                      <a:pt x="34438" y="414159"/>
                      <a:pt x="35718" y="416719"/>
                    </a:cubicBezTo>
                    <a:cubicBezTo>
                      <a:pt x="36841" y="418964"/>
                      <a:pt x="36881" y="421669"/>
                      <a:pt x="38100" y="423863"/>
                    </a:cubicBezTo>
                    <a:cubicBezTo>
                      <a:pt x="45220" y="436679"/>
                      <a:pt x="46092" y="436617"/>
                      <a:pt x="54768" y="445294"/>
                    </a:cubicBezTo>
                    <a:cubicBezTo>
                      <a:pt x="55562" y="442119"/>
                      <a:pt x="55686" y="438696"/>
                      <a:pt x="57150" y="435769"/>
                    </a:cubicBezTo>
                    <a:cubicBezTo>
                      <a:pt x="60944" y="428182"/>
                      <a:pt x="67098" y="419938"/>
                      <a:pt x="73818" y="414338"/>
                    </a:cubicBezTo>
                    <a:cubicBezTo>
                      <a:pt x="76017" y="412506"/>
                      <a:pt x="78763" y="411407"/>
                      <a:pt x="80962" y="409575"/>
                    </a:cubicBezTo>
                    <a:cubicBezTo>
                      <a:pt x="83549" y="407419"/>
                      <a:pt x="85549" y="404623"/>
                      <a:pt x="88106" y="402431"/>
                    </a:cubicBezTo>
                    <a:cubicBezTo>
                      <a:pt x="90383" y="400480"/>
                      <a:pt x="101208" y="392507"/>
                      <a:pt x="104775" y="390525"/>
                    </a:cubicBezTo>
                    <a:cubicBezTo>
                      <a:pt x="109429" y="387939"/>
                      <a:pt x="114196" y="385544"/>
                      <a:pt x="119062" y="383381"/>
                    </a:cubicBezTo>
                    <a:cubicBezTo>
                      <a:pt x="121356" y="382362"/>
                      <a:pt x="123961" y="382123"/>
                      <a:pt x="126206" y="381000"/>
                    </a:cubicBezTo>
                    <a:cubicBezTo>
                      <a:pt x="130346" y="378930"/>
                      <a:pt x="134066" y="376104"/>
                      <a:pt x="138112" y="373856"/>
                    </a:cubicBezTo>
                    <a:cubicBezTo>
                      <a:pt x="141215" y="372132"/>
                      <a:pt x="144593" y="370920"/>
                      <a:pt x="147637" y="369094"/>
                    </a:cubicBezTo>
                    <a:cubicBezTo>
                      <a:pt x="152545" y="366149"/>
                      <a:pt x="156805" y="362129"/>
                      <a:pt x="161925" y="359569"/>
                    </a:cubicBezTo>
                    <a:cubicBezTo>
                      <a:pt x="165100" y="357981"/>
                      <a:pt x="168406" y="356632"/>
                      <a:pt x="171450" y="354806"/>
                    </a:cubicBezTo>
                    <a:cubicBezTo>
                      <a:pt x="200172" y="337572"/>
                      <a:pt x="173497" y="351401"/>
                      <a:pt x="195262" y="340519"/>
                    </a:cubicBezTo>
                    <a:cubicBezTo>
                      <a:pt x="197643" y="338138"/>
                      <a:pt x="199819" y="335531"/>
                      <a:pt x="202406" y="333375"/>
                    </a:cubicBezTo>
                    <a:cubicBezTo>
                      <a:pt x="208238" y="328516"/>
                      <a:pt x="214832" y="329504"/>
                      <a:pt x="204787" y="321469"/>
                    </a:cubicBezTo>
                    <a:cubicBezTo>
                      <a:pt x="202827" y="319901"/>
                      <a:pt x="200024" y="319882"/>
                      <a:pt x="197643" y="319088"/>
                    </a:cubicBezTo>
                    <a:cubicBezTo>
                      <a:pt x="195262" y="316707"/>
                      <a:pt x="193087" y="314100"/>
                      <a:pt x="190500" y="311944"/>
                    </a:cubicBezTo>
                    <a:cubicBezTo>
                      <a:pt x="180285" y="303431"/>
                      <a:pt x="185697" y="311419"/>
                      <a:pt x="176212" y="300038"/>
                    </a:cubicBezTo>
                    <a:cubicBezTo>
                      <a:pt x="165645" y="287358"/>
                      <a:pt x="176226" y="298633"/>
                      <a:pt x="169068" y="285750"/>
                    </a:cubicBezTo>
                    <a:cubicBezTo>
                      <a:pt x="157032" y="264087"/>
                      <a:pt x="163968" y="278202"/>
                      <a:pt x="152400" y="264319"/>
                    </a:cubicBezTo>
                    <a:cubicBezTo>
                      <a:pt x="150568" y="262120"/>
                      <a:pt x="149872" y="258963"/>
                      <a:pt x="147637" y="257175"/>
                    </a:cubicBezTo>
                    <a:cubicBezTo>
                      <a:pt x="145677" y="255607"/>
                      <a:pt x="142874" y="255588"/>
                      <a:pt x="140493" y="254794"/>
                    </a:cubicBezTo>
                    <a:cubicBezTo>
                      <a:pt x="138906" y="257175"/>
                      <a:pt x="137755" y="259914"/>
                      <a:pt x="135731" y="261938"/>
                    </a:cubicBezTo>
                    <a:cubicBezTo>
                      <a:pt x="129551" y="268118"/>
                      <a:pt x="124223" y="270073"/>
                      <a:pt x="116681" y="273844"/>
                    </a:cubicBezTo>
                    <a:cubicBezTo>
                      <a:pt x="115096" y="278599"/>
                      <a:pt x="113578" y="286704"/>
                      <a:pt x="107156" y="288131"/>
                    </a:cubicBezTo>
                    <a:cubicBezTo>
                      <a:pt x="102443" y="289178"/>
                      <a:pt x="97631" y="286544"/>
                      <a:pt x="92868" y="285750"/>
                    </a:cubicBezTo>
                    <a:cubicBezTo>
                      <a:pt x="91281" y="282575"/>
                      <a:pt x="89424" y="279521"/>
                      <a:pt x="88106" y="276225"/>
                    </a:cubicBezTo>
                    <a:cubicBezTo>
                      <a:pt x="86242" y="271564"/>
                      <a:pt x="83343" y="261938"/>
                      <a:pt x="83343" y="261938"/>
                    </a:cubicBezTo>
                    <a:cubicBezTo>
                      <a:pt x="84137" y="259557"/>
                      <a:pt x="83394" y="255726"/>
                      <a:pt x="85725" y="254794"/>
                    </a:cubicBezTo>
                    <a:cubicBezTo>
                      <a:pt x="92399" y="252125"/>
                      <a:pt x="100066" y="253595"/>
                      <a:pt x="107156" y="252413"/>
                    </a:cubicBezTo>
                    <a:cubicBezTo>
                      <a:pt x="111867" y="251628"/>
                      <a:pt x="120257" y="247308"/>
                      <a:pt x="123825" y="245269"/>
                    </a:cubicBezTo>
                    <a:cubicBezTo>
                      <a:pt x="126310" y="243849"/>
                      <a:pt x="128483" y="241926"/>
                      <a:pt x="130968" y="240506"/>
                    </a:cubicBezTo>
                    <a:cubicBezTo>
                      <a:pt x="134050" y="238745"/>
                      <a:pt x="137411" y="237505"/>
                      <a:pt x="140493" y="235744"/>
                    </a:cubicBezTo>
                    <a:cubicBezTo>
                      <a:pt x="155874" y="226955"/>
                      <a:pt x="138551" y="235414"/>
                      <a:pt x="157162" y="221456"/>
                    </a:cubicBezTo>
                    <a:cubicBezTo>
                      <a:pt x="160002" y="219326"/>
                      <a:pt x="163605" y="218455"/>
                      <a:pt x="166687" y="216694"/>
                    </a:cubicBezTo>
                    <a:cubicBezTo>
                      <a:pt x="169172" y="215274"/>
                      <a:pt x="171216" y="213093"/>
                      <a:pt x="173831" y="211931"/>
                    </a:cubicBezTo>
                    <a:cubicBezTo>
                      <a:pt x="178418" y="209892"/>
                      <a:pt x="188118" y="207169"/>
                      <a:pt x="188118" y="207169"/>
                    </a:cubicBezTo>
                    <a:cubicBezTo>
                      <a:pt x="188912" y="209550"/>
                      <a:pt x="189810" y="211899"/>
                      <a:pt x="190500" y="214313"/>
                    </a:cubicBezTo>
                    <a:cubicBezTo>
                      <a:pt x="191399" y="217460"/>
                      <a:pt x="191592" y="220830"/>
                      <a:pt x="192881" y="223838"/>
                    </a:cubicBezTo>
                    <a:cubicBezTo>
                      <a:pt x="194008" y="226468"/>
                      <a:pt x="196223" y="228496"/>
                      <a:pt x="197643" y="230981"/>
                    </a:cubicBezTo>
                    <a:cubicBezTo>
                      <a:pt x="199404" y="234063"/>
                      <a:pt x="200525" y="237496"/>
                      <a:pt x="202406" y="240506"/>
                    </a:cubicBezTo>
                    <a:cubicBezTo>
                      <a:pt x="204510" y="243871"/>
                      <a:pt x="207243" y="246801"/>
                      <a:pt x="209550" y="250031"/>
                    </a:cubicBezTo>
                    <a:cubicBezTo>
                      <a:pt x="211213" y="252360"/>
                      <a:pt x="212480" y="254976"/>
                      <a:pt x="214312" y="257175"/>
                    </a:cubicBezTo>
                    <a:cubicBezTo>
                      <a:pt x="216468" y="259762"/>
                      <a:pt x="219264" y="261762"/>
                      <a:pt x="221456" y="264319"/>
                    </a:cubicBezTo>
                    <a:cubicBezTo>
                      <a:pt x="224039" y="267332"/>
                      <a:pt x="226293" y="270614"/>
                      <a:pt x="228600" y="273844"/>
                    </a:cubicBezTo>
                    <a:cubicBezTo>
                      <a:pt x="230263" y="276173"/>
                      <a:pt x="231530" y="278789"/>
                      <a:pt x="233362" y="280988"/>
                    </a:cubicBezTo>
                    <a:cubicBezTo>
                      <a:pt x="237122" y="285500"/>
                      <a:pt x="242300" y="290219"/>
                      <a:pt x="247650" y="292894"/>
                    </a:cubicBezTo>
                    <a:cubicBezTo>
                      <a:pt x="249895" y="294016"/>
                      <a:pt x="252412" y="294481"/>
                      <a:pt x="254793" y="295275"/>
                    </a:cubicBezTo>
                    <a:cubicBezTo>
                      <a:pt x="258207" y="290154"/>
                      <a:pt x="262762" y="283036"/>
                      <a:pt x="266700" y="278606"/>
                    </a:cubicBezTo>
                    <a:cubicBezTo>
                      <a:pt x="270429" y="274411"/>
                      <a:pt x="274382" y="270396"/>
                      <a:pt x="278606" y="266700"/>
                    </a:cubicBezTo>
                    <a:cubicBezTo>
                      <a:pt x="280760" y="264815"/>
                      <a:pt x="283551" y="263770"/>
                      <a:pt x="285750" y="261938"/>
                    </a:cubicBezTo>
                    <a:cubicBezTo>
                      <a:pt x="297642" y="252028"/>
                      <a:pt x="287481" y="256598"/>
                      <a:pt x="300037" y="252413"/>
                    </a:cubicBezTo>
                    <a:cubicBezTo>
                      <a:pt x="303212" y="250032"/>
                      <a:pt x="306549" y="247852"/>
                      <a:pt x="309562" y="245269"/>
                    </a:cubicBezTo>
                    <a:cubicBezTo>
                      <a:pt x="318006" y="238032"/>
                      <a:pt x="315788" y="236949"/>
                      <a:pt x="326231" y="230981"/>
                    </a:cubicBezTo>
                    <a:cubicBezTo>
                      <a:pt x="328410" y="229736"/>
                      <a:pt x="330994" y="229394"/>
                      <a:pt x="333375" y="228600"/>
                    </a:cubicBezTo>
                    <a:cubicBezTo>
                      <a:pt x="336550" y="225425"/>
                      <a:pt x="339246" y="221685"/>
                      <a:pt x="342900" y="219075"/>
                    </a:cubicBezTo>
                    <a:cubicBezTo>
                      <a:pt x="344942" y="217616"/>
                      <a:pt x="347955" y="218086"/>
                      <a:pt x="350043" y="216694"/>
                    </a:cubicBezTo>
                    <a:cubicBezTo>
                      <a:pt x="352845" y="214826"/>
                      <a:pt x="354529" y="211618"/>
                      <a:pt x="357187" y="209550"/>
                    </a:cubicBezTo>
                    <a:cubicBezTo>
                      <a:pt x="369469" y="199998"/>
                      <a:pt x="367840" y="201237"/>
                      <a:pt x="378618" y="197644"/>
                    </a:cubicBezTo>
                    <a:cubicBezTo>
                      <a:pt x="380206" y="195263"/>
                      <a:pt x="383381" y="193362"/>
                      <a:pt x="383381" y="190500"/>
                    </a:cubicBezTo>
                    <a:cubicBezTo>
                      <a:pt x="383381" y="182653"/>
                      <a:pt x="370621" y="180157"/>
                      <a:pt x="366712" y="178594"/>
                    </a:cubicBezTo>
                    <a:cubicBezTo>
                      <a:pt x="364331" y="176213"/>
                      <a:pt x="362308" y="173407"/>
                      <a:pt x="359568" y="171450"/>
                    </a:cubicBezTo>
                    <a:cubicBezTo>
                      <a:pt x="356679" y="169387"/>
                      <a:pt x="352770" y="168960"/>
                      <a:pt x="350043" y="166688"/>
                    </a:cubicBezTo>
                    <a:cubicBezTo>
                      <a:pt x="347844" y="164856"/>
                      <a:pt x="346944" y="161873"/>
                      <a:pt x="345281" y="159544"/>
                    </a:cubicBezTo>
                    <a:cubicBezTo>
                      <a:pt x="342974" y="156314"/>
                      <a:pt x="340518" y="153194"/>
                      <a:pt x="338137" y="150019"/>
                    </a:cubicBezTo>
                    <a:cubicBezTo>
                      <a:pt x="333946" y="137445"/>
                      <a:pt x="337148" y="144963"/>
                      <a:pt x="326231" y="128588"/>
                    </a:cubicBezTo>
                    <a:cubicBezTo>
                      <a:pt x="324643" y="126207"/>
                      <a:pt x="323492" y="123468"/>
                      <a:pt x="321468" y="121444"/>
                    </a:cubicBezTo>
                    <a:cubicBezTo>
                      <a:pt x="312301" y="112276"/>
                      <a:pt x="316193" y="117102"/>
                      <a:pt x="309562" y="107156"/>
                    </a:cubicBezTo>
                    <a:cubicBezTo>
                      <a:pt x="310413" y="105028"/>
                      <a:pt x="315370" y="88106"/>
                      <a:pt x="321468" y="88106"/>
                    </a:cubicBezTo>
                    <a:cubicBezTo>
                      <a:pt x="324330" y="88106"/>
                      <a:pt x="324643" y="92869"/>
                      <a:pt x="326231" y="95250"/>
                    </a:cubicBezTo>
                    <a:cubicBezTo>
                      <a:pt x="328633" y="104860"/>
                      <a:pt x="328486" y="108199"/>
                      <a:pt x="335756" y="116681"/>
                    </a:cubicBezTo>
                    <a:cubicBezTo>
                      <a:pt x="337619" y="118854"/>
                      <a:pt x="340519" y="119856"/>
                      <a:pt x="342900" y="121444"/>
                    </a:cubicBezTo>
                    <a:cubicBezTo>
                      <a:pt x="344487" y="123825"/>
                      <a:pt x="345638" y="126564"/>
                      <a:pt x="347662" y="128588"/>
                    </a:cubicBezTo>
                    <a:cubicBezTo>
                      <a:pt x="349686" y="130612"/>
                      <a:pt x="353018" y="131115"/>
                      <a:pt x="354806" y="133350"/>
                    </a:cubicBezTo>
                    <a:cubicBezTo>
                      <a:pt x="356374" y="135310"/>
                      <a:pt x="355646" y="138513"/>
                      <a:pt x="357187" y="140494"/>
                    </a:cubicBezTo>
                    <a:cubicBezTo>
                      <a:pt x="361322" y="145810"/>
                      <a:pt x="366712" y="150019"/>
                      <a:pt x="371475" y="154781"/>
                    </a:cubicBezTo>
                    <a:lnTo>
                      <a:pt x="371475" y="154781"/>
                    </a:lnTo>
                    <a:lnTo>
                      <a:pt x="385762" y="164306"/>
                    </a:lnTo>
                    <a:cubicBezTo>
                      <a:pt x="388937" y="163512"/>
                      <a:pt x="392824" y="164080"/>
                      <a:pt x="395287" y="161925"/>
                    </a:cubicBezTo>
                    <a:cubicBezTo>
                      <a:pt x="399595" y="158156"/>
                      <a:pt x="399904" y="150583"/>
                      <a:pt x="404812" y="147638"/>
                    </a:cubicBezTo>
                    <a:cubicBezTo>
                      <a:pt x="418870" y="139203"/>
                      <a:pt x="412327" y="141957"/>
                      <a:pt x="423862" y="138113"/>
                    </a:cubicBezTo>
                    <a:cubicBezTo>
                      <a:pt x="440531" y="127000"/>
                      <a:pt x="441325" y="133351"/>
                      <a:pt x="433387" y="121444"/>
                    </a:cubicBezTo>
                    <a:cubicBezTo>
                      <a:pt x="432593" y="119063"/>
                      <a:pt x="431696" y="116714"/>
                      <a:pt x="431006" y="114300"/>
                    </a:cubicBezTo>
                    <a:cubicBezTo>
                      <a:pt x="430107" y="111153"/>
                      <a:pt x="429565" y="107910"/>
                      <a:pt x="428625" y="104775"/>
                    </a:cubicBezTo>
                    <a:cubicBezTo>
                      <a:pt x="427182" y="99967"/>
                      <a:pt x="423862" y="90488"/>
                      <a:pt x="423862" y="90488"/>
                    </a:cubicBezTo>
                    <a:cubicBezTo>
                      <a:pt x="424656" y="88107"/>
                      <a:pt x="424468" y="85119"/>
                      <a:pt x="426243" y="83344"/>
                    </a:cubicBezTo>
                    <a:cubicBezTo>
                      <a:pt x="435945" y="73642"/>
                      <a:pt x="444332" y="71634"/>
                      <a:pt x="454818" y="64294"/>
                    </a:cubicBezTo>
                    <a:cubicBezTo>
                      <a:pt x="458982" y="61379"/>
                      <a:pt x="462926" y="58146"/>
                      <a:pt x="466725" y="54769"/>
                    </a:cubicBezTo>
                    <a:cubicBezTo>
                      <a:pt x="470081" y="51786"/>
                      <a:pt x="472658" y="47938"/>
                      <a:pt x="476250" y="45244"/>
                    </a:cubicBezTo>
                    <a:cubicBezTo>
                      <a:pt x="479090" y="43114"/>
                      <a:pt x="482886" y="42544"/>
                      <a:pt x="485775" y="40481"/>
                    </a:cubicBezTo>
                    <a:cubicBezTo>
                      <a:pt x="488515" y="38524"/>
                      <a:pt x="490116" y="35206"/>
                      <a:pt x="492918" y="33338"/>
                    </a:cubicBezTo>
                    <a:cubicBezTo>
                      <a:pt x="497349" y="30384"/>
                      <a:pt x="502518" y="28718"/>
                      <a:pt x="507206" y="26194"/>
                    </a:cubicBezTo>
                    <a:cubicBezTo>
                      <a:pt x="553781" y="1116"/>
                      <a:pt x="502346" y="28933"/>
                      <a:pt x="533400" y="9525"/>
                    </a:cubicBezTo>
                    <a:cubicBezTo>
                      <a:pt x="536410" y="7644"/>
                      <a:pt x="539843" y="6524"/>
                      <a:pt x="542925" y="4763"/>
                    </a:cubicBezTo>
                    <a:cubicBezTo>
                      <a:pt x="545410" y="3343"/>
                      <a:pt x="547687" y="1588"/>
                      <a:pt x="550068" y="0"/>
                    </a:cubicBezTo>
                    <a:cubicBezTo>
                      <a:pt x="550791" y="9392"/>
                      <a:pt x="555231" y="43411"/>
                      <a:pt x="550068" y="54769"/>
                    </a:cubicBezTo>
                    <a:cubicBezTo>
                      <a:pt x="548714" y="57748"/>
                      <a:pt x="543718" y="56356"/>
                      <a:pt x="540543" y="57150"/>
                    </a:cubicBezTo>
                    <a:cubicBezTo>
                      <a:pt x="537368" y="58738"/>
                      <a:pt x="534281" y="60515"/>
                      <a:pt x="531018" y="61913"/>
                    </a:cubicBezTo>
                    <a:cubicBezTo>
                      <a:pt x="522568" y="65535"/>
                      <a:pt x="524358" y="62519"/>
                      <a:pt x="516731" y="69056"/>
                    </a:cubicBezTo>
                    <a:cubicBezTo>
                      <a:pt x="494264" y="88312"/>
                      <a:pt x="516656" y="69932"/>
                      <a:pt x="502443" y="85725"/>
                    </a:cubicBezTo>
                    <a:cubicBezTo>
                      <a:pt x="494468" y="94587"/>
                      <a:pt x="483032" y="106671"/>
                      <a:pt x="471487" y="111919"/>
                    </a:cubicBezTo>
                    <a:cubicBezTo>
                      <a:pt x="467803" y="113594"/>
                      <a:pt x="463550" y="113506"/>
                      <a:pt x="459581" y="114300"/>
                    </a:cubicBezTo>
                    <a:cubicBezTo>
                      <a:pt x="452083" y="129295"/>
                      <a:pt x="454388" y="119072"/>
                      <a:pt x="459581" y="138113"/>
                    </a:cubicBezTo>
                    <a:cubicBezTo>
                      <a:pt x="460977" y="143230"/>
                      <a:pt x="463125" y="160706"/>
                      <a:pt x="466725" y="164306"/>
                    </a:cubicBezTo>
                    <a:cubicBezTo>
                      <a:pt x="475892" y="173474"/>
                      <a:pt x="472000" y="168648"/>
                      <a:pt x="478631" y="178594"/>
                    </a:cubicBezTo>
                    <a:cubicBezTo>
                      <a:pt x="471487" y="184150"/>
                      <a:pt x="464730" y="190243"/>
                      <a:pt x="457200" y="195263"/>
                    </a:cubicBezTo>
                    <a:cubicBezTo>
                      <a:pt x="454819" y="196850"/>
                      <a:pt x="452346" y="198308"/>
                      <a:pt x="450056" y="200025"/>
                    </a:cubicBezTo>
                    <a:cubicBezTo>
                      <a:pt x="438573" y="208637"/>
                      <a:pt x="438831" y="210400"/>
                      <a:pt x="426243" y="216694"/>
                    </a:cubicBezTo>
                    <a:cubicBezTo>
                      <a:pt x="422420" y="218605"/>
                      <a:pt x="418306" y="219869"/>
                      <a:pt x="414337" y="221456"/>
                    </a:cubicBezTo>
                    <a:cubicBezTo>
                      <a:pt x="411956" y="223837"/>
                      <a:pt x="409933" y="226642"/>
                      <a:pt x="407193" y="228600"/>
                    </a:cubicBezTo>
                    <a:cubicBezTo>
                      <a:pt x="402043" y="232279"/>
                      <a:pt x="396356" y="233800"/>
                      <a:pt x="390525" y="235744"/>
                    </a:cubicBezTo>
                    <a:cubicBezTo>
                      <a:pt x="387350" y="238125"/>
                      <a:pt x="384302" y="240687"/>
                      <a:pt x="381000" y="242888"/>
                    </a:cubicBezTo>
                    <a:cubicBezTo>
                      <a:pt x="377149" y="245455"/>
                      <a:pt x="373018" y="247578"/>
                      <a:pt x="369093" y="250031"/>
                    </a:cubicBezTo>
                    <a:cubicBezTo>
                      <a:pt x="366666" y="251548"/>
                      <a:pt x="364331" y="253206"/>
                      <a:pt x="361950" y="254794"/>
                    </a:cubicBezTo>
                    <a:cubicBezTo>
                      <a:pt x="355118" y="275284"/>
                      <a:pt x="367492" y="241720"/>
                      <a:pt x="342900" y="278606"/>
                    </a:cubicBezTo>
                    <a:cubicBezTo>
                      <a:pt x="341312" y="280987"/>
                      <a:pt x="339557" y="283265"/>
                      <a:pt x="338137" y="285750"/>
                    </a:cubicBezTo>
                    <a:cubicBezTo>
                      <a:pt x="334685" y="291791"/>
                      <a:pt x="333256" y="297195"/>
                      <a:pt x="328612" y="302419"/>
                    </a:cubicBezTo>
                    <a:cubicBezTo>
                      <a:pt x="324138" y="307453"/>
                      <a:pt x="319087" y="311944"/>
                      <a:pt x="314325" y="316706"/>
                    </a:cubicBezTo>
                    <a:cubicBezTo>
                      <a:pt x="311944" y="319087"/>
                      <a:pt x="309811" y="321746"/>
                      <a:pt x="307181" y="323850"/>
                    </a:cubicBezTo>
                    <a:cubicBezTo>
                      <a:pt x="293040" y="335163"/>
                      <a:pt x="299504" y="330556"/>
                      <a:pt x="288131" y="338138"/>
                    </a:cubicBezTo>
                    <a:cubicBezTo>
                      <a:pt x="278762" y="352189"/>
                      <a:pt x="286219" y="342722"/>
                      <a:pt x="264318" y="359569"/>
                    </a:cubicBezTo>
                    <a:cubicBezTo>
                      <a:pt x="260290" y="362668"/>
                      <a:pt x="256641" y="366275"/>
                      <a:pt x="252412" y="369094"/>
                    </a:cubicBezTo>
                    <a:cubicBezTo>
                      <a:pt x="250031" y="370681"/>
                      <a:pt x="247467" y="372024"/>
                      <a:pt x="245268" y="373856"/>
                    </a:cubicBezTo>
                    <a:cubicBezTo>
                      <a:pt x="226926" y="389141"/>
                      <a:pt x="248725" y="373933"/>
                      <a:pt x="230981" y="385763"/>
                    </a:cubicBezTo>
                    <a:cubicBezTo>
                      <a:pt x="221079" y="400613"/>
                      <a:pt x="232219" y="387073"/>
                      <a:pt x="219075" y="395288"/>
                    </a:cubicBezTo>
                    <a:cubicBezTo>
                      <a:pt x="214765" y="397982"/>
                      <a:pt x="211234" y="401763"/>
                      <a:pt x="207168" y="404813"/>
                    </a:cubicBezTo>
                    <a:cubicBezTo>
                      <a:pt x="204879" y="406530"/>
                      <a:pt x="202198" y="407713"/>
                      <a:pt x="200025" y="409575"/>
                    </a:cubicBezTo>
                    <a:cubicBezTo>
                      <a:pt x="180118" y="426638"/>
                      <a:pt x="201678" y="412393"/>
                      <a:pt x="178593" y="426244"/>
                    </a:cubicBezTo>
                    <a:cubicBezTo>
                      <a:pt x="177006" y="428625"/>
                      <a:pt x="176030" y="431556"/>
                      <a:pt x="173831" y="433388"/>
                    </a:cubicBezTo>
                    <a:cubicBezTo>
                      <a:pt x="171104" y="435660"/>
                      <a:pt x="167388" y="436389"/>
                      <a:pt x="164306" y="438150"/>
                    </a:cubicBezTo>
                    <a:cubicBezTo>
                      <a:pt x="161821" y="439570"/>
                      <a:pt x="159722" y="441633"/>
                      <a:pt x="157162" y="442913"/>
                    </a:cubicBezTo>
                    <a:cubicBezTo>
                      <a:pt x="153339" y="444825"/>
                      <a:pt x="148992" y="445599"/>
                      <a:pt x="145256" y="447675"/>
                    </a:cubicBezTo>
                    <a:cubicBezTo>
                      <a:pt x="126898" y="457874"/>
                      <a:pt x="143747" y="451135"/>
                      <a:pt x="128587" y="461963"/>
                    </a:cubicBezTo>
                    <a:cubicBezTo>
                      <a:pt x="125698" y="464026"/>
                      <a:pt x="122237" y="465138"/>
                      <a:pt x="119062" y="466725"/>
                    </a:cubicBezTo>
                    <a:cubicBezTo>
                      <a:pt x="117475" y="469106"/>
                      <a:pt x="116427" y="471954"/>
                      <a:pt x="114300" y="473869"/>
                    </a:cubicBezTo>
                    <a:cubicBezTo>
                      <a:pt x="108400" y="479179"/>
                      <a:pt x="101854" y="483753"/>
                      <a:pt x="95250" y="488156"/>
                    </a:cubicBezTo>
                    <a:cubicBezTo>
                      <a:pt x="92869" y="489744"/>
                      <a:pt x="90305" y="491087"/>
                      <a:pt x="88106" y="492919"/>
                    </a:cubicBezTo>
                    <a:cubicBezTo>
                      <a:pt x="76215" y="502828"/>
                      <a:pt x="86372" y="498260"/>
                      <a:pt x="73818" y="502444"/>
                    </a:cubicBezTo>
                    <a:cubicBezTo>
                      <a:pt x="71437" y="504031"/>
                      <a:pt x="69481" y="507767"/>
                      <a:pt x="66675" y="507206"/>
                    </a:cubicBezTo>
                    <a:cubicBezTo>
                      <a:pt x="62709" y="506413"/>
                      <a:pt x="60896" y="495377"/>
                      <a:pt x="59531" y="492919"/>
                    </a:cubicBezTo>
                    <a:cubicBezTo>
                      <a:pt x="49703" y="475228"/>
                      <a:pt x="54126" y="482316"/>
                      <a:pt x="42862" y="473869"/>
                    </a:cubicBezTo>
                    <a:cubicBezTo>
                      <a:pt x="41964" y="473196"/>
                      <a:pt x="41275" y="472282"/>
                      <a:pt x="40481" y="471488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662238" y="3809124"/>
                <a:ext cx="271462" cy="272339"/>
              </a:xfrm>
              <a:custGeom>
                <a:avLst/>
                <a:gdLst>
                  <a:gd name="connsiteX0" fmla="*/ 128587 w 271462"/>
                  <a:gd name="connsiteY0" fmla="*/ 876 h 272339"/>
                  <a:gd name="connsiteX1" fmla="*/ 140493 w 271462"/>
                  <a:gd name="connsiteY1" fmla="*/ 10401 h 272339"/>
                  <a:gd name="connsiteX2" fmla="*/ 152400 w 271462"/>
                  <a:gd name="connsiteY2" fmla="*/ 27070 h 272339"/>
                  <a:gd name="connsiteX3" fmla="*/ 157162 w 271462"/>
                  <a:gd name="connsiteY3" fmla="*/ 36595 h 272339"/>
                  <a:gd name="connsiteX4" fmla="*/ 183356 w 271462"/>
                  <a:gd name="connsiteY4" fmla="*/ 58026 h 272339"/>
                  <a:gd name="connsiteX5" fmla="*/ 192881 w 271462"/>
                  <a:gd name="connsiteY5" fmla="*/ 67551 h 272339"/>
                  <a:gd name="connsiteX6" fmla="*/ 200025 w 271462"/>
                  <a:gd name="connsiteY6" fmla="*/ 72314 h 272339"/>
                  <a:gd name="connsiteX7" fmla="*/ 216693 w 271462"/>
                  <a:gd name="connsiteY7" fmla="*/ 88982 h 272339"/>
                  <a:gd name="connsiteX8" fmla="*/ 221456 w 271462"/>
                  <a:gd name="connsiteY8" fmla="*/ 96126 h 272339"/>
                  <a:gd name="connsiteX9" fmla="*/ 228600 w 271462"/>
                  <a:gd name="connsiteY9" fmla="*/ 100889 h 272339"/>
                  <a:gd name="connsiteX10" fmla="*/ 235743 w 271462"/>
                  <a:gd name="connsiteY10" fmla="*/ 108032 h 272339"/>
                  <a:gd name="connsiteX11" fmla="*/ 242887 w 271462"/>
                  <a:gd name="connsiteY11" fmla="*/ 110414 h 272339"/>
                  <a:gd name="connsiteX12" fmla="*/ 250031 w 271462"/>
                  <a:gd name="connsiteY12" fmla="*/ 115176 h 272339"/>
                  <a:gd name="connsiteX13" fmla="*/ 254793 w 271462"/>
                  <a:gd name="connsiteY13" fmla="*/ 122320 h 272339"/>
                  <a:gd name="connsiteX14" fmla="*/ 261937 w 271462"/>
                  <a:gd name="connsiteY14" fmla="*/ 129464 h 272339"/>
                  <a:gd name="connsiteX15" fmla="*/ 271462 w 271462"/>
                  <a:gd name="connsiteY15" fmla="*/ 141370 h 272339"/>
                  <a:gd name="connsiteX16" fmla="*/ 269081 w 271462"/>
                  <a:gd name="connsiteY16" fmla="*/ 148514 h 272339"/>
                  <a:gd name="connsiteX17" fmla="*/ 254793 w 271462"/>
                  <a:gd name="connsiteY17" fmla="*/ 162801 h 272339"/>
                  <a:gd name="connsiteX18" fmla="*/ 245268 w 271462"/>
                  <a:gd name="connsiteY18" fmla="*/ 177089 h 272339"/>
                  <a:gd name="connsiteX19" fmla="*/ 240506 w 271462"/>
                  <a:gd name="connsiteY19" fmla="*/ 184232 h 272339"/>
                  <a:gd name="connsiteX20" fmla="*/ 226218 w 271462"/>
                  <a:gd name="connsiteY20" fmla="*/ 191376 h 272339"/>
                  <a:gd name="connsiteX21" fmla="*/ 219075 w 271462"/>
                  <a:gd name="connsiteY21" fmla="*/ 196139 h 272339"/>
                  <a:gd name="connsiteX22" fmla="*/ 195262 w 271462"/>
                  <a:gd name="connsiteY22" fmla="*/ 212807 h 272339"/>
                  <a:gd name="connsiteX23" fmla="*/ 188118 w 271462"/>
                  <a:gd name="connsiteY23" fmla="*/ 215189 h 272339"/>
                  <a:gd name="connsiteX24" fmla="*/ 176212 w 271462"/>
                  <a:gd name="connsiteY24" fmla="*/ 229476 h 272339"/>
                  <a:gd name="connsiteX25" fmla="*/ 171450 w 271462"/>
                  <a:gd name="connsiteY25" fmla="*/ 236620 h 272339"/>
                  <a:gd name="connsiteX26" fmla="*/ 161925 w 271462"/>
                  <a:gd name="connsiteY26" fmla="*/ 241382 h 272339"/>
                  <a:gd name="connsiteX27" fmla="*/ 157162 w 271462"/>
                  <a:gd name="connsiteY27" fmla="*/ 250907 h 272339"/>
                  <a:gd name="connsiteX28" fmla="*/ 150018 w 271462"/>
                  <a:gd name="connsiteY28" fmla="*/ 258051 h 272339"/>
                  <a:gd name="connsiteX29" fmla="*/ 147637 w 271462"/>
                  <a:gd name="connsiteY29" fmla="*/ 265195 h 272339"/>
                  <a:gd name="connsiteX30" fmla="*/ 142875 w 271462"/>
                  <a:gd name="connsiteY30" fmla="*/ 272339 h 272339"/>
                  <a:gd name="connsiteX31" fmla="*/ 135731 w 271462"/>
                  <a:gd name="connsiteY31" fmla="*/ 269957 h 272339"/>
                  <a:gd name="connsiteX32" fmla="*/ 128587 w 271462"/>
                  <a:gd name="connsiteY32" fmla="*/ 262814 h 272339"/>
                  <a:gd name="connsiteX33" fmla="*/ 119062 w 271462"/>
                  <a:gd name="connsiteY33" fmla="*/ 248526 h 272339"/>
                  <a:gd name="connsiteX34" fmla="*/ 111918 w 271462"/>
                  <a:gd name="connsiteY34" fmla="*/ 246145 h 272339"/>
                  <a:gd name="connsiteX35" fmla="*/ 104775 w 271462"/>
                  <a:gd name="connsiteY35" fmla="*/ 241382 h 272339"/>
                  <a:gd name="connsiteX36" fmla="*/ 90487 w 271462"/>
                  <a:gd name="connsiteY36" fmla="*/ 227095 h 272339"/>
                  <a:gd name="connsiteX37" fmla="*/ 83343 w 271462"/>
                  <a:gd name="connsiteY37" fmla="*/ 222332 h 272339"/>
                  <a:gd name="connsiteX38" fmla="*/ 69056 w 271462"/>
                  <a:gd name="connsiteY38" fmla="*/ 208045 h 272339"/>
                  <a:gd name="connsiteX39" fmla="*/ 59531 w 271462"/>
                  <a:gd name="connsiteY39" fmla="*/ 203282 h 272339"/>
                  <a:gd name="connsiteX40" fmla="*/ 52387 w 271462"/>
                  <a:gd name="connsiteY40" fmla="*/ 196139 h 272339"/>
                  <a:gd name="connsiteX41" fmla="*/ 45243 w 271462"/>
                  <a:gd name="connsiteY41" fmla="*/ 191376 h 272339"/>
                  <a:gd name="connsiteX42" fmla="*/ 35718 w 271462"/>
                  <a:gd name="connsiteY42" fmla="*/ 177089 h 272339"/>
                  <a:gd name="connsiteX43" fmla="*/ 30956 w 271462"/>
                  <a:gd name="connsiteY43" fmla="*/ 169945 h 272339"/>
                  <a:gd name="connsiteX44" fmla="*/ 23812 w 271462"/>
                  <a:gd name="connsiteY44" fmla="*/ 155657 h 272339"/>
                  <a:gd name="connsiteX45" fmla="*/ 14287 w 271462"/>
                  <a:gd name="connsiteY45" fmla="*/ 143751 h 272339"/>
                  <a:gd name="connsiteX46" fmla="*/ 0 w 271462"/>
                  <a:gd name="connsiteY46" fmla="*/ 129464 h 272339"/>
                  <a:gd name="connsiteX47" fmla="*/ 14287 w 271462"/>
                  <a:gd name="connsiteY47" fmla="*/ 112795 h 272339"/>
                  <a:gd name="connsiteX48" fmla="*/ 38100 w 271462"/>
                  <a:gd name="connsiteY48" fmla="*/ 88982 h 272339"/>
                  <a:gd name="connsiteX49" fmla="*/ 47625 w 271462"/>
                  <a:gd name="connsiteY49" fmla="*/ 77076 h 272339"/>
                  <a:gd name="connsiteX50" fmla="*/ 61912 w 271462"/>
                  <a:gd name="connsiteY50" fmla="*/ 55645 h 272339"/>
                  <a:gd name="connsiteX51" fmla="*/ 90487 w 271462"/>
                  <a:gd name="connsiteY51" fmla="*/ 34214 h 272339"/>
                  <a:gd name="connsiteX52" fmla="*/ 97631 w 271462"/>
                  <a:gd name="connsiteY52" fmla="*/ 29451 h 272339"/>
                  <a:gd name="connsiteX53" fmla="*/ 100012 w 271462"/>
                  <a:gd name="connsiteY53" fmla="*/ 22307 h 272339"/>
                  <a:gd name="connsiteX54" fmla="*/ 114300 w 271462"/>
                  <a:gd name="connsiteY54" fmla="*/ 10401 h 272339"/>
                  <a:gd name="connsiteX55" fmla="*/ 121443 w 271462"/>
                  <a:gd name="connsiteY55" fmla="*/ 8020 h 272339"/>
                  <a:gd name="connsiteX56" fmla="*/ 128587 w 271462"/>
                  <a:gd name="connsiteY56" fmla="*/ 3257 h 272339"/>
                  <a:gd name="connsiteX57" fmla="*/ 135731 w 271462"/>
                  <a:gd name="connsiteY57" fmla="*/ 876 h 272339"/>
                  <a:gd name="connsiteX58" fmla="*/ 128587 w 271462"/>
                  <a:gd name="connsiteY58" fmla="*/ 876 h 27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71462" h="272339">
                    <a:moveTo>
                      <a:pt x="128587" y="876"/>
                    </a:moveTo>
                    <a:cubicBezTo>
                      <a:pt x="129381" y="2464"/>
                      <a:pt x="136899" y="6807"/>
                      <a:pt x="140493" y="10401"/>
                    </a:cubicBezTo>
                    <a:cubicBezTo>
                      <a:pt x="142196" y="12104"/>
                      <a:pt x="150598" y="23916"/>
                      <a:pt x="152400" y="27070"/>
                    </a:cubicBezTo>
                    <a:cubicBezTo>
                      <a:pt x="154161" y="30152"/>
                      <a:pt x="154945" y="33823"/>
                      <a:pt x="157162" y="36595"/>
                    </a:cubicBezTo>
                    <a:cubicBezTo>
                      <a:pt x="175110" y="59030"/>
                      <a:pt x="165408" y="44066"/>
                      <a:pt x="183356" y="58026"/>
                    </a:cubicBezTo>
                    <a:cubicBezTo>
                      <a:pt x="186900" y="60783"/>
                      <a:pt x="189472" y="64629"/>
                      <a:pt x="192881" y="67551"/>
                    </a:cubicBezTo>
                    <a:cubicBezTo>
                      <a:pt x="195054" y="69414"/>
                      <a:pt x="197898" y="70399"/>
                      <a:pt x="200025" y="72314"/>
                    </a:cubicBezTo>
                    <a:cubicBezTo>
                      <a:pt x="205865" y="77570"/>
                      <a:pt x="212334" y="82444"/>
                      <a:pt x="216693" y="88982"/>
                    </a:cubicBezTo>
                    <a:cubicBezTo>
                      <a:pt x="218281" y="91363"/>
                      <a:pt x="219432" y="94102"/>
                      <a:pt x="221456" y="96126"/>
                    </a:cubicBezTo>
                    <a:cubicBezTo>
                      <a:pt x="223480" y="98150"/>
                      <a:pt x="226401" y="99057"/>
                      <a:pt x="228600" y="100889"/>
                    </a:cubicBezTo>
                    <a:cubicBezTo>
                      <a:pt x="231187" y="103045"/>
                      <a:pt x="232941" y="106164"/>
                      <a:pt x="235743" y="108032"/>
                    </a:cubicBezTo>
                    <a:cubicBezTo>
                      <a:pt x="237832" y="109424"/>
                      <a:pt x="240642" y="109291"/>
                      <a:pt x="242887" y="110414"/>
                    </a:cubicBezTo>
                    <a:cubicBezTo>
                      <a:pt x="245447" y="111694"/>
                      <a:pt x="247650" y="113589"/>
                      <a:pt x="250031" y="115176"/>
                    </a:cubicBezTo>
                    <a:cubicBezTo>
                      <a:pt x="251618" y="117557"/>
                      <a:pt x="252961" y="120121"/>
                      <a:pt x="254793" y="122320"/>
                    </a:cubicBezTo>
                    <a:cubicBezTo>
                      <a:pt x="256949" y="124907"/>
                      <a:pt x="260069" y="126662"/>
                      <a:pt x="261937" y="129464"/>
                    </a:cubicBezTo>
                    <a:cubicBezTo>
                      <a:pt x="271139" y="143266"/>
                      <a:pt x="255484" y="130717"/>
                      <a:pt x="271462" y="141370"/>
                    </a:cubicBezTo>
                    <a:cubicBezTo>
                      <a:pt x="270668" y="143751"/>
                      <a:pt x="270622" y="146533"/>
                      <a:pt x="269081" y="148514"/>
                    </a:cubicBezTo>
                    <a:cubicBezTo>
                      <a:pt x="264946" y="153830"/>
                      <a:pt x="254793" y="162801"/>
                      <a:pt x="254793" y="162801"/>
                    </a:cubicBezTo>
                    <a:cubicBezTo>
                      <a:pt x="250609" y="175355"/>
                      <a:pt x="255178" y="165198"/>
                      <a:pt x="245268" y="177089"/>
                    </a:cubicBezTo>
                    <a:cubicBezTo>
                      <a:pt x="243436" y="179287"/>
                      <a:pt x="242529" y="182209"/>
                      <a:pt x="240506" y="184232"/>
                    </a:cubicBezTo>
                    <a:cubicBezTo>
                      <a:pt x="235889" y="188849"/>
                      <a:pt x="232030" y="189439"/>
                      <a:pt x="226218" y="191376"/>
                    </a:cubicBezTo>
                    <a:cubicBezTo>
                      <a:pt x="223837" y="192964"/>
                      <a:pt x="221364" y="194422"/>
                      <a:pt x="219075" y="196139"/>
                    </a:cubicBezTo>
                    <a:cubicBezTo>
                      <a:pt x="207595" y="204749"/>
                      <a:pt x="207847" y="206515"/>
                      <a:pt x="195262" y="212807"/>
                    </a:cubicBezTo>
                    <a:cubicBezTo>
                      <a:pt x="193017" y="213930"/>
                      <a:pt x="190499" y="214395"/>
                      <a:pt x="188118" y="215189"/>
                    </a:cubicBezTo>
                    <a:cubicBezTo>
                      <a:pt x="176292" y="232928"/>
                      <a:pt x="191495" y="211136"/>
                      <a:pt x="176212" y="229476"/>
                    </a:cubicBezTo>
                    <a:cubicBezTo>
                      <a:pt x="174380" y="231675"/>
                      <a:pt x="173649" y="234788"/>
                      <a:pt x="171450" y="236620"/>
                    </a:cubicBezTo>
                    <a:cubicBezTo>
                      <a:pt x="168723" y="238892"/>
                      <a:pt x="165100" y="239795"/>
                      <a:pt x="161925" y="241382"/>
                    </a:cubicBezTo>
                    <a:cubicBezTo>
                      <a:pt x="160337" y="244557"/>
                      <a:pt x="159225" y="248018"/>
                      <a:pt x="157162" y="250907"/>
                    </a:cubicBezTo>
                    <a:cubicBezTo>
                      <a:pt x="155204" y="253647"/>
                      <a:pt x="151886" y="255249"/>
                      <a:pt x="150018" y="258051"/>
                    </a:cubicBezTo>
                    <a:cubicBezTo>
                      <a:pt x="148626" y="260140"/>
                      <a:pt x="148759" y="262950"/>
                      <a:pt x="147637" y="265195"/>
                    </a:cubicBezTo>
                    <a:cubicBezTo>
                      <a:pt x="146357" y="267755"/>
                      <a:pt x="144462" y="269958"/>
                      <a:pt x="142875" y="272339"/>
                    </a:cubicBezTo>
                    <a:cubicBezTo>
                      <a:pt x="140494" y="271545"/>
                      <a:pt x="137820" y="271349"/>
                      <a:pt x="135731" y="269957"/>
                    </a:cubicBezTo>
                    <a:cubicBezTo>
                      <a:pt x="132929" y="268089"/>
                      <a:pt x="130654" y="265472"/>
                      <a:pt x="128587" y="262814"/>
                    </a:cubicBezTo>
                    <a:cubicBezTo>
                      <a:pt x="125073" y="258296"/>
                      <a:pt x="124492" y="250336"/>
                      <a:pt x="119062" y="248526"/>
                    </a:cubicBezTo>
                    <a:lnTo>
                      <a:pt x="111918" y="246145"/>
                    </a:lnTo>
                    <a:cubicBezTo>
                      <a:pt x="109537" y="244557"/>
                      <a:pt x="106914" y="243283"/>
                      <a:pt x="104775" y="241382"/>
                    </a:cubicBezTo>
                    <a:cubicBezTo>
                      <a:pt x="99741" y="236907"/>
                      <a:pt x="96091" y="230831"/>
                      <a:pt x="90487" y="227095"/>
                    </a:cubicBezTo>
                    <a:cubicBezTo>
                      <a:pt x="88106" y="225507"/>
                      <a:pt x="85482" y="224233"/>
                      <a:pt x="83343" y="222332"/>
                    </a:cubicBezTo>
                    <a:cubicBezTo>
                      <a:pt x="78309" y="217858"/>
                      <a:pt x="75080" y="211057"/>
                      <a:pt x="69056" y="208045"/>
                    </a:cubicBezTo>
                    <a:cubicBezTo>
                      <a:pt x="65881" y="206457"/>
                      <a:pt x="62420" y="205345"/>
                      <a:pt x="59531" y="203282"/>
                    </a:cubicBezTo>
                    <a:cubicBezTo>
                      <a:pt x="56791" y="201325"/>
                      <a:pt x="54974" y="198295"/>
                      <a:pt x="52387" y="196139"/>
                    </a:cubicBezTo>
                    <a:cubicBezTo>
                      <a:pt x="50188" y="194307"/>
                      <a:pt x="47624" y="192964"/>
                      <a:pt x="45243" y="191376"/>
                    </a:cubicBezTo>
                    <a:lnTo>
                      <a:pt x="35718" y="177089"/>
                    </a:lnTo>
                    <a:cubicBezTo>
                      <a:pt x="34131" y="174708"/>
                      <a:pt x="31861" y="172660"/>
                      <a:pt x="30956" y="169945"/>
                    </a:cubicBezTo>
                    <a:cubicBezTo>
                      <a:pt x="27670" y="160086"/>
                      <a:pt x="29967" y="164889"/>
                      <a:pt x="23812" y="155657"/>
                    </a:cubicBezTo>
                    <a:cubicBezTo>
                      <a:pt x="19674" y="143243"/>
                      <a:pt x="24491" y="152821"/>
                      <a:pt x="14287" y="143751"/>
                    </a:cubicBezTo>
                    <a:cubicBezTo>
                      <a:pt x="9253" y="139277"/>
                      <a:pt x="0" y="129464"/>
                      <a:pt x="0" y="129464"/>
                    </a:cubicBezTo>
                    <a:cubicBezTo>
                      <a:pt x="4430" y="116173"/>
                      <a:pt x="-473" y="126571"/>
                      <a:pt x="14287" y="112795"/>
                    </a:cubicBezTo>
                    <a:cubicBezTo>
                      <a:pt x="22493" y="105136"/>
                      <a:pt x="31087" y="97748"/>
                      <a:pt x="38100" y="88982"/>
                    </a:cubicBezTo>
                    <a:cubicBezTo>
                      <a:pt x="41275" y="85013"/>
                      <a:pt x="44710" y="81240"/>
                      <a:pt x="47625" y="77076"/>
                    </a:cubicBezTo>
                    <a:cubicBezTo>
                      <a:pt x="52917" y="69515"/>
                      <a:pt x="55329" y="62228"/>
                      <a:pt x="61912" y="55645"/>
                    </a:cubicBezTo>
                    <a:cubicBezTo>
                      <a:pt x="71253" y="46305"/>
                      <a:pt x="79669" y="41426"/>
                      <a:pt x="90487" y="34214"/>
                    </a:cubicBezTo>
                    <a:lnTo>
                      <a:pt x="97631" y="29451"/>
                    </a:lnTo>
                    <a:cubicBezTo>
                      <a:pt x="98425" y="27070"/>
                      <a:pt x="98620" y="24396"/>
                      <a:pt x="100012" y="22307"/>
                    </a:cubicBezTo>
                    <a:cubicBezTo>
                      <a:pt x="102644" y="18359"/>
                      <a:pt x="109909" y="12597"/>
                      <a:pt x="114300" y="10401"/>
                    </a:cubicBezTo>
                    <a:cubicBezTo>
                      <a:pt x="116545" y="9279"/>
                      <a:pt x="119062" y="8814"/>
                      <a:pt x="121443" y="8020"/>
                    </a:cubicBezTo>
                    <a:cubicBezTo>
                      <a:pt x="123824" y="6432"/>
                      <a:pt x="126027" y="4537"/>
                      <a:pt x="128587" y="3257"/>
                    </a:cubicBezTo>
                    <a:cubicBezTo>
                      <a:pt x="130832" y="2134"/>
                      <a:pt x="133400" y="1808"/>
                      <a:pt x="135731" y="876"/>
                    </a:cubicBezTo>
                    <a:cubicBezTo>
                      <a:pt x="137379" y="217"/>
                      <a:pt x="127793" y="-712"/>
                      <a:pt x="128587" y="87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552700" y="3638550"/>
                <a:ext cx="269081" cy="159544"/>
              </a:xfrm>
              <a:custGeom>
                <a:avLst/>
                <a:gdLst>
                  <a:gd name="connsiteX0" fmla="*/ 33338 w 269081"/>
                  <a:gd name="connsiteY0" fmla="*/ 88106 h 159544"/>
                  <a:gd name="connsiteX1" fmla="*/ 59531 w 269081"/>
                  <a:gd name="connsiteY1" fmla="*/ 69056 h 159544"/>
                  <a:gd name="connsiteX2" fmla="*/ 90488 w 269081"/>
                  <a:gd name="connsiteY2" fmla="*/ 50006 h 159544"/>
                  <a:gd name="connsiteX3" fmla="*/ 97631 w 269081"/>
                  <a:gd name="connsiteY3" fmla="*/ 42863 h 159544"/>
                  <a:gd name="connsiteX4" fmla="*/ 111919 w 269081"/>
                  <a:gd name="connsiteY4" fmla="*/ 30956 h 159544"/>
                  <a:gd name="connsiteX5" fmla="*/ 119063 w 269081"/>
                  <a:gd name="connsiteY5" fmla="*/ 19050 h 159544"/>
                  <a:gd name="connsiteX6" fmla="*/ 133350 w 269081"/>
                  <a:gd name="connsiteY6" fmla="*/ 0 h 159544"/>
                  <a:gd name="connsiteX7" fmla="*/ 140494 w 269081"/>
                  <a:gd name="connsiteY7" fmla="*/ 2381 h 159544"/>
                  <a:gd name="connsiteX8" fmla="*/ 142875 w 269081"/>
                  <a:gd name="connsiteY8" fmla="*/ 9525 h 159544"/>
                  <a:gd name="connsiteX9" fmla="*/ 147638 w 269081"/>
                  <a:gd name="connsiteY9" fmla="*/ 16669 h 159544"/>
                  <a:gd name="connsiteX10" fmla="*/ 154781 w 269081"/>
                  <a:gd name="connsiteY10" fmla="*/ 28575 h 159544"/>
                  <a:gd name="connsiteX11" fmla="*/ 157163 w 269081"/>
                  <a:gd name="connsiteY11" fmla="*/ 38100 h 159544"/>
                  <a:gd name="connsiteX12" fmla="*/ 161925 w 269081"/>
                  <a:gd name="connsiteY12" fmla="*/ 52388 h 159544"/>
                  <a:gd name="connsiteX13" fmla="*/ 171450 w 269081"/>
                  <a:gd name="connsiteY13" fmla="*/ 47625 h 159544"/>
                  <a:gd name="connsiteX14" fmla="*/ 176213 w 269081"/>
                  <a:gd name="connsiteY14" fmla="*/ 40481 h 159544"/>
                  <a:gd name="connsiteX15" fmla="*/ 192881 w 269081"/>
                  <a:gd name="connsiteY15" fmla="*/ 26194 h 159544"/>
                  <a:gd name="connsiteX16" fmla="*/ 200025 w 269081"/>
                  <a:gd name="connsiteY16" fmla="*/ 21431 h 159544"/>
                  <a:gd name="connsiteX17" fmla="*/ 214313 w 269081"/>
                  <a:gd name="connsiteY17" fmla="*/ 16669 h 159544"/>
                  <a:gd name="connsiteX18" fmla="*/ 221456 w 269081"/>
                  <a:gd name="connsiteY18" fmla="*/ 19050 h 159544"/>
                  <a:gd name="connsiteX19" fmla="*/ 228600 w 269081"/>
                  <a:gd name="connsiteY19" fmla="*/ 33338 h 159544"/>
                  <a:gd name="connsiteX20" fmla="*/ 233363 w 269081"/>
                  <a:gd name="connsiteY20" fmla="*/ 40481 h 159544"/>
                  <a:gd name="connsiteX21" fmla="*/ 242888 w 269081"/>
                  <a:gd name="connsiteY21" fmla="*/ 52388 h 159544"/>
                  <a:gd name="connsiteX22" fmla="*/ 264319 w 269081"/>
                  <a:gd name="connsiteY22" fmla="*/ 71438 h 159544"/>
                  <a:gd name="connsiteX23" fmla="*/ 269081 w 269081"/>
                  <a:gd name="connsiteY23" fmla="*/ 78581 h 159544"/>
                  <a:gd name="connsiteX24" fmla="*/ 257175 w 269081"/>
                  <a:gd name="connsiteY24" fmla="*/ 95250 h 159544"/>
                  <a:gd name="connsiteX25" fmla="*/ 250031 w 269081"/>
                  <a:gd name="connsiteY25" fmla="*/ 102394 h 159544"/>
                  <a:gd name="connsiteX26" fmla="*/ 228600 w 269081"/>
                  <a:gd name="connsiteY26" fmla="*/ 109538 h 159544"/>
                  <a:gd name="connsiteX27" fmla="*/ 221456 w 269081"/>
                  <a:gd name="connsiteY27" fmla="*/ 119063 h 159544"/>
                  <a:gd name="connsiteX28" fmla="*/ 200025 w 269081"/>
                  <a:gd name="connsiteY28" fmla="*/ 116681 h 159544"/>
                  <a:gd name="connsiteX29" fmla="*/ 192881 w 269081"/>
                  <a:gd name="connsiteY29" fmla="*/ 109538 h 159544"/>
                  <a:gd name="connsiteX30" fmla="*/ 188119 w 269081"/>
                  <a:gd name="connsiteY30" fmla="*/ 102394 h 159544"/>
                  <a:gd name="connsiteX31" fmla="*/ 180975 w 269081"/>
                  <a:gd name="connsiteY31" fmla="*/ 92869 h 159544"/>
                  <a:gd name="connsiteX32" fmla="*/ 178594 w 269081"/>
                  <a:gd name="connsiteY32" fmla="*/ 85725 h 159544"/>
                  <a:gd name="connsiteX33" fmla="*/ 171450 w 269081"/>
                  <a:gd name="connsiteY33" fmla="*/ 80963 h 159544"/>
                  <a:gd name="connsiteX34" fmla="*/ 164306 w 269081"/>
                  <a:gd name="connsiteY34" fmla="*/ 73819 h 159544"/>
                  <a:gd name="connsiteX35" fmla="*/ 152400 w 269081"/>
                  <a:gd name="connsiteY35" fmla="*/ 61913 h 159544"/>
                  <a:gd name="connsiteX36" fmla="*/ 142875 w 269081"/>
                  <a:gd name="connsiteY36" fmla="*/ 76200 h 159544"/>
                  <a:gd name="connsiteX37" fmla="*/ 126206 w 269081"/>
                  <a:gd name="connsiteY37" fmla="*/ 90488 h 159544"/>
                  <a:gd name="connsiteX38" fmla="*/ 119063 w 269081"/>
                  <a:gd name="connsiteY38" fmla="*/ 95250 h 159544"/>
                  <a:gd name="connsiteX39" fmla="*/ 100013 w 269081"/>
                  <a:gd name="connsiteY39" fmla="*/ 111919 h 159544"/>
                  <a:gd name="connsiteX40" fmla="*/ 85725 w 269081"/>
                  <a:gd name="connsiteY40" fmla="*/ 121444 h 159544"/>
                  <a:gd name="connsiteX41" fmla="*/ 78581 w 269081"/>
                  <a:gd name="connsiteY41" fmla="*/ 126206 h 159544"/>
                  <a:gd name="connsiteX42" fmla="*/ 59531 w 269081"/>
                  <a:gd name="connsiteY42" fmla="*/ 147638 h 159544"/>
                  <a:gd name="connsiteX43" fmla="*/ 50006 w 269081"/>
                  <a:gd name="connsiteY43" fmla="*/ 154781 h 159544"/>
                  <a:gd name="connsiteX44" fmla="*/ 35719 w 269081"/>
                  <a:gd name="connsiteY44" fmla="*/ 159544 h 159544"/>
                  <a:gd name="connsiteX45" fmla="*/ 30956 w 269081"/>
                  <a:gd name="connsiteY45" fmla="*/ 152400 h 159544"/>
                  <a:gd name="connsiteX46" fmla="*/ 28575 w 269081"/>
                  <a:gd name="connsiteY46" fmla="*/ 145256 h 159544"/>
                  <a:gd name="connsiteX47" fmla="*/ 14288 w 269081"/>
                  <a:gd name="connsiteY47" fmla="*/ 135731 h 159544"/>
                  <a:gd name="connsiteX48" fmla="*/ 7144 w 269081"/>
                  <a:gd name="connsiteY48" fmla="*/ 130969 h 159544"/>
                  <a:gd name="connsiteX49" fmla="*/ 0 w 269081"/>
                  <a:gd name="connsiteY49" fmla="*/ 114300 h 159544"/>
                  <a:gd name="connsiteX50" fmla="*/ 2381 w 269081"/>
                  <a:gd name="connsiteY50" fmla="*/ 107156 h 159544"/>
                  <a:gd name="connsiteX51" fmla="*/ 16669 w 269081"/>
                  <a:gd name="connsiteY51" fmla="*/ 102394 h 159544"/>
                  <a:gd name="connsiteX52" fmla="*/ 33338 w 269081"/>
                  <a:gd name="connsiteY52" fmla="*/ 92869 h 159544"/>
                  <a:gd name="connsiteX53" fmla="*/ 50006 w 269081"/>
                  <a:gd name="connsiteY53" fmla="*/ 78581 h 159544"/>
                  <a:gd name="connsiteX54" fmla="*/ 33338 w 269081"/>
                  <a:gd name="connsiteY54" fmla="*/ 88106 h 15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9081" h="159544">
                    <a:moveTo>
                      <a:pt x="33338" y="88106"/>
                    </a:moveTo>
                    <a:cubicBezTo>
                      <a:pt x="34925" y="86519"/>
                      <a:pt x="46160" y="77284"/>
                      <a:pt x="59531" y="69056"/>
                    </a:cubicBezTo>
                    <a:cubicBezTo>
                      <a:pt x="72024" y="61368"/>
                      <a:pt x="79055" y="58898"/>
                      <a:pt x="90488" y="50006"/>
                    </a:cubicBezTo>
                    <a:cubicBezTo>
                      <a:pt x="93146" y="47939"/>
                      <a:pt x="95044" y="45019"/>
                      <a:pt x="97631" y="42863"/>
                    </a:cubicBezTo>
                    <a:cubicBezTo>
                      <a:pt x="105698" y="36140"/>
                      <a:pt x="104962" y="40231"/>
                      <a:pt x="111919" y="30956"/>
                    </a:cubicBezTo>
                    <a:cubicBezTo>
                      <a:pt x="114696" y="27253"/>
                      <a:pt x="116286" y="22753"/>
                      <a:pt x="119063" y="19050"/>
                    </a:cubicBezTo>
                    <a:cubicBezTo>
                      <a:pt x="139895" y="-8727"/>
                      <a:pt x="110156" y="38654"/>
                      <a:pt x="133350" y="0"/>
                    </a:cubicBezTo>
                    <a:cubicBezTo>
                      <a:pt x="135731" y="794"/>
                      <a:pt x="138719" y="606"/>
                      <a:pt x="140494" y="2381"/>
                    </a:cubicBezTo>
                    <a:cubicBezTo>
                      <a:pt x="142269" y="4156"/>
                      <a:pt x="141752" y="7280"/>
                      <a:pt x="142875" y="9525"/>
                    </a:cubicBezTo>
                    <a:cubicBezTo>
                      <a:pt x="144155" y="12085"/>
                      <a:pt x="146121" y="14242"/>
                      <a:pt x="147638" y="16669"/>
                    </a:cubicBezTo>
                    <a:cubicBezTo>
                      <a:pt x="150091" y="20594"/>
                      <a:pt x="152400" y="24606"/>
                      <a:pt x="154781" y="28575"/>
                    </a:cubicBezTo>
                    <a:cubicBezTo>
                      <a:pt x="155575" y="31750"/>
                      <a:pt x="156223" y="34965"/>
                      <a:pt x="157163" y="38100"/>
                    </a:cubicBezTo>
                    <a:cubicBezTo>
                      <a:pt x="158606" y="42908"/>
                      <a:pt x="161925" y="52388"/>
                      <a:pt x="161925" y="52388"/>
                    </a:cubicBezTo>
                    <a:cubicBezTo>
                      <a:pt x="165100" y="50800"/>
                      <a:pt x="168723" y="49898"/>
                      <a:pt x="171450" y="47625"/>
                    </a:cubicBezTo>
                    <a:cubicBezTo>
                      <a:pt x="173649" y="45793"/>
                      <a:pt x="174381" y="42680"/>
                      <a:pt x="176213" y="40481"/>
                    </a:cubicBezTo>
                    <a:cubicBezTo>
                      <a:pt x="181303" y="34373"/>
                      <a:pt x="186389" y="30831"/>
                      <a:pt x="192881" y="26194"/>
                    </a:cubicBezTo>
                    <a:cubicBezTo>
                      <a:pt x="195210" y="24530"/>
                      <a:pt x="197410" y="22593"/>
                      <a:pt x="200025" y="21431"/>
                    </a:cubicBezTo>
                    <a:cubicBezTo>
                      <a:pt x="204613" y="19392"/>
                      <a:pt x="214313" y="16669"/>
                      <a:pt x="214313" y="16669"/>
                    </a:cubicBezTo>
                    <a:cubicBezTo>
                      <a:pt x="216694" y="17463"/>
                      <a:pt x="219496" y="17482"/>
                      <a:pt x="221456" y="19050"/>
                    </a:cubicBezTo>
                    <a:cubicBezTo>
                      <a:pt x="227145" y="23602"/>
                      <a:pt x="225723" y="27584"/>
                      <a:pt x="228600" y="33338"/>
                    </a:cubicBezTo>
                    <a:cubicBezTo>
                      <a:pt x="229880" y="35898"/>
                      <a:pt x="231775" y="38100"/>
                      <a:pt x="233363" y="40481"/>
                    </a:cubicBezTo>
                    <a:cubicBezTo>
                      <a:pt x="237501" y="52897"/>
                      <a:pt x="232684" y="43318"/>
                      <a:pt x="242888" y="52388"/>
                    </a:cubicBezTo>
                    <a:cubicBezTo>
                      <a:pt x="267355" y="74136"/>
                      <a:pt x="248105" y="60628"/>
                      <a:pt x="264319" y="71438"/>
                    </a:cubicBezTo>
                    <a:cubicBezTo>
                      <a:pt x="265906" y="73819"/>
                      <a:pt x="269081" y="75719"/>
                      <a:pt x="269081" y="78581"/>
                    </a:cubicBezTo>
                    <a:cubicBezTo>
                      <a:pt x="269081" y="90956"/>
                      <a:pt x="263976" y="89583"/>
                      <a:pt x="257175" y="95250"/>
                    </a:cubicBezTo>
                    <a:cubicBezTo>
                      <a:pt x="254588" y="97406"/>
                      <a:pt x="252887" y="100609"/>
                      <a:pt x="250031" y="102394"/>
                    </a:cubicBezTo>
                    <a:cubicBezTo>
                      <a:pt x="244056" y="106128"/>
                      <a:pt x="235404" y="107837"/>
                      <a:pt x="228600" y="109538"/>
                    </a:cubicBezTo>
                    <a:cubicBezTo>
                      <a:pt x="226219" y="112713"/>
                      <a:pt x="225306" y="118101"/>
                      <a:pt x="221456" y="119063"/>
                    </a:cubicBezTo>
                    <a:cubicBezTo>
                      <a:pt x="214483" y="120806"/>
                      <a:pt x="206844" y="118954"/>
                      <a:pt x="200025" y="116681"/>
                    </a:cubicBezTo>
                    <a:cubicBezTo>
                      <a:pt x="196830" y="115616"/>
                      <a:pt x="195037" y="112125"/>
                      <a:pt x="192881" y="109538"/>
                    </a:cubicBezTo>
                    <a:cubicBezTo>
                      <a:pt x="191049" y="107339"/>
                      <a:pt x="189782" y="104723"/>
                      <a:pt x="188119" y="102394"/>
                    </a:cubicBezTo>
                    <a:cubicBezTo>
                      <a:pt x="185812" y="99164"/>
                      <a:pt x="183356" y="96044"/>
                      <a:pt x="180975" y="92869"/>
                    </a:cubicBezTo>
                    <a:cubicBezTo>
                      <a:pt x="180181" y="90488"/>
                      <a:pt x="180162" y="87685"/>
                      <a:pt x="178594" y="85725"/>
                    </a:cubicBezTo>
                    <a:cubicBezTo>
                      <a:pt x="176806" y="83490"/>
                      <a:pt x="173649" y="82795"/>
                      <a:pt x="171450" y="80963"/>
                    </a:cubicBezTo>
                    <a:cubicBezTo>
                      <a:pt x="168863" y="78807"/>
                      <a:pt x="166462" y="76406"/>
                      <a:pt x="164306" y="73819"/>
                    </a:cubicBezTo>
                    <a:cubicBezTo>
                      <a:pt x="154385" y="61913"/>
                      <a:pt x="165497" y="70643"/>
                      <a:pt x="152400" y="61913"/>
                    </a:cubicBezTo>
                    <a:cubicBezTo>
                      <a:pt x="149225" y="66675"/>
                      <a:pt x="147637" y="73025"/>
                      <a:pt x="142875" y="76200"/>
                    </a:cubicBezTo>
                    <a:cubicBezTo>
                      <a:pt x="126473" y="87135"/>
                      <a:pt x="146418" y="73164"/>
                      <a:pt x="126206" y="90488"/>
                    </a:cubicBezTo>
                    <a:cubicBezTo>
                      <a:pt x="124033" y="92350"/>
                      <a:pt x="121236" y="93388"/>
                      <a:pt x="119063" y="95250"/>
                    </a:cubicBezTo>
                    <a:cubicBezTo>
                      <a:pt x="100247" y="111378"/>
                      <a:pt x="118862" y="98725"/>
                      <a:pt x="100013" y="111919"/>
                    </a:cubicBezTo>
                    <a:cubicBezTo>
                      <a:pt x="95324" y="115201"/>
                      <a:pt x="90488" y="118269"/>
                      <a:pt x="85725" y="121444"/>
                    </a:cubicBezTo>
                    <a:cubicBezTo>
                      <a:pt x="83344" y="123031"/>
                      <a:pt x="80369" y="123971"/>
                      <a:pt x="78581" y="126206"/>
                    </a:cubicBezTo>
                    <a:cubicBezTo>
                      <a:pt x="71201" y="135431"/>
                      <a:pt x="68277" y="139986"/>
                      <a:pt x="59531" y="147638"/>
                    </a:cubicBezTo>
                    <a:cubicBezTo>
                      <a:pt x="56544" y="150251"/>
                      <a:pt x="53556" y="153006"/>
                      <a:pt x="50006" y="154781"/>
                    </a:cubicBezTo>
                    <a:cubicBezTo>
                      <a:pt x="45516" y="157026"/>
                      <a:pt x="35719" y="159544"/>
                      <a:pt x="35719" y="159544"/>
                    </a:cubicBezTo>
                    <a:cubicBezTo>
                      <a:pt x="34131" y="157163"/>
                      <a:pt x="32236" y="154960"/>
                      <a:pt x="30956" y="152400"/>
                    </a:cubicBezTo>
                    <a:cubicBezTo>
                      <a:pt x="29833" y="150155"/>
                      <a:pt x="30350" y="147031"/>
                      <a:pt x="28575" y="145256"/>
                    </a:cubicBezTo>
                    <a:cubicBezTo>
                      <a:pt x="24528" y="141209"/>
                      <a:pt x="19050" y="138906"/>
                      <a:pt x="14288" y="135731"/>
                    </a:cubicBezTo>
                    <a:lnTo>
                      <a:pt x="7144" y="130969"/>
                    </a:lnTo>
                    <a:cubicBezTo>
                      <a:pt x="3255" y="125136"/>
                      <a:pt x="0" y="121989"/>
                      <a:pt x="0" y="114300"/>
                    </a:cubicBezTo>
                    <a:cubicBezTo>
                      <a:pt x="0" y="111790"/>
                      <a:pt x="338" y="108615"/>
                      <a:pt x="2381" y="107156"/>
                    </a:cubicBezTo>
                    <a:cubicBezTo>
                      <a:pt x="6466" y="104238"/>
                      <a:pt x="12310" y="104885"/>
                      <a:pt x="16669" y="102394"/>
                    </a:cubicBezTo>
                    <a:cubicBezTo>
                      <a:pt x="22225" y="99219"/>
                      <a:pt x="28162" y="96633"/>
                      <a:pt x="33338" y="92869"/>
                    </a:cubicBezTo>
                    <a:cubicBezTo>
                      <a:pt x="33568" y="92702"/>
                      <a:pt x="46341" y="78581"/>
                      <a:pt x="50006" y="78581"/>
                    </a:cubicBezTo>
                    <a:cubicBezTo>
                      <a:pt x="51781" y="78581"/>
                      <a:pt x="31751" y="89693"/>
                      <a:pt x="33338" y="8810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5512594" y="2795567"/>
                <a:ext cx="619263" cy="631148"/>
              </a:xfrm>
              <a:custGeom>
                <a:avLst/>
                <a:gdLst>
                  <a:gd name="connsiteX0" fmla="*/ 569119 w 619263"/>
                  <a:gd name="connsiteY0" fmla="*/ 21 h 631148"/>
                  <a:gd name="connsiteX1" fmla="*/ 571500 w 619263"/>
                  <a:gd name="connsiteY1" fmla="*/ 26214 h 631148"/>
                  <a:gd name="connsiteX2" fmla="*/ 578644 w 619263"/>
                  <a:gd name="connsiteY2" fmla="*/ 35739 h 631148"/>
                  <a:gd name="connsiteX3" fmla="*/ 585787 w 619263"/>
                  <a:gd name="connsiteY3" fmla="*/ 57171 h 631148"/>
                  <a:gd name="connsiteX4" fmla="*/ 592931 w 619263"/>
                  <a:gd name="connsiteY4" fmla="*/ 61933 h 631148"/>
                  <a:gd name="connsiteX5" fmla="*/ 600075 w 619263"/>
                  <a:gd name="connsiteY5" fmla="*/ 69077 h 631148"/>
                  <a:gd name="connsiteX6" fmla="*/ 604837 w 619263"/>
                  <a:gd name="connsiteY6" fmla="*/ 76221 h 631148"/>
                  <a:gd name="connsiteX7" fmla="*/ 611981 w 619263"/>
                  <a:gd name="connsiteY7" fmla="*/ 78602 h 631148"/>
                  <a:gd name="connsiteX8" fmla="*/ 619125 w 619263"/>
                  <a:gd name="connsiteY8" fmla="*/ 92889 h 631148"/>
                  <a:gd name="connsiteX9" fmla="*/ 604837 w 619263"/>
                  <a:gd name="connsiteY9" fmla="*/ 100033 h 631148"/>
                  <a:gd name="connsiteX10" fmla="*/ 590550 w 619263"/>
                  <a:gd name="connsiteY10" fmla="*/ 107177 h 631148"/>
                  <a:gd name="connsiteX11" fmla="*/ 559594 w 619263"/>
                  <a:gd name="connsiteY11" fmla="*/ 123846 h 631148"/>
                  <a:gd name="connsiteX12" fmla="*/ 545306 w 619263"/>
                  <a:gd name="connsiteY12" fmla="*/ 128608 h 631148"/>
                  <a:gd name="connsiteX13" fmla="*/ 538162 w 619263"/>
                  <a:gd name="connsiteY13" fmla="*/ 130989 h 631148"/>
                  <a:gd name="connsiteX14" fmla="*/ 531019 w 619263"/>
                  <a:gd name="connsiteY14" fmla="*/ 135752 h 631148"/>
                  <a:gd name="connsiteX15" fmla="*/ 535781 w 619263"/>
                  <a:gd name="connsiteY15" fmla="*/ 159564 h 631148"/>
                  <a:gd name="connsiteX16" fmla="*/ 542925 w 619263"/>
                  <a:gd name="connsiteY16" fmla="*/ 178614 h 631148"/>
                  <a:gd name="connsiteX17" fmla="*/ 550069 w 619263"/>
                  <a:gd name="connsiteY17" fmla="*/ 204808 h 631148"/>
                  <a:gd name="connsiteX18" fmla="*/ 552450 w 619263"/>
                  <a:gd name="connsiteY18" fmla="*/ 211952 h 631148"/>
                  <a:gd name="connsiteX19" fmla="*/ 557212 w 619263"/>
                  <a:gd name="connsiteY19" fmla="*/ 219096 h 631148"/>
                  <a:gd name="connsiteX20" fmla="*/ 552450 w 619263"/>
                  <a:gd name="connsiteY20" fmla="*/ 226239 h 631148"/>
                  <a:gd name="connsiteX21" fmla="*/ 535781 w 619263"/>
                  <a:gd name="connsiteY21" fmla="*/ 231002 h 631148"/>
                  <a:gd name="connsiteX22" fmla="*/ 526256 w 619263"/>
                  <a:gd name="connsiteY22" fmla="*/ 235764 h 631148"/>
                  <a:gd name="connsiteX23" fmla="*/ 514350 w 619263"/>
                  <a:gd name="connsiteY23" fmla="*/ 240527 h 631148"/>
                  <a:gd name="connsiteX24" fmla="*/ 500062 w 619263"/>
                  <a:gd name="connsiteY24" fmla="*/ 245289 h 631148"/>
                  <a:gd name="connsiteX25" fmla="*/ 492919 w 619263"/>
                  <a:gd name="connsiteY25" fmla="*/ 250052 h 631148"/>
                  <a:gd name="connsiteX26" fmla="*/ 485775 w 619263"/>
                  <a:gd name="connsiteY26" fmla="*/ 252433 h 631148"/>
                  <a:gd name="connsiteX27" fmla="*/ 473869 w 619263"/>
                  <a:gd name="connsiteY27" fmla="*/ 257196 h 631148"/>
                  <a:gd name="connsiteX28" fmla="*/ 447675 w 619263"/>
                  <a:gd name="connsiteY28" fmla="*/ 271483 h 631148"/>
                  <a:gd name="connsiteX29" fmla="*/ 438150 w 619263"/>
                  <a:gd name="connsiteY29" fmla="*/ 283389 h 631148"/>
                  <a:gd name="connsiteX30" fmla="*/ 423862 w 619263"/>
                  <a:gd name="connsiteY30" fmla="*/ 292914 h 631148"/>
                  <a:gd name="connsiteX31" fmla="*/ 414337 w 619263"/>
                  <a:gd name="connsiteY31" fmla="*/ 271483 h 631148"/>
                  <a:gd name="connsiteX32" fmla="*/ 411956 w 619263"/>
                  <a:gd name="connsiteY32" fmla="*/ 257196 h 631148"/>
                  <a:gd name="connsiteX33" fmla="*/ 397669 w 619263"/>
                  <a:gd name="connsiteY33" fmla="*/ 245289 h 631148"/>
                  <a:gd name="connsiteX34" fmla="*/ 392906 w 619263"/>
                  <a:gd name="connsiteY34" fmla="*/ 238146 h 631148"/>
                  <a:gd name="connsiteX35" fmla="*/ 376237 w 619263"/>
                  <a:gd name="connsiteY35" fmla="*/ 223858 h 631148"/>
                  <a:gd name="connsiteX36" fmla="*/ 369094 w 619263"/>
                  <a:gd name="connsiteY36" fmla="*/ 219096 h 631148"/>
                  <a:gd name="connsiteX37" fmla="*/ 352425 w 619263"/>
                  <a:gd name="connsiteY37" fmla="*/ 209571 h 631148"/>
                  <a:gd name="connsiteX38" fmla="*/ 323850 w 619263"/>
                  <a:gd name="connsiteY38" fmla="*/ 226239 h 631148"/>
                  <a:gd name="connsiteX39" fmla="*/ 319087 w 619263"/>
                  <a:gd name="connsiteY39" fmla="*/ 233383 h 631148"/>
                  <a:gd name="connsiteX40" fmla="*/ 311944 w 619263"/>
                  <a:gd name="connsiteY40" fmla="*/ 238146 h 631148"/>
                  <a:gd name="connsiteX41" fmla="*/ 300037 w 619263"/>
                  <a:gd name="connsiteY41" fmla="*/ 245289 h 631148"/>
                  <a:gd name="connsiteX42" fmla="*/ 276225 w 619263"/>
                  <a:gd name="connsiteY42" fmla="*/ 252433 h 631148"/>
                  <a:gd name="connsiteX43" fmla="*/ 257175 w 619263"/>
                  <a:gd name="connsiteY43" fmla="*/ 257196 h 631148"/>
                  <a:gd name="connsiteX44" fmla="*/ 266700 w 619263"/>
                  <a:gd name="connsiteY44" fmla="*/ 261958 h 631148"/>
                  <a:gd name="connsiteX45" fmla="*/ 288131 w 619263"/>
                  <a:gd name="connsiteY45" fmla="*/ 278627 h 631148"/>
                  <a:gd name="connsiteX46" fmla="*/ 297656 w 619263"/>
                  <a:gd name="connsiteY46" fmla="*/ 292914 h 631148"/>
                  <a:gd name="connsiteX47" fmla="*/ 302419 w 619263"/>
                  <a:gd name="connsiteY47" fmla="*/ 300058 h 631148"/>
                  <a:gd name="connsiteX48" fmla="*/ 319087 w 619263"/>
                  <a:gd name="connsiteY48" fmla="*/ 321489 h 631148"/>
                  <a:gd name="connsiteX49" fmla="*/ 323850 w 619263"/>
                  <a:gd name="connsiteY49" fmla="*/ 328633 h 631148"/>
                  <a:gd name="connsiteX50" fmla="*/ 319087 w 619263"/>
                  <a:gd name="connsiteY50" fmla="*/ 340539 h 631148"/>
                  <a:gd name="connsiteX51" fmla="*/ 309562 w 619263"/>
                  <a:gd name="connsiteY51" fmla="*/ 345302 h 631148"/>
                  <a:gd name="connsiteX52" fmla="*/ 292894 w 619263"/>
                  <a:gd name="connsiteY52" fmla="*/ 352446 h 631148"/>
                  <a:gd name="connsiteX53" fmla="*/ 269081 w 619263"/>
                  <a:gd name="connsiteY53" fmla="*/ 364352 h 631148"/>
                  <a:gd name="connsiteX54" fmla="*/ 240506 w 619263"/>
                  <a:gd name="connsiteY54" fmla="*/ 373877 h 631148"/>
                  <a:gd name="connsiteX55" fmla="*/ 245269 w 619263"/>
                  <a:gd name="connsiteY55" fmla="*/ 383402 h 631148"/>
                  <a:gd name="connsiteX56" fmla="*/ 259556 w 619263"/>
                  <a:gd name="connsiteY56" fmla="*/ 397689 h 631148"/>
                  <a:gd name="connsiteX57" fmla="*/ 273844 w 619263"/>
                  <a:gd name="connsiteY57" fmla="*/ 421502 h 631148"/>
                  <a:gd name="connsiteX58" fmla="*/ 278606 w 619263"/>
                  <a:gd name="connsiteY58" fmla="*/ 428646 h 631148"/>
                  <a:gd name="connsiteX59" fmla="*/ 283369 w 619263"/>
                  <a:gd name="connsiteY59" fmla="*/ 435789 h 631148"/>
                  <a:gd name="connsiteX60" fmla="*/ 288131 w 619263"/>
                  <a:gd name="connsiteY60" fmla="*/ 454839 h 631148"/>
                  <a:gd name="connsiteX61" fmla="*/ 292894 w 619263"/>
                  <a:gd name="connsiteY61" fmla="*/ 469127 h 631148"/>
                  <a:gd name="connsiteX62" fmla="*/ 283369 w 619263"/>
                  <a:gd name="connsiteY62" fmla="*/ 473889 h 631148"/>
                  <a:gd name="connsiteX63" fmla="*/ 269081 w 619263"/>
                  <a:gd name="connsiteY63" fmla="*/ 483414 h 631148"/>
                  <a:gd name="connsiteX64" fmla="*/ 261937 w 619263"/>
                  <a:gd name="connsiteY64" fmla="*/ 488177 h 631148"/>
                  <a:gd name="connsiteX65" fmla="*/ 254794 w 619263"/>
                  <a:gd name="connsiteY65" fmla="*/ 490558 h 631148"/>
                  <a:gd name="connsiteX66" fmla="*/ 235744 w 619263"/>
                  <a:gd name="connsiteY66" fmla="*/ 488177 h 631148"/>
                  <a:gd name="connsiteX67" fmla="*/ 230981 w 619263"/>
                  <a:gd name="connsiteY67" fmla="*/ 478652 h 631148"/>
                  <a:gd name="connsiteX68" fmla="*/ 226219 w 619263"/>
                  <a:gd name="connsiteY68" fmla="*/ 464364 h 631148"/>
                  <a:gd name="connsiteX69" fmla="*/ 223837 w 619263"/>
                  <a:gd name="connsiteY69" fmla="*/ 457221 h 631148"/>
                  <a:gd name="connsiteX70" fmla="*/ 211931 w 619263"/>
                  <a:gd name="connsiteY70" fmla="*/ 442933 h 631148"/>
                  <a:gd name="connsiteX71" fmla="*/ 204787 w 619263"/>
                  <a:gd name="connsiteY71" fmla="*/ 440552 h 631148"/>
                  <a:gd name="connsiteX72" fmla="*/ 188119 w 619263"/>
                  <a:gd name="connsiteY72" fmla="*/ 445314 h 631148"/>
                  <a:gd name="connsiteX73" fmla="*/ 180975 w 619263"/>
                  <a:gd name="connsiteY73" fmla="*/ 447696 h 631148"/>
                  <a:gd name="connsiteX74" fmla="*/ 185737 w 619263"/>
                  <a:gd name="connsiteY74" fmla="*/ 464364 h 631148"/>
                  <a:gd name="connsiteX75" fmla="*/ 188119 w 619263"/>
                  <a:gd name="connsiteY75" fmla="*/ 476271 h 631148"/>
                  <a:gd name="connsiteX76" fmla="*/ 192881 w 619263"/>
                  <a:gd name="connsiteY76" fmla="*/ 485796 h 631148"/>
                  <a:gd name="connsiteX77" fmla="*/ 195262 w 619263"/>
                  <a:gd name="connsiteY77" fmla="*/ 497702 h 631148"/>
                  <a:gd name="connsiteX78" fmla="*/ 211931 w 619263"/>
                  <a:gd name="connsiteY78" fmla="*/ 519133 h 631148"/>
                  <a:gd name="connsiteX79" fmla="*/ 216694 w 619263"/>
                  <a:gd name="connsiteY79" fmla="*/ 526277 h 631148"/>
                  <a:gd name="connsiteX80" fmla="*/ 221456 w 619263"/>
                  <a:gd name="connsiteY80" fmla="*/ 540564 h 631148"/>
                  <a:gd name="connsiteX81" fmla="*/ 223837 w 619263"/>
                  <a:gd name="connsiteY81" fmla="*/ 550089 h 631148"/>
                  <a:gd name="connsiteX82" fmla="*/ 230981 w 619263"/>
                  <a:gd name="connsiteY82" fmla="*/ 569139 h 631148"/>
                  <a:gd name="connsiteX83" fmla="*/ 233362 w 619263"/>
                  <a:gd name="connsiteY83" fmla="*/ 578664 h 631148"/>
                  <a:gd name="connsiteX84" fmla="*/ 238125 w 619263"/>
                  <a:gd name="connsiteY84" fmla="*/ 592952 h 631148"/>
                  <a:gd name="connsiteX85" fmla="*/ 240506 w 619263"/>
                  <a:gd name="connsiteY85" fmla="*/ 600096 h 631148"/>
                  <a:gd name="connsiteX86" fmla="*/ 245269 w 619263"/>
                  <a:gd name="connsiteY86" fmla="*/ 616764 h 631148"/>
                  <a:gd name="connsiteX87" fmla="*/ 238125 w 619263"/>
                  <a:gd name="connsiteY87" fmla="*/ 621527 h 631148"/>
                  <a:gd name="connsiteX88" fmla="*/ 216694 w 619263"/>
                  <a:gd name="connsiteY88" fmla="*/ 623908 h 631148"/>
                  <a:gd name="connsiteX89" fmla="*/ 169069 w 619263"/>
                  <a:gd name="connsiteY89" fmla="*/ 626289 h 631148"/>
                  <a:gd name="connsiteX90" fmla="*/ 133350 w 619263"/>
                  <a:gd name="connsiteY90" fmla="*/ 626289 h 631148"/>
                  <a:gd name="connsiteX91" fmla="*/ 130969 w 619263"/>
                  <a:gd name="connsiteY91" fmla="*/ 616764 h 631148"/>
                  <a:gd name="connsiteX92" fmla="*/ 128587 w 619263"/>
                  <a:gd name="connsiteY92" fmla="*/ 609621 h 631148"/>
                  <a:gd name="connsiteX93" fmla="*/ 123825 w 619263"/>
                  <a:gd name="connsiteY93" fmla="*/ 590571 h 631148"/>
                  <a:gd name="connsiteX94" fmla="*/ 114300 w 619263"/>
                  <a:gd name="connsiteY94" fmla="*/ 571521 h 631148"/>
                  <a:gd name="connsiteX95" fmla="*/ 109537 w 619263"/>
                  <a:gd name="connsiteY95" fmla="*/ 561996 h 631148"/>
                  <a:gd name="connsiteX96" fmla="*/ 104775 w 619263"/>
                  <a:gd name="connsiteY96" fmla="*/ 554852 h 631148"/>
                  <a:gd name="connsiteX97" fmla="*/ 102394 w 619263"/>
                  <a:gd name="connsiteY97" fmla="*/ 547708 h 631148"/>
                  <a:gd name="connsiteX98" fmla="*/ 92869 w 619263"/>
                  <a:gd name="connsiteY98" fmla="*/ 538183 h 631148"/>
                  <a:gd name="connsiteX99" fmla="*/ 78581 w 619263"/>
                  <a:gd name="connsiteY99" fmla="*/ 528658 h 631148"/>
                  <a:gd name="connsiteX100" fmla="*/ 71437 w 619263"/>
                  <a:gd name="connsiteY100" fmla="*/ 519133 h 631148"/>
                  <a:gd name="connsiteX101" fmla="*/ 59531 w 619263"/>
                  <a:gd name="connsiteY101" fmla="*/ 502464 h 631148"/>
                  <a:gd name="connsiteX102" fmla="*/ 52387 w 619263"/>
                  <a:gd name="connsiteY102" fmla="*/ 485796 h 631148"/>
                  <a:gd name="connsiteX103" fmla="*/ 50006 w 619263"/>
                  <a:gd name="connsiteY103" fmla="*/ 478652 h 631148"/>
                  <a:gd name="connsiteX104" fmla="*/ 40481 w 619263"/>
                  <a:gd name="connsiteY104" fmla="*/ 471508 h 631148"/>
                  <a:gd name="connsiteX105" fmla="*/ 28575 w 619263"/>
                  <a:gd name="connsiteY105" fmla="*/ 452458 h 631148"/>
                  <a:gd name="connsiteX106" fmla="*/ 23812 w 619263"/>
                  <a:gd name="connsiteY106" fmla="*/ 445314 h 631148"/>
                  <a:gd name="connsiteX107" fmla="*/ 21431 w 619263"/>
                  <a:gd name="connsiteY107" fmla="*/ 435789 h 631148"/>
                  <a:gd name="connsiteX108" fmla="*/ 11906 w 619263"/>
                  <a:gd name="connsiteY108" fmla="*/ 416739 h 631148"/>
                  <a:gd name="connsiteX109" fmla="*/ 7144 w 619263"/>
                  <a:gd name="connsiteY109" fmla="*/ 400071 h 631148"/>
                  <a:gd name="connsiteX110" fmla="*/ 4762 w 619263"/>
                  <a:gd name="connsiteY110" fmla="*/ 392927 h 631148"/>
                  <a:gd name="connsiteX111" fmla="*/ 2381 w 619263"/>
                  <a:gd name="connsiteY111" fmla="*/ 378639 h 631148"/>
                  <a:gd name="connsiteX112" fmla="*/ 0 w 619263"/>
                  <a:gd name="connsiteY112" fmla="*/ 369114 h 631148"/>
                  <a:gd name="connsiteX113" fmla="*/ 2381 w 619263"/>
                  <a:gd name="connsiteY113" fmla="*/ 342921 h 631148"/>
                  <a:gd name="connsiteX114" fmla="*/ 9525 w 619263"/>
                  <a:gd name="connsiteY114" fmla="*/ 335777 h 631148"/>
                  <a:gd name="connsiteX115" fmla="*/ 26194 w 619263"/>
                  <a:gd name="connsiteY115" fmla="*/ 323871 h 631148"/>
                  <a:gd name="connsiteX116" fmla="*/ 45244 w 619263"/>
                  <a:gd name="connsiteY116" fmla="*/ 319108 h 631148"/>
                  <a:gd name="connsiteX117" fmla="*/ 69056 w 619263"/>
                  <a:gd name="connsiteY117" fmla="*/ 295296 h 631148"/>
                  <a:gd name="connsiteX118" fmla="*/ 69056 w 619263"/>
                  <a:gd name="connsiteY118" fmla="*/ 295296 h 631148"/>
                  <a:gd name="connsiteX119" fmla="*/ 78581 w 619263"/>
                  <a:gd name="connsiteY119" fmla="*/ 288152 h 631148"/>
                  <a:gd name="connsiteX120" fmla="*/ 85725 w 619263"/>
                  <a:gd name="connsiteY120" fmla="*/ 281008 h 631148"/>
                  <a:gd name="connsiteX121" fmla="*/ 92869 w 619263"/>
                  <a:gd name="connsiteY121" fmla="*/ 276246 h 631148"/>
                  <a:gd name="connsiteX122" fmla="*/ 109537 w 619263"/>
                  <a:gd name="connsiteY122" fmla="*/ 264339 h 631148"/>
                  <a:gd name="connsiteX123" fmla="*/ 119062 w 619263"/>
                  <a:gd name="connsiteY123" fmla="*/ 261958 h 631148"/>
                  <a:gd name="connsiteX124" fmla="*/ 133350 w 619263"/>
                  <a:gd name="connsiteY124" fmla="*/ 252433 h 631148"/>
                  <a:gd name="connsiteX125" fmla="*/ 152400 w 619263"/>
                  <a:gd name="connsiteY125" fmla="*/ 238146 h 631148"/>
                  <a:gd name="connsiteX126" fmla="*/ 173831 w 619263"/>
                  <a:gd name="connsiteY126" fmla="*/ 221477 h 631148"/>
                  <a:gd name="connsiteX127" fmla="*/ 197644 w 619263"/>
                  <a:gd name="connsiteY127" fmla="*/ 209571 h 631148"/>
                  <a:gd name="connsiteX128" fmla="*/ 204787 w 619263"/>
                  <a:gd name="connsiteY128" fmla="*/ 202427 h 631148"/>
                  <a:gd name="connsiteX129" fmla="*/ 214312 w 619263"/>
                  <a:gd name="connsiteY129" fmla="*/ 200046 h 631148"/>
                  <a:gd name="connsiteX130" fmla="*/ 221456 w 619263"/>
                  <a:gd name="connsiteY130" fmla="*/ 197664 h 631148"/>
                  <a:gd name="connsiteX131" fmla="*/ 233362 w 619263"/>
                  <a:gd name="connsiteY131" fmla="*/ 188139 h 631148"/>
                  <a:gd name="connsiteX132" fmla="*/ 242887 w 619263"/>
                  <a:gd name="connsiteY132" fmla="*/ 185758 h 631148"/>
                  <a:gd name="connsiteX133" fmla="*/ 264319 w 619263"/>
                  <a:gd name="connsiteY133" fmla="*/ 176233 h 631148"/>
                  <a:gd name="connsiteX134" fmla="*/ 276225 w 619263"/>
                  <a:gd name="connsiteY134" fmla="*/ 171471 h 631148"/>
                  <a:gd name="connsiteX135" fmla="*/ 283369 w 619263"/>
                  <a:gd name="connsiteY135" fmla="*/ 169089 h 631148"/>
                  <a:gd name="connsiteX136" fmla="*/ 295275 w 619263"/>
                  <a:gd name="connsiteY136" fmla="*/ 161946 h 631148"/>
                  <a:gd name="connsiteX137" fmla="*/ 314325 w 619263"/>
                  <a:gd name="connsiteY137" fmla="*/ 152421 h 631148"/>
                  <a:gd name="connsiteX138" fmla="*/ 330994 w 619263"/>
                  <a:gd name="connsiteY138" fmla="*/ 145277 h 631148"/>
                  <a:gd name="connsiteX139" fmla="*/ 342900 w 619263"/>
                  <a:gd name="connsiteY139" fmla="*/ 135752 h 631148"/>
                  <a:gd name="connsiteX140" fmla="*/ 350044 w 619263"/>
                  <a:gd name="connsiteY140" fmla="*/ 133371 h 631148"/>
                  <a:gd name="connsiteX141" fmla="*/ 359569 w 619263"/>
                  <a:gd name="connsiteY141" fmla="*/ 126227 h 631148"/>
                  <a:gd name="connsiteX142" fmla="*/ 366712 w 619263"/>
                  <a:gd name="connsiteY142" fmla="*/ 121464 h 631148"/>
                  <a:gd name="connsiteX143" fmla="*/ 378619 w 619263"/>
                  <a:gd name="connsiteY143" fmla="*/ 114321 h 631148"/>
                  <a:gd name="connsiteX144" fmla="*/ 397669 w 619263"/>
                  <a:gd name="connsiteY144" fmla="*/ 107177 h 631148"/>
                  <a:gd name="connsiteX145" fmla="*/ 414337 w 619263"/>
                  <a:gd name="connsiteY145" fmla="*/ 100033 h 631148"/>
                  <a:gd name="connsiteX146" fmla="*/ 433387 w 619263"/>
                  <a:gd name="connsiteY146" fmla="*/ 88127 h 631148"/>
                  <a:gd name="connsiteX147" fmla="*/ 440531 w 619263"/>
                  <a:gd name="connsiteY147" fmla="*/ 80983 h 631148"/>
                  <a:gd name="connsiteX148" fmla="*/ 450056 w 619263"/>
                  <a:gd name="connsiteY148" fmla="*/ 78602 h 631148"/>
                  <a:gd name="connsiteX149" fmla="*/ 469106 w 619263"/>
                  <a:gd name="connsiteY149" fmla="*/ 69077 h 631148"/>
                  <a:gd name="connsiteX150" fmla="*/ 478631 w 619263"/>
                  <a:gd name="connsiteY150" fmla="*/ 61933 h 631148"/>
                  <a:gd name="connsiteX151" fmla="*/ 485775 w 619263"/>
                  <a:gd name="connsiteY151" fmla="*/ 57171 h 631148"/>
                  <a:gd name="connsiteX152" fmla="*/ 495300 w 619263"/>
                  <a:gd name="connsiteY152" fmla="*/ 50027 h 631148"/>
                  <a:gd name="connsiteX153" fmla="*/ 514350 w 619263"/>
                  <a:gd name="connsiteY153" fmla="*/ 42883 h 631148"/>
                  <a:gd name="connsiteX154" fmla="*/ 526256 w 619263"/>
                  <a:gd name="connsiteY154" fmla="*/ 35739 h 631148"/>
                  <a:gd name="connsiteX155" fmla="*/ 545306 w 619263"/>
                  <a:gd name="connsiteY155" fmla="*/ 30977 h 631148"/>
                  <a:gd name="connsiteX156" fmla="*/ 561975 w 619263"/>
                  <a:gd name="connsiteY156" fmla="*/ 21452 h 631148"/>
                  <a:gd name="connsiteX157" fmla="*/ 569119 w 619263"/>
                  <a:gd name="connsiteY157" fmla="*/ 21 h 63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619263" h="631148">
                    <a:moveTo>
                      <a:pt x="569119" y="21"/>
                    </a:moveTo>
                    <a:cubicBezTo>
                      <a:pt x="570707" y="815"/>
                      <a:pt x="569241" y="17743"/>
                      <a:pt x="571500" y="26214"/>
                    </a:cubicBezTo>
                    <a:cubicBezTo>
                      <a:pt x="572523" y="30049"/>
                      <a:pt x="577032" y="32112"/>
                      <a:pt x="578644" y="35739"/>
                    </a:cubicBezTo>
                    <a:cubicBezTo>
                      <a:pt x="584071" y="47950"/>
                      <a:pt x="577154" y="46812"/>
                      <a:pt x="585787" y="57171"/>
                    </a:cubicBezTo>
                    <a:cubicBezTo>
                      <a:pt x="587619" y="59370"/>
                      <a:pt x="590732" y="60101"/>
                      <a:pt x="592931" y="61933"/>
                    </a:cubicBezTo>
                    <a:cubicBezTo>
                      <a:pt x="595518" y="64089"/>
                      <a:pt x="597919" y="66490"/>
                      <a:pt x="600075" y="69077"/>
                    </a:cubicBezTo>
                    <a:cubicBezTo>
                      <a:pt x="601907" y="71276"/>
                      <a:pt x="602602" y="74433"/>
                      <a:pt x="604837" y="76221"/>
                    </a:cubicBezTo>
                    <a:cubicBezTo>
                      <a:pt x="606797" y="77789"/>
                      <a:pt x="609600" y="77808"/>
                      <a:pt x="611981" y="78602"/>
                    </a:cubicBezTo>
                    <a:cubicBezTo>
                      <a:pt x="612983" y="80106"/>
                      <a:pt x="620357" y="89808"/>
                      <a:pt x="619125" y="92889"/>
                    </a:cubicBezTo>
                    <a:cubicBezTo>
                      <a:pt x="617704" y="96441"/>
                      <a:pt x="607845" y="99030"/>
                      <a:pt x="604837" y="100033"/>
                    </a:cubicBezTo>
                    <a:cubicBezTo>
                      <a:pt x="584372" y="113679"/>
                      <a:pt x="610262" y="97321"/>
                      <a:pt x="590550" y="107177"/>
                    </a:cubicBezTo>
                    <a:cubicBezTo>
                      <a:pt x="576877" y="114013"/>
                      <a:pt x="576156" y="118326"/>
                      <a:pt x="559594" y="123846"/>
                    </a:cubicBezTo>
                    <a:lnTo>
                      <a:pt x="545306" y="128608"/>
                    </a:lnTo>
                    <a:lnTo>
                      <a:pt x="538162" y="130989"/>
                    </a:lnTo>
                    <a:cubicBezTo>
                      <a:pt x="535781" y="132577"/>
                      <a:pt x="532807" y="133517"/>
                      <a:pt x="531019" y="135752"/>
                    </a:cubicBezTo>
                    <a:cubicBezTo>
                      <a:pt x="524626" y="143744"/>
                      <a:pt x="533104" y="152425"/>
                      <a:pt x="535781" y="159564"/>
                    </a:cubicBezTo>
                    <a:cubicBezTo>
                      <a:pt x="545503" y="185491"/>
                      <a:pt x="529670" y="152107"/>
                      <a:pt x="542925" y="178614"/>
                    </a:cubicBezTo>
                    <a:cubicBezTo>
                      <a:pt x="546291" y="195447"/>
                      <a:pt x="544025" y="186677"/>
                      <a:pt x="550069" y="204808"/>
                    </a:cubicBezTo>
                    <a:cubicBezTo>
                      <a:pt x="550863" y="207189"/>
                      <a:pt x="551058" y="209863"/>
                      <a:pt x="552450" y="211952"/>
                    </a:cubicBezTo>
                    <a:lnTo>
                      <a:pt x="557212" y="219096"/>
                    </a:lnTo>
                    <a:cubicBezTo>
                      <a:pt x="555625" y="221477"/>
                      <a:pt x="554685" y="224451"/>
                      <a:pt x="552450" y="226239"/>
                    </a:cubicBezTo>
                    <a:cubicBezTo>
                      <a:pt x="550754" y="227596"/>
                      <a:pt x="536591" y="230698"/>
                      <a:pt x="535781" y="231002"/>
                    </a:cubicBezTo>
                    <a:cubicBezTo>
                      <a:pt x="532457" y="232248"/>
                      <a:pt x="529500" y="234322"/>
                      <a:pt x="526256" y="235764"/>
                    </a:cubicBezTo>
                    <a:cubicBezTo>
                      <a:pt x="522350" y="237500"/>
                      <a:pt x="518367" y="239066"/>
                      <a:pt x="514350" y="240527"/>
                    </a:cubicBezTo>
                    <a:cubicBezTo>
                      <a:pt x="509632" y="242243"/>
                      <a:pt x="500062" y="245289"/>
                      <a:pt x="500062" y="245289"/>
                    </a:cubicBezTo>
                    <a:cubicBezTo>
                      <a:pt x="497681" y="246877"/>
                      <a:pt x="495479" y="248772"/>
                      <a:pt x="492919" y="250052"/>
                    </a:cubicBezTo>
                    <a:cubicBezTo>
                      <a:pt x="490674" y="251175"/>
                      <a:pt x="488125" y="251552"/>
                      <a:pt x="485775" y="252433"/>
                    </a:cubicBezTo>
                    <a:cubicBezTo>
                      <a:pt x="481773" y="253934"/>
                      <a:pt x="477633" y="255169"/>
                      <a:pt x="473869" y="257196"/>
                    </a:cubicBezTo>
                    <a:cubicBezTo>
                      <a:pt x="443761" y="273408"/>
                      <a:pt x="464916" y="265737"/>
                      <a:pt x="447675" y="271483"/>
                    </a:cubicBezTo>
                    <a:cubicBezTo>
                      <a:pt x="444500" y="275452"/>
                      <a:pt x="441928" y="279989"/>
                      <a:pt x="438150" y="283389"/>
                    </a:cubicBezTo>
                    <a:cubicBezTo>
                      <a:pt x="433895" y="287218"/>
                      <a:pt x="423862" y="292914"/>
                      <a:pt x="423862" y="292914"/>
                    </a:cubicBezTo>
                    <a:cubicBezTo>
                      <a:pt x="420725" y="286639"/>
                      <a:pt x="416160" y="278167"/>
                      <a:pt x="414337" y="271483"/>
                    </a:cubicBezTo>
                    <a:cubicBezTo>
                      <a:pt x="413067" y="266825"/>
                      <a:pt x="413917" y="261608"/>
                      <a:pt x="411956" y="257196"/>
                    </a:cubicBezTo>
                    <a:cubicBezTo>
                      <a:pt x="410027" y="252855"/>
                      <a:pt x="401463" y="247819"/>
                      <a:pt x="397669" y="245289"/>
                    </a:cubicBezTo>
                    <a:cubicBezTo>
                      <a:pt x="396081" y="242908"/>
                      <a:pt x="394738" y="240344"/>
                      <a:pt x="392906" y="238146"/>
                    </a:cubicBezTo>
                    <a:cubicBezTo>
                      <a:pt x="387814" y="232037"/>
                      <a:pt x="382730" y="228496"/>
                      <a:pt x="376237" y="223858"/>
                    </a:cubicBezTo>
                    <a:cubicBezTo>
                      <a:pt x="373908" y="222195"/>
                      <a:pt x="371579" y="220516"/>
                      <a:pt x="369094" y="219096"/>
                    </a:cubicBezTo>
                    <a:cubicBezTo>
                      <a:pt x="347938" y="207006"/>
                      <a:pt x="369836" y="221177"/>
                      <a:pt x="352425" y="209571"/>
                    </a:cubicBezTo>
                    <a:cubicBezTo>
                      <a:pt x="342688" y="214439"/>
                      <a:pt x="332172" y="218957"/>
                      <a:pt x="323850" y="226239"/>
                    </a:cubicBezTo>
                    <a:cubicBezTo>
                      <a:pt x="321696" y="228124"/>
                      <a:pt x="321111" y="231359"/>
                      <a:pt x="319087" y="233383"/>
                    </a:cubicBezTo>
                    <a:cubicBezTo>
                      <a:pt x="317063" y="235407"/>
                      <a:pt x="314371" y="236629"/>
                      <a:pt x="311944" y="238146"/>
                    </a:cubicBezTo>
                    <a:cubicBezTo>
                      <a:pt x="308019" y="240599"/>
                      <a:pt x="304177" y="243219"/>
                      <a:pt x="300037" y="245289"/>
                    </a:cubicBezTo>
                    <a:cubicBezTo>
                      <a:pt x="288243" y="251186"/>
                      <a:pt x="288659" y="249564"/>
                      <a:pt x="276225" y="252433"/>
                    </a:cubicBezTo>
                    <a:cubicBezTo>
                      <a:pt x="269847" y="253905"/>
                      <a:pt x="257175" y="257196"/>
                      <a:pt x="257175" y="257196"/>
                    </a:cubicBezTo>
                    <a:cubicBezTo>
                      <a:pt x="260350" y="258783"/>
                      <a:pt x="263656" y="260132"/>
                      <a:pt x="266700" y="261958"/>
                    </a:cubicBezTo>
                    <a:cubicBezTo>
                      <a:pt x="274202" y="266459"/>
                      <a:pt x="282580" y="271491"/>
                      <a:pt x="288131" y="278627"/>
                    </a:cubicBezTo>
                    <a:cubicBezTo>
                      <a:pt x="291645" y="283145"/>
                      <a:pt x="294481" y="288152"/>
                      <a:pt x="297656" y="292914"/>
                    </a:cubicBezTo>
                    <a:cubicBezTo>
                      <a:pt x="299244" y="295295"/>
                      <a:pt x="300395" y="298034"/>
                      <a:pt x="302419" y="300058"/>
                    </a:cubicBezTo>
                    <a:cubicBezTo>
                      <a:pt x="313609" y="311250"/>
                      <a:pt x="307694" y="304400"/>
                      <a:pt x="319087" y="321489"/>
                    </a:cubicBezTo>
                    <a:lnTo>
                      <a:pt x="323850" y="328633"/>
                    </a:lnTo>
                    <a:cubicBezTo>
                      <a:pt x="322262" y="332602"/>
                      <a:pt x="321869" y="337294"/>
                      <a:pt x="319087" y="340539"/>
                    </a:cubicBezTo>
                    <a:cubicBezTo>
                      <a:pt x="316777" y="343234"/>
                      <a:pt x="312794" y="343833"/>
                      <a:pt x="309562" y="345302"/>
                    </a:cubicBezTo>
                    <a:cubicBezTo>
                      <a:pt x="304059" y="347804"/>
                      <a:pt x="298363" y="349872"/>
                      <a:pt x="292894" y="352446"/>
                    </a:cubicBezTo>
                    <a:cubicBezTo>
                      <a:pt x="284864" y="356225"/>
                      <a:pt x="277191" y="360748"/>
                      <a:pt x="269081" y="364352"/>
                    </a:cubicBezTo>
                    <a:cubicBezTo>
                      <a:pt x="254862" y="370672"/>
                      <a:pt x="252800" y="370804"/>
                      <a:pt x="240506" y="373877"/>
                    </a:cubicBezTo>
                    <a:cubicBezTo>
                      <a:pt x="242094" y="377052"/>
                      <a:pt x="243051" y="380630"/>
                      <a:pt x="245269" y="383402"/>
                    </a:cubicBezTo>
                    <a:cubicBezTo>
                      <a:pt x="249476" y="388661"/>
                      <a:pt x="259556" y="397689"/>
                      <a:pt x="259556" y="397689"/>
                    </a:cubicBezTo>
                    <a:cubicBezTo>
                      <a:pt x="266880" y="412335"/>
                      <a:pt x="262349" y="404258"/>
                      <a:pt x="273844" y="421502"/>
                    </a:cubicBezTo>
                    <a:lnTo>
                      <a:pt x="278606" y="428646"/>
                    </a:lnTo>
                    <a:lnTo>
                      <a:pt x="283369" y="435789"/>
                    </a:lnTo>
                    <a:cubicBezTo>
                      <a:pt x="284956" y="442139"/>
                      <a:pt x="286061" y="448630"/>
                      <a:pt x="288131" y="454839"/>
                    </a:cubicBezTo>
                    <a:lnTo>
                      <a:pt x="292894" y="469127"/>
                    </a:lnTo>
                    <a:cubicBezTo>
                      <a:pt x="289719" y="470714"/>
                      <a:pt x="286413" y="472063"/>
                      <a:pt x="283369" y="473889"/>
                    </a:cubicBezTo>
                    <a:cubicBezTo>
                      <a:pt x="278461" y="476834"/>
                      <a:pt x="273844" y="480239"/>
                      <a:pt x="269081" y="483414"/>
                    </a:cubicBezTo>
                    <a:cubicBezTo>
                      <a:pt x="266700" y="485002"/>
                      <a:pt x="264652" y="487272"/>
                      <a:pt x="261937" y="488177"/>
                    </a:cubicBezTo>
                    <a:lnTo>
                      <a:pt x="254794" y="490558"/>
                    </a:lnTo>
                    <a:cubicBezTo>
                      <a:pt x="248444" y="489764"/>
                      <a:pt x="241468" y="491039"/>
                      <a:pt x="235744" y="488177"/>
                    </a:cubicBezTo>
                    <a:cubicBezTo>
                      <a:pt x="232569" y="486590"/>
                      <a:pt x="232299" y="481948"/>
                      <a:pt x="230981" y="478652"/>
                    </a:cubicBezTo>
                    <a:cubicBezTo>
                      <a:pt x="229117" y="473991"/>
                      <a:pt x="227807" y="469127"/>
                      <a:pt x="226219" y="464364"/>
                    </a:cubicBezTo>
                    <a:cubicBezTo>
                      <a:pt x="225425" y="461983"/>
                      <a:pt x="225229" y="459309"/>
                      <a:pt x="223837" y="457221"/>
                    </a:cubicBezTo>
                    <a:cubicBezTo>
                      <a:pt x="220323" y="451949"/>
                      <a:pt x="217432" y="446600"/>
                      <a:pt x="211931" y="442933"/>
                    </a:cubicBezTo>
                    <a:cubicBezTo>
                      <a:pt x="209842" y="441541"/>
                      <a:pt x="207168" y="441346"/>
                      <a:pt x="204787" y="440552"/>
                    </a:cubicBezTo>
                    <a:cubicBezTo>
                      <a:pt x="187647" y="446265"/>
                      <a:pt x="209067" y="439328"/>
                      <a:pt x="188119" y="445314"/>
                    </a:cubicBezTo>
                    <a:cubicBezTo>
                      <a:pt x="185705" y="446004"/>
                      <a:pt x="183356" y="446902"/>
                      <a:pt x="180975" y="447696"/>
                    </a:cubicBezTo>
                    <a:cubicBezTo>
                      <a:pt x="182562" y="453252"/>
                      <a:pt x="184336" y="458758"/>
                      <a:pt x="185737" y="464364"/>
                    </a:cubicBezTo>
                    <a:cubicBezTo>
                      <a:pt x="186719" y="468291"/>
                      <a:pt x="186839" y="472431"/>
                      <a:pt x="188119" y="476271"/>
                    </a:cubicBezTo>
                    <a:cubicBezTo>
                      <a:pt x="189242" y="479639"/>
                      <a:pt x="191294" y="482621"/>
                      <a:pt x="192881" y="485796"/>
                    </a:cubicBezTo>
                    <a:cubicBezTo>
                      <a:pt x="193675" y="489765"/>
                      <a:pt x="193587" y="494018"/>
                      <a:pt x="195262" y="497702"/>
                    </a:cubicBezTo>
                    <a:cubicBezTo>
                      <a:pt x="202483" y="513588"/>
                      <a:pt x="203195" y="508650"/>
                      <a:pt x="211931" y="519133"/>
                    </a:cubicBezTo>
                    <a:cubicBezTo>
                      <a:pt x="213763" y="521332"/>
                      <a:pt x="215106" y="523896"/>
                      <a:pt x="216694" y="526277"/>
                    </a:cubicBezTo>
                    <a:cubicBezTo>
                      <a:pt x="218281" y="531039"/>
                      <a:pt x="220239" y="535694"/>
                      <a:pt x="221456" y="540564"/>
                    </a:cubicBezTo>
                    <a:cubicBezTo>
                      <a:pt x="222250" y="543739"/>
                      <a:pt x="222802" y="546984"/>
                      <a:pt x="223837" y="550089"/>
                    </a:cubicBezTo>
                    <a:cubicBezTo>
                      <a:pt x="228868" y="565183"/>
                      <a:pt x="227638" y="557438"/>
                      <a:pt x="230981" y="569139"/>
                    </a:cubicBezTo>
                    <a:cubicBezTo>
                      <a:pt x="231880" y="572286"/>
                      <a:pt x="232422" y="575529"/>
                      <a:pt x="233362" y="578664"/>
                    </a:cubicBezTo>
                    <a:cubicBezTo>
                      <a:pt x="234805" y="583473"/>
                      <a:pt x="236537" y="588189"/>
                      <a:pt x="238125" y="592952"/>
                    </a:cubicBezTo>
                    <a:cubicBezTo>
                      <a:pt x="238919" y="595333"/>
                      <a:pt x="239897" y="597661"/>
                      <a:pt x="240506" y="600096"/>
                    </a:cubicBezTo>
                    <a:cubicBezTo>
                      <a:pt x="243496" y="612056"/>
                      <a:pt x="241852" y="606516"/>
                      <a:pt x="245269" y="616764"/>
                    </a:cubicBezTo>
                    <a:cubicBezTo>
                      <a:pt x="242888" y="618352"/>
                      <a:pt x="240902" y="620833"/>
                      <a:pt x="238125" y="621527"/>
                    </a:cubicBezTo>
                    <a:cubicBezTo>
                      <a:pt x="231152" y="623270"/>
                      <a:pt x="223865" y="623414"/>
                      <a:pt x="216694" y="623908"/>
                    </a:cubicBezTo>
                    <a:cubicBezTo>
                      <a:pt x="200837" y="625001"/>
                      <a:pt x="184944" y="625495"/>
                      <a:pt x="169069" y="626289"/>
                    </a:cubicBezTo>
                    <a:cubicBezTo>
                      <a:pt x="147839" y="633366"/>
                      <a:pt x="159682" y="632141"/>
                      <a:pt x="133350" y="626289"/>
                    </a:cubicBezTo>
                    <a:cubicBezTo>
                      <a:pt x="132556" y="623114"/>
                      <a:pt x="131868" y="619911"/>
                      <a:pt x="130969" y="616764"/>
                    </a:cubicBezTo>
                    <a:cubicBezTo>
                      <a:pt x="130279" y="614351"/>
                      <a:pt x="129247" y="612042"/>
                      <a:pt x="128587" y="609621"/>
                    </a:cubicBezTo>
                    <a:cubicBezTo>
                      <a:pt x="126865" y="603306"/>
                      <a:pt x="127456" y="596017"/>
                      <a:pt x="123825" y="590571"/>
                    </a:cubicBezTo>
                    <a:cubicBezTo>
                      <a:pt x="115390" y="577919"/>
                      <a:pt x="122068" y="588999"/>
                      <a:pt x="114300" y="571521"/>
                    </a:cubicBezTo>
                    <a:cubicBezTo>
                      <a:pt x="112858" y="568277"/>
                      <a:pt x="111298" y="565078"/>
                      <a:pt x="109537" y="561996"/>
                    </a:cubicBezTo>
                    <a:cubicBezTo>
                      <a:pt x="108117" y="559511"/>
                      <a:pt x="106055" y="557412"/>
                      <a:pt x="104775" y="554852"/>
                    </a:cubicBezTo>
                    <a:cubicBezTo>
                      <a:pt x="103653" y="552607"/>
                      <a:pt x="103853" y="549751"/>
                      <a:pt x="102394" y="547708"/>
                    </a:cubicBezTo>
                    <a:cubicBezTo>
                      <a:pt x="99784" y="544054"/>
                      <a:pt x="96375" y="540988"/>
                      <a:pt x="92869" y="538183"/>
                    </a:cubicBezTo>
                    <a:cubicBezTo>
                      <a:pt x="88399" y="534607"/>
                      <a:pt x="82015" y="533237"/>
                      <a:pt x="78581" y="528658"/>
                    </a:cubicBezTo>
                    <a:cubicBezTo>
                      <a:pt x="76200" y="525483"/>
                      <a:pt x="73744" y="522363"/>
                      <a:pt x="71437" y="519133"/>
                    </a:cubicBezTo>
                    <a:cubicBezTo>
                      <a:pt x="54027" y="494759"/>
                      <a:pt x="82879" y="533594"/>
                      <a:pt x="59531" y="502464"/>
                    </a:cubicBezTo>
                    <a:cubicBezTo>
                      <a:pt x="54575" y="482638"/>
                      <a:pt x="60610" y="502242"/>
                      <a:pt x="52387" y="485796"/>
                    </a:cubicBezTo>
                    <a:cubicBezTo>
                      <a:pt x="51264" y="483551"/>
                      <a:pt x="51613" y="480580"/>
                      <a:pt x="50006" y="478652"/>
                    </a:cubicBezTo>
                    <a:cubicBezTo>
                      <a:pt x="47465" y="475603"/>
                      <a:pt x="43287" y="474314"/>
                      <a:pt x="40481" y="471508"/>
                    </a:cubicBezTo>
                    <a:cubicBezTo>
                      <a:pt x="32890" y="463917"/>
                      <a:pt x="33606" y="461263"/>
                      <a:pt x="28575" y="452458"/>
                    </a:cubicBezTo>
                    <a:cubicBezTo>
                      <a:pt x="27155" y="449973"/>
                      <a:pt x="25400" y="447695"/>
                      <a:pt x="23812" y="445314"/>
                    </a:cubicBezTo>
                    <a:cubicBezTo>
                      <a:pt x="23018" y="442139"/>
                      <a:pt x="22690" y="438810"/>
                      <a:pt x="21431" y="435789"/>
                    </a:cubicBezTo>
                    <a:cubicBezTo>
                      <a:pt x="18700" y="429236"/>
                      <a:pt x="14151" y="423474"/>
                      <a:pt x="11906" y="416739"/>
                    </a:cubicBezTo>
                    <a:cubicBezTo>
                      <a:pt x="6193" y="399599"/>
                      <a:pt x="13130" y="421019"/>
                      <a:pt x="7144" y="400071"/>
                    </a:cubicBezTo>
                    <a:cubicBezTo>
                      <a:pt x="6454" y="397657"/>
                      <a:pt x="5556" y="395308"/>
                      <a:pt x="4762" y="392927"/>
                    </a:cubicBezTo>
                    <a:cubicBezTo>
                      <a:pt x="3968" y="388164"/>
                      <a:pt x="3328" y="383374"/>
                      <a:pt x="2381" y="378639"/>
                    </a:cubicBezTo>
                    <a:cubicBezTo>
                      <a:pt x="1739" y="375430"/>
                      <a:pt x="0" y="372387"/>
                      <a:pt x="0" y="369114"/>
                    </a:cubicBezTo>
                    <a:cubicBezTo>
                      <a:pt x="0" y="360347"/>
                      <a:pt x="-28" y="351351"/>
                      <a:pt x="2381" y="342921"/>
                    </a:cubicBezTo>
                    <a:cubicBezTo>
                      <a:pt x="3306" y="339683"/>
                      <a:pt x="6968" y="337969"/>
                      <a:pt x="9525" y="335777"/>
                    </a:cubicBezTo>
                    <a:cubicBezTo>
                      <a:pt x="9882" y="335471"/>
                      <a:pt x="24009" y="324665"/>
                      <a:pt x="26194" y="323871"/>
                    </a:cubicBezTo>
                    <a:cubicBezTo>
                      <a:pt x="32345" y="321634"/>
                      <a:pt x="38894" y="320696"/>
                      <a:pt x="45244" y="319108"/>
                    </a:cubicBezTo>
                    <a:cubicBezTo>
                      <a:pt x="64293" y="306408"/>
                      <a:pt x="56356" y="314345"/>
                      <a:pt x="69056" y="295296"/>
                    </a:cubicBezTo>
                    <a:lnTo>
                      <a:pt x="69056" y="295296"/>
                    </a:lnTo>
                    <a:cubicBezTo>
                      <a:pt x="72231" y="292915"/>
                      <a:pt x="75568" y="290735"/>
                      <a:pt x="78581" y="288152"/>
                    </a:cubicBezTo>
                    <a:cubicBezTo>
                      <a:pt x="81138" y="285960"/>
                      <a:pt x="83138" y="283164"/>
                      <a:pt x="85725" y="281008"/>
                    </a:cubicBezTo>
                    <a:cubicBezTo>
                      <a:pt x="87924" y="279176"/>
                      <a:pt x="90540" y="277909"/>
                      <a:pt x="92869" y="276246"/>
                    </a:cubicBezTo>
                    <a:cubicBezTo>
                      <a:pt x="94084" y="275378"/>
                      <a:pt x="106735" y="265540"/>
                      <a:pt x="109537" y="264339"/>
                    </a:cubicBezTo>
                    <a:cubicBezTo>
                      <a:pt x="112545" y="263050"/>
                      <a:pt x="115887" y="262752"/>
                      <a:pt x="119062" y="261958"/>
                    </a:cubicBezTo>
                    <a:cubicBezTo>
                      <a:pt x="139540" y="241480"/>
                      <a:pt x="114396" y="264494"/>
                      <a:pt x="133350" y="252433"/>
                    </a:cubicBezTo>
                    <a:cubicBezTo>
                      <a:pt x="140047" y="248172"/>
                      <a:pt x="146109" y="242985"/>
                      <a:pt x="152400" y="238146"/>
                    </a:cubicBezTo>
                    <a:cubicBezTo>
                      <a:pt x="152958" y="237717"/>
                      <a:pt x="171522" y="222632"/>
                      <a:pt x="173831" y="221477"/>
                    </a:cubicBezTo>
                    <a:lnTo>
                      <a:pt x="197644" y="209571"/>
                    </a:lnTo>
                    <a:cubicBezTo>
                      <a:pt x="200025" y="207190"/>
                      <a:pt x="201863" y="204098"/>
                      <a:pt x="204787" y="202427"/>
                    </a:cubicBezTo>
                    <a:cubicBezTo>
                      <a:pt x="207628" y="200803"/>
                      <a:pt x="211165" y="200945"/>
                      <a:pt x="214312" y="200046"/>
                    </a:cubicBezTo>
                    <a:cubicBezTo>
                      <a:pt x="216726" y="199356"/>
                      <a:pt x="219075" y="198458"/>
                      <a:pt x="221456" y="197664"/>
                    </a:cubicBezTo>
                    <a:cubicBezTo>
                      <a:pt x="225425" y="194489"/>
                      <a:pt x="228919" y="190607"/>
                      <a:pt x="233362" y="188139"/>
                    </a:cubicBezTo>
                    <a:cubicBezTo>
                      <a:pt x="236223" y="186550"/>
                      <a:pt x="240045" y="187382"/>
                      <a:pt x="242887" y="185758"/>
                    </a:cubicBezTo>
                    <a:cubicBezTo>
                      <a:pt x="264624" y="173337"/>
                      <a:pt x="230682" y="181838"/>
                      <a:pt x="264319" y="176233"/>
                    </a:cubicBezTo>
                    <a:cubicBezTo>
                      <a:pt x="268288" y="174646"/>
                      <a:pt x="272223" y="172972"/>
                      <a:pt x="276225" y="171471"/>
                    </a:cubicBezTo>
                    <a:cubicBezTo>
                      <a:pt x="278575" y="170590"/>
                      <a:pt x="281124" y="170212"/>
                      <a:pt x="283369" y="169089"/>
                    </a:cubicBezTo>
                    <a:cubicBezTo>
                      <a:pt x="287509" y="167019"/>
                      <a:pt x="291200" y="164140"/>
                      <a:pt x="295275" y="161946"/>
                    </a:cubicBezTo>
                    <a:cubicBezTo>
                      <a:pt x="301526" y="158580"/>
                      <a:pt x="307975" y="155596"/>
                      <a:pt x="314325" y="152421"/>
                    </a:cubicBezTo>
                    <a:cubicBezTo>
                      <a:pt x="326098" y="146535"/>
                      <a:pt x="320481" y="148781"/>
                      <a:pt x="330994" y="145277"/>
                    </a:cubicBezTo>
                    <a:cubicBezTo>
                      <a:pt x="334963" y="142102"/>
                      <a:pt x="338590" y="138446"/>
                      <a:pt x="342900" y="135752"/>
                    </a:cubicBezTo>
                    <a:cubicBezTo>
                      <a:pt x="345029" y="134422"/>
                      <a:pt x="347865" y="134616"/>
                      <a:pt x="350044" y="133371"/>
                    </a:cubicBezTo>
                    <a:cubicBezTo>
                      <a:pt x="353490" y="131402"/>
                      <a:pt x="356340" y="128534"/>
                      <a:pt x="359569" y="126227"/>
                    </a:cubicBezTo>
                    <a:cubicBezTo>
                      <a:pt x="361898" y="124563"/>
                      <a:pt x="364285" y="122981"/>
                      <a:pt x="366712" y="121464"/>
                    </a:cubicBezTo>
                    <a:cubicBezTo>
                      <a:pt x="370637" y="119011"/>
                      <a:pt x="374479" y="116391"/>
                      <a:pt x="378619" y="114321"/>
                    </a:cubicBezTo>
                    <a:cubicBezTo>
                      <a:pt x="384321" y="111470"/>
                      <a:pt x="391482" y="109239"/>
                      <a:pt x="397669" y="107177"/>
                    </a:cubicBezTo>
                    <a:cubicBezTo>
                      <a:pt x="423655" y="89849"/>
                      <a:pt x="383600" y="115401"/>
                      <a:pt x="414337" y="100033"/>
                    </a:cubicBezTo>
                    <a:cubicBezTo>
                      <a:pt x="421035" y="96684"/>
                      <a:pt x="427037" y="92096"/>
                      <a:pt x="433387" y="88127"/>
                    </a:cubicBezTo>
                    <a:cubicBezTo>
                      <a:pt x="436243" y="86342"/>
                      <a:pt x="437607" y="82654"/>
                      <a:pt x="440531" y="80983"/>
                    </a:cubicBezTo>
                    <a:cubicBezTo>
                      <a:pt x="443373" y="79359"/>
                      <a:pt x="446881" y="79396"/>
                      <a:pt x="450056" y="78602"/>
                    </a:cubicBezTo>
                    <a:cubicBezTo>
                      <a:pt x="474405" y="62368"/>
                      <a:pt x="434160" y="88491"/>
                      <a:pt x="469106" y="69077"/>
                    </a:cubicBezTo>
                    <a:cubicBezTo>
                      <a:pt x="472575" y="67150"/>
                      <a:pt x="475401" y="64240"/>
                      <a:pt x="478631" y="61933"/>
                    </a:cubicBezTo>
                    <a:cubicBezTo>
                      <a:pt x="480960" y="60270"/>
                      <a:pt x="483446" y="58834"/>
                      <a:pt x="485775" y="57171"/>
                    </a:cubicBezTo>
                    <a:cubicBezTo>
                      <a:pt x="489005" y="54864"/>
                      <a:pt x="491831" y="51955"/>
                      <a:pt x="495300" y="50027"/>
                    </a:cubicBezTo>
                    <a:cubicBezTo>
                      <a:pt x="526893" y="32474"/>
                      <a:pt x="492959" y="53579"/>
                      <a:pt x="514350" y="42883"/>
                    </a:cubicBezTo>
                    <a:cubicBezTo>
                      <a:pt x="518490" y="40813"/>
                      <a:pt x="521936" y="37400"/>
                      <a:pt x="526256" y="35739"/>
                    </a:cubicBezTo>
                    <a:cubicBezTo>
                      <a:pt x="532365" y="33389"/>
                      <a:pt x="545306" y="30977"/>
                      <a:pt x="545306" y="30977"/>
                    </a:cubicBezTo>
                    <a:cubicBezTo>
                      <a:pt x="552482" y="26193"/>
                      <a:pt x="553514" y="25078"/>
                      <a:pt x="561975" y="21452"/>
                    </a:cubicBezTo>
                    <a:cubicBezTo>
                      <a:pt x="564282" y="20463"/>
                      <a:pt x="567531" y="-773"/>
                      <a:pt x="569119" y="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8" name="Freeform 77"/>
              <p:cNvSpPr/>
              <p:nvPr/>
            </p:nvSpPr>
            <p:spPr>
              <a:xfrm>
                <a:off x="5631606" y="3433763"/>
                <a:ext cx="226600" cy="607218"/>
              </a:xfrm>
              <a:custGeom>
                <a:avLst/>
                <a:gdLst>
                  <a:gd name="connsiteX0" fmla="*/ 14338 w 226600"/>
                  <a:gd name="connsiteY0" fmla="*/ 28575 h 607218"/>
                  <a:gd name="connsiteX1" fmla="*/ 57200 w 226600"/>
                  <a:gd name="connsiteY1" fmla="*/ 23812 h 607218"/>
                  <a:gd name="connsiteX2" fmla="*/ 66725 w 226600"/>
                  <a:gd name="connsiteY2" fmla="*/ 19050 h 607218"/>
                  <a:gd name="connsiteX3" fmla="*/ 81013 w 226600"/>
                  <a:gd name="connsiteY3" fmla="*/ 16668 h 607218"/>
                  <a:gd name="connsiteX4" fmla="*/ 92919 w 226600"/>
                  <a:gd name="connsiteY4" fmla="*/ 9525 h 607218"/>
                  <a:gd name="connsiteX5" fmla="*/ 111969 w 226600"/>
                  <a:gd name="connsiteY5" fmla="*/ 0 h 607218"/>
                  <a:gd name="connsiteX6" fmla="*/ 128638 w 226600"/>
                  <a:gd name="connsiteY6" fmla="*/ 52387 h 607218"/>
                  <a:gd name="connsiteX7" fmla="*/ 131019 w 226600"/>
                  <a:gd name="connsiteY7" fmla="*/ 61912 h 607218"/>
                  <a:gd name="connsiteX8" fmla="*/ 133400 w 226600"/>
                  <a:gd name="connsiteY8" fmla="*/ 73818 h 607218"/>
                  <a:gd name="connsiteX9" fmla="*/ 135782 w 226600"/>
                  <a:gd name="connsiteY9" fmla="*/ 102393 h 607218"/>
                  <a:gd name="connsiteX10" fmla="*/ 140544 w 226600"/>
                  <a:gd name="connsiteY10" fmla="*/ 119062 h 607218"/>
                  <a:gd name="connsiteX11" fmla="*/ 142925 w 226600"/>
                  <a:gd name="connsiteY11" fmla="*/ 130968 h 607218"/>
                  <a:gd name="connsiteX12" fmla="*/ 195313 w 226600"/>
                  <a:gd name="connsiteY12" fmla="*/ 128587 h 607218"/>
                  <a:gd name="connsiteX13" fmla="*/ 202457 w 226600"/>
                  <a:gd name="connsiteY13" fmla="*/ 126206 h 607218"/>
                  <a:gd name="connsiteX14" fmla="*/ 221507 w 226600"/>
                  <a:gd name="connsiteY14" fmla="*/ 128587 h 607218"/>
                  <a:gd name="connsiteX15" fmla="*/ 202457 w 226600"/>
                  <a:gd name="connsiteY15" fmla="*/ 219075 h 607218"/>
                  <a:gd name="connsiteX16" fmla="*/ 159594 w 226600"/>
                  <a:gd name="connsiteY16" fmla="*/ 221456 h 607218"/>
                  <a:gd name="connsiteX17" fmla="*/ 150069 w 226600"/>
                  <a:gd name="connsiteY17" fmla="*/ 252412 h 607218"/>
                  <a:gd name="connsiteX18" fmla="*/ 147688 w 226600"/>
                  <a:gd name="connsiteY18" fmla="*/ 385762 h 607218"/>
                  <a:gd name="connsiteX19" fmla="*/ 145307 w 226600"/>
                  <a:gd name="connsiteY19" fmla="*/ 400050 h 607218"/>
                  <a:gd name="connsiteX20" fmla="*/ 140544 w 226600"/>
                  <a:gd name="connsiteY20" fmla="*/ 433387 h 607218"/>
                  <a:gd name="connsiteX21" fmla="*/ 145307 w 226600"/>
                  <a:gd name="connsiteY21" fmla="*/ 464343 h 607218"/>
                  <a:gd name="connsiteX22" fmla="*/ 166738 w 226600"/>
                  <a:gd name="connsiteY22" fmla="*/ 471487 h 607218"/>
                  <a:gd name="connsiteX23" fmla="*/ 173882 w 226600"/>
                  <a:gd name="connsiteY23" fmla="*/ 473868 h 607218"/>
                  <a:gd name="connsiteX24" fmla="*/ 181025 w 226600"/>
                  <a:gd name="connsiteY24" fmla="*/ 476250 h 607218"/>
                  <a:gd name="connsiteX25" fmla="*/ 183407 w 226600"/>
                  <a:gd name="connsiteY25" fmla="*/ 483393 h 607218"/>
                  <a:gd name="connsiteX26" fmla="*/ 176263 w 226600"/>
                  <a:gd name="connsiteY26" fmla="*/ 504825 h 607218"/>
                  <a:gd name="connsiteX27" fmla="*/ 171500 w 226600"/>
                  <a:gd name="connsiteY27" fmla="*/ 519112 h 607218"/>
                  <a:gd name="connsiteX28" fmla="*/ 169119 w 226600"/>
                  <a:gd name="connsiteY28" fmla="*/ 533400 h 607218"/>
                  <a:gd name="connsiteX29" fmla="*/ 164357 w 226600"/>
                  <a:gd name="connsiteY29" fmla="*/ 552450 h 607218"/>
                  <a:gd name="connsiteX30" fmla="*/ 161975 w 226600"/>
                  <a:gd name="connsiteY30" fmla="*/ 566737 h 607218"/>
                  <a:gd name="connsiteX31" fmla="*/ 159594 w 226600"/>
                  <a:gd name="connsiteY31" fmla="*/ 573881 h 607218"/>
                  <a:gd name="connsiteX32" fmla="*/ 157213 w 226600"/>
                  <a:gd name="connsiteY32" fmla="*/ 585787 h 607218"/>
                  <a:gd name="connsiteX33" fmla="*/ 147688 w 226600"/>
                  <a:gd name="connsiteY33" fmla="*/ 607218 h 607218"/>
                  <a:gd name="connsiteX34" fmla="*/ 123875 w 226600"/>
                  <a:gd name="connsiteY34" fmla="*/ 602456 h 607218"/>
                  <a:gd name="connsiteX35" fmla="*/ 116732 w 226600"/>
                  <a:gd name="connsiteY35" fmla="*/ 597693 h 607218"/>
                  <a:gd name="connsiteX36" fmla="*/ 97682 w 226600"/>
                  <a:gd name="connsiteY36" fmla="*/ 592931 h 607218"/>
                  <a:gd name="connsiteX37" fmla="*/ 97682 w 226600"/>
                  <a:gd name="connsiteY37" fmla="*/ 592931 h 607218"/>
                  <a:gd name="connsiteX38" fmla="*/ 64344 w 226600"/>
                  <a:gd name="connsiteY38" fmla="*/ 588168 h 607218"/>
                  <a:gd name="connsiteX39" fmla="*/ 54819 w 226600"/>
                  <a:gd name="connsiteY39" fmla="*/ 585787 h 607218"/>
                  <a:gd name="connsiteX40" fmla="*/ 45294 w 226600"/>
                  <a:gd name="connsiteY40" fmla="*/ 581025 h 607218"/>
                  <a:gd name="connsiteX41" fmla="*/ 28625 w 226600"/>
                  <a:gd name="connsiteY41" fmla="*/ 578643 h 607218"/>
                  <a:gd name="connsiteX42" fmla="*/ 19100 w 226600"/>
                  <a:gd name="connsiteY42" fmla="*/ 576262 h 607218"/>
                  <a:gd name="connsiteX43" fmla="*/ 4813 w 226600"/>
                  <a:gd name="connsiteY43" fmla="*/ 571500 h 607218"/>
                  <a:gd name="connsiteX44" fmla="*/ 50 w 226600"/>
                  <a:gd name="connsiteY44" fmla="*/ 561975 h 607218"/>
                  <a:gd name="connsiteX45" fmla="*/ 2432 w 226600"/>
                  <a:gd name="connsiteY45" fmla="*/ 552450 h 607218"/>
                  <a:gd name="connsiteX46" fmla="*/ 7194 w 226600"/>
                  <a:gd name="connsiteY46" fmla="*/ 531018 h 607218"/>
                  <a:gd name="connsiteX47" fmla="*/ 9575 w 226600"/>
                  <a:gd name="connsiteY47" fmla="*/ 514350 h 607218"/>
                  <a:gd name="connsiteX48" fmla="*/ 11957 w 226600"/>
                  <a:gd name="connsiteY48" fmla="*/ 492918 h 607218"/>
                  <a:gd name="connsiteX49" fmla="*/ 16719 w 226600"/>
                  <a:gd name="connsiteY49" fmla="*/ 464343 h 607218"/>
                  <a:gd name="connsiteX50" fmla="*/ 19100 w 226600"/>
                  <a:gd name="connsiteY50" fmla="*/ 431006 h 607218"/>
                  <a:gd name="connsiteX51" fmla="*/ 23863 w 226600"/>
                  <a:gd name="connsiteY51" fmla="*/ 416718 h 607218"/>
                  <a:gd name="connsiteX52" fmla="*/ 28625 w 226600"/>
                  <a:gd name="connsiteY52" fmla="*/ 383381 h 607218"/>
                  <a:gd name="connsiteX53" fmla="*/ 31007 w 226600"/>
                  <a:gd name="connsiteY53" fmla="*/ 373856 h 607218"/>
                  <a:gd name="connsiteX54" fmla="*/ 33388 w 226600"/>
                  <a:gd name="connsiteY54" fmla="*/ 335756 h 607218"/>
                  <a:gd name="connsiteX55" fmla="*/ 35769 w 226600"/>
                  <a:gd name="connsiteY55" fmla="*/ 288131 h 607218"/>
                  <a:gd name="connsiteX56" fmla="*/ 40532 w 226600"/>
                  <a:gd name="connsiteY56" fmla="*/ 273843 h 607218"/>
                  <a:gd name="connsiteX57" fmla="*/ 42913 w 226600"/>
                  <a:gd name="connsiteY57" fmla="*/ 261937 h 607218"/>
                  <a:gd name="connsiteX58" fmla="*/ 45294 w 226600"/>
                  <a:gd name="connsiteY58" fmla="*/ 252412 h 607218"/>
                  <a:gd name="connsiteX59" fmla="*/ 45294 w 226600"/>
                  <a:gd name="connsiteY59" fmla="*/ 152400 h 607218"/>
                  <a:gd name="connsiteX60" fmla="*/ 40532 w 226600"/>
                  <a:gd name="connsiteY60" fmla="*/ 121443 h 607218"/>
                  <a:gd name="connsiteX61" fmla="*/ 35769 w 226600"/>
                  <a:gd name="connsiteY61" fmla="*/ 107156 h 607218"/>
                  <a:gd name="connsiteX62" fmla="*/ 31007 w 226600"/>
                  <a:gd name="connsiteY62" fmla="*/ 92868 h 607218"/>
                  <a:gd name="connsiteX63" fmla="*/ 28625 w 226600"/>
                  <a:gd name="connsiteY63" fmla="*/ 85725 h 607218"/>
                  <a:gd name="connsiteX64" fmla="*/ 21482 w 226600"/>
                  <a:gd name="connsiteY64" fmla="*/ 71437 h 607218"/>
                  <a:gd name="connsiteX65" fmla="*/ 19100 w 226600"/>
                  <a:gd name="connsiteY65" fmla="*/ 52387 h 607218"/>
                  <a:gd name="connsiteX66" fmla="*/ 16719 w 226600"/>
                  <a:gd name="connsiteY66" fmla="*/ 40481 h 607218"/>
                  <a:gd name="connsiteX67" fmla="*/ 14338 w 226600"/>
                  <a:gd name="connsiteY67" fmla="*/ 28575 h 60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26600" h="607218">
                    <a:moveTo>
                      <a:pt x="14338" y="28575"/>
                    </a:moveTo>
                    <a:cubicBezTo>
                      <a:pt x="21085" y="25797"/>
                      <a:pt x="43057" y="26384"/>
                      <a:pt x="57200" y="23812"/>
                    </a:cubicBezTo>
                    <a:cubicBezTo>
                      <a:pt x="60692" y="23177"/>
                      <a:pt x="63325" y="20070"/>
                      <a:pt x="66725" y="19050"/>
                    </a:cubicBezTo>
                    <a:cubicBezTo>
                      <a:pt x="71350" y="17663"/>
                      <a:pt x="76250" y="17462"/>
                      <a:pt x="81013" y="16668"/>
                    </a:cubicBezTo>
                    <a:cubicBezTo>
                      <a:pt x="84982" y="14287"/>
                      <a:pt x="88779" y="11595"/>
                      <a:pt x="92919" y="9525"/>
                    </a:cubicBezTo>
                    <a:cubicBezTo>
                      <a:pt x="116221" y="-2126"/>
                      <a:pt x="95418" y="11033"/>
                      <a:pt x="111969" y="0"/>
                    </a:cubicBezTo>
                    <a:cubicBezTo>
                      <a:pt x="143238" y="5211"/>
                      <a:pt x="124228" y="-2742"/>
                      <a:pt x="128638" y="52387"/>
                    </a:cubicBezTo>
                    <a:cubicBezTo>
                      <a:pt x="128899" y="55649"/>
                      <a:pt x="130309" y="58717"/>
                      <a:pt x="131019" y="61912"/>
                    </a:cubicBezTo>
                    <a:cubicBezTo>
                      <a:pt x="131897" y="65863"/>
                      <a:pt x="132606" y="69849"/>
                      <a:pt x="133400" y="73818"/>
                    </a:cubicBezTo>
                    <a:cubicBezTo>
                      <a:pt x="134194" y="83343"/>
                      <a:pt x="134596" y="92909"/>
                      <a:pt x="135782" y="102393"/>
                    </a:cubicBezTo>
                    <a:cubicBezTo>
                      <a:pt x="136896" y="111302"/>
                      <a:pt x="138567" y="111153"/>
                      <a:pt x="140544" y="119062"/>
                    </a:cubicBezTo>
                    <a:cubicBezTo>
                      <a:pt x="141526" y="122988"/>
                      <a:pt x="142131" y="126999"/>
                      <a:pt x="142925" y="130968"/>
                    </a:cubicBezTo>
                    <a:cubicBezTo>
                      <a:pt x="160388" y="130174"/>
                      <a:pt x="177888" y="129981"/>
                      <a:pt x="195313" y="128587"/>
                    </a:cubicBezTo>
                    <a:cubicBezTo>
                      <a:pt x="197815" y="128387"/>
                      <a:pt x="199947" y="126206"/>
                      <a:pt x="202457" y="126206"/>
                    </a:cubicBezTo>
                    <a:cubicBezTo>
                      <a:pt x="208856" y="126206"/>
                      <a:pt x="215157" y="127793"/>
                      <a:pt x="221507" y="128587"/>
                    </a:cubicBezTo>
                    <a:cubicBezTo>
                      <a:pt x="214035" y="274279"/>
                      <a:pt x="247703" y="219075"/>
                      <a:pt x="202457" y="219075"/>
                    </a:cubicBezTo>
                    <a:cubicBezTo>
                      <a:pt x="188147" y="219075"/>
                      <a:pt x="173882" y="220662"/>
                      <a:pt x="159594" y="221456"/>
                    </a:cubicBezTo>
                    <a:cubicBezTo>
                      <a:pt x="151415" y="245992"/>
                      <a:pt x="154276" y="235582"/>
                      <a:pt x="150069" y="252412"/>
                    </a:cubicBezTo>
                    <a:cubicBezTo>
                      <a:pt x="149275" y="296862"/>
                      <a:pt x="149121" y="341328"/>
                      <a:pt x="147688" y="385762"/>
                    </a:cubicBezTo>
                    <a:cubicBezTo>
                      <a:pt x="147532" y="390588"/>
                      <a:pt x="145906" y="395259"/>
                      <a:pt x="145307" y="400050"/>
                    </a:cubicBezTo>
                    <a:cubicBezTo>
                      <a:pt x="141247" y="432529"/>
                      <a:pt x="145414" y="413903"/>
                      <a:pt x="140544" y="433387"/>
                    </a:cubicBezTo>
                    <a:cubicBezTo>
                      <a:pt x="142132" y="443706"/>
                      <a:pt x="140394" y="455131"/>
                      <a:pt x="145307" y="464343"/>
                    </a:cubicBezTo>
                    <a:cubicBezTo>
                      <a:pt x="145308" y="464345"/>
                      <a:pt x="163166" y="470296"/>
                      <a:pt x="166738" y="471487"/>
                    </a:cubicBezTo>
                    <a:lnTo>
                      <a:pt x="173882" y="473868"/>
                    </a:lnTo>
                    <a:lnTo>
                      <a:pt x="181025" y="476250"/>
                    </a:lnTo>
                    <a:cubicBezTo>
                      <a:pt x="181819" y="478631"/>
                      <a:pt x="183407" y="480883"/>
                      <a:pt x="183407" y="483393"/>
                    </a:cubicBezTo>
                    <a:cubicBezTo>
                      <a:pt x="183407" y="494830"/>
                      <a:pt x="180135" y="495144"/>
                      <a:pt x="176263" y="504825"/>
                    </a:cubicBezTo>
                    <a:cubicBezTo>
                      <a:pt x="174399" y="509486"/>
                      <a:pt x="171500" y="519112"/>
                      <a:pt x="171500" y="519112"/>
                    </a:cubicBezTo>
                    <a:cubicBezTo>
                      <a:pt x="170706" y="523875"/>
                      <a:pt x="170131" y="528679"/>
                      <a:pt x="169119" y="533400"/>
                    </a:cubicBezTo>
                    <a:cubicBezTo>
                      <a:pt x="167748" y="539800"/>
                      <a:pt x="165433" y="545994"/>
                      <a:pt x="164357" y="552450"/>
                    </a:cubicBezTo>
                    <a:cubicBezTo>
                      <a:pt x="163563" y="557212"/>
                      <a:pt x="163022" y="562024"/>
                      <a:pt x="161975" y="566737"/>
                    </a:cubicBezTo>
                    <a:cubicBezTo>
                      <a:pt x="161430" y="569187"/>
                      <a:pt x="160203" y="571446"/>
                      <a:pt x="159594" y="573881"/>
                    </a:cubicBezTo>
                    <a:cubicBezTo>
                      <a:pt x="158612" y="577807"/>
                      <a:pt x="157878" y="581795"/>
                      <a:pt x="157213" y="585787"/>
                    </a:cubicBezTo>
                    <a:cubicBezTo>
                      <a:pt x="153905" y="605637"/>
                      <a:pt x="159769" y="599165"/>
                      <a:pt x="147688" y="607218"/>
                    </a:cubicBezTo>
                    <a:cubicBezTo>
                      <a:pt x="139750" y="605631"/>
                      <a:pt x="131612" y="604837"/>
                      <a:pt x="123875" y="602456"/>
                    </a:cubicBezTo>
                    <a:cubicBezTo>
                      <a:pt x="121140" y="601614"/>
                      <a:pt x="119421" y="598671"/>
                      <a:pt x="116732" y="597693"/>
                    </a:cubicBezTo>
                    <a:cubicBezTo>
                      <a:pt x="110581" y="595456"/>
                      <a:pt x="104032" y="594518"/>
                      <a:pt x="97682" y="592931"/>
                    </a:cubicBezTo>
                    <a:lnTo>
                      <a:pt x="97682" y="592931"/>
                    </a:lnTo>
                    <a:cubicBezTo>
                      <a:pt x="78945" y="590849"/>
                      <a:pt x="79516" y="591540"/>
                      <a:pt x="64344" y="588168"/>
                    </a:cubicBezTo>
                    <a:cubicBezTo>
                      <a:pt x="61149" y="587458"/>
                      <a:pt x="57883" y="586936"/>
                      <a:pt x="54819" y="585787"/>
                    </a:cubicBezTo>
                    <a:cubicBezTo>
                      <a:pt x="51495" y="584541"/>
                      <a:pt x="48719" y="581959"/>
                      <a:pt x="45294" y="581025"/>
                    </a:cubicBezTo>
                    <a:cubicBezTo>
                      <a:pt x="39879" y="579548"/>
                      <a:pt x="34147" y="579647"/>
                      <a:pt x="28625" y="578643"/>
                    </a:cubicBezTo>
                    <a:cubicBezTo>
                      <a:pt x="25405" y="578058"/>
                      <a:pt x="22235" y="577202"/>
                      <a:pt x="19100" y="576262"/>
                    </a:cubicBezTo>
                    <a:cubicBezTo>
                      <a:pt x="14292" y="574820"/>
                      <a:pt x="4813" y="571500"/>
                      <a:pt x="4813" y="571500"/>
                    </a:cubicBezTo>
                    <a:cubicBezTo>
                      <a:pt x="3225" y="568325"/>
                      <a:pt x="490" y="565497"/>
                      <a:pt x="50" y="561975"/>
                    </a:cubicBezTo>
                    <a:cubicBezTo>
                      <a:pt x="-356" y="558727"/>
                      <a:pt x="1790" y="555659"/>
                      <a:pt x="2432" y="552450"/>
                    </a:cubicBezTo>
                    <a:cubicBezTo>
                      <a:pt x="6625" y="531488"/>
                      <a:pt x="2559" y="544925"/>
                      <a:pt x="7194" y="531018"/>
                    </a:cubicBezTo>
                    <a:cubicBezTo>
                      <a:pt x="7988" y="525462"/>
                      <a:pt x="8879" y="519919"/>
                      <a:pt x="9575" y="514350"/>
                    </a:cubicBezTo>
                    <a:cubicBezTo>
                      <a:pt x="10467" y="507218"/>
                      <a:pt x="10940" y="500034"/>
                      <a:pt x="11957" y="492918"/>
                    </a:cubicBezTo>
                    <a:cubicBezTo>
                      <a:pt x="13323" y="483359"/>
                      <a:pt x="16719" y="464343"/>
                      <a:pt x="16719" y="464343"/>
                    </a:cubicBezTo>
                    <a:cubicBezTo>
                      <a:pt x="17513" y="453231"/>
                      <a:pt x="17447" y="442023"/>
                      <a:pt x="19100" y="431006"/>
                    </a:cubicBezTo>
                    <a:cubicBezTo>
                      <a:pt x="19845" y="426041"/>
                      <a:pt x="23863" y="416718"/>
                      <a:pt x="23863" y="416718"/>
                    </a:cubicBezTo>
                    <a:cubicBezTo>
                      <a:pt x="25325" y="405020"/>
                      <a:pt x="26337" y="394820"/>
                      <a:pt x="28625" y="383381"/>
                    </a:cubicBezTo>
                    <a:cubicBezTo>
                      <a:pt x="29267" y="380172"/>
                      <a:pt x="30213" y="377031"/>
                      <a:pt x="31007" y="373856"/>
                    </a:cubicBezTo>
                    <a:cubicBezTo>
                      <a:pt x="31801" y="361156"/>
                      <a:pt x="32682" y="348461"/>
                      <a:pt x="33388" y="335756"/>
                    </a:cubicBezTo>
                    <a:cubicBezTo>
                      <a:pt x="34270" y="319886"/>
                      <a:pt x="33947" y="303921"/>
                      <a:pt x="35769" y="288131"/>
                    </a:cubicBezTo>
                    <a:cubicBezTo>
                      <a:pt x="36344" y="283144"/>
                      <a:pt x="39211" y="278686"/>
                      <a:pt x="40532" y="273843"/>
                    </a:cubicBezTo>
                    <a:cubicBezTo>
                      <a:pt x="41597" y="269938"/>
                      <a:pt x="42035" y="265888"/>
                      <a:pt x="42913" y="261937"/>
                    </a:cubicBezTo>
                    <a:cubicBezTo>
                      <a:pt x="43623" y="258742"/>
                      <a:pt x="44500" y="255587"/>
                      <a:pt x="45294" y="252412"/>
                    </a:cubicBezTo>
                    <a:cubicBezTo>
                      <a:pt x="49245" y="204994"/>
                      <a:pt x="49011" y="221175"/>
                      <a:pt x="45294" y="152400"/>
                    </a:cubicBezTo>
                    <a:cubicBezTo>
                      <a:pt x="45190" y="150474"/>
                      <a:pt x="41290" y="124473"/>
                      <a:pt x="40532" y="121443"/>
                    </a:cubicBezTo>
                    <a:cubicBezTo>
                      <a:pt x="39314" y="116573"/>
                      <a:pt x="37357" y="111918"/>
                      <a:pt x="35769" y="107156"/>
                    </a:cubicBezTo>
                    <a:lnTo>
                      <a:pt x="31007" y="92868"/>
                    </a:lnTo>
                    <a:cubicBezTo>
                      <a:pt x="30213" y="90487"/>
                      <a:pt x="30017" y="87813"/>
                      <a:pt x="28625" y="85725"/>
                    </a:cubicBezTo>
                    <a:cubicBezTo>
                      <a:pt x="22471" y="76492"/>
                      <a:pt x="24768" y="81296"/>
                      <a:pt x="21482" y="71437"/>
                    </a:cubicBezTo>
                    <a:cubicBezTo>
                      <a:pt x="20688" y="65087"/>
                      <a:pt x="20073" y="58712"/>
                      <a:pt x="19100" y="52387"/>
                    </a:cubicBezTo>
                    <a:cubicBezTo>
                      <a:pt x="18485" y="48387"/>
                      <a:pt x="17029" y="44516"/>
                      <a:pt x="16719" y="40481"/>
                    </a:cubicBezTo>
                    <a:cubicBezTo>
                      <a:pt x="16232" y="34150"/>
                      <a:pt x="7591" y="31353"/>
                      <a:pt x="14338" y="285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5498306" y="4005263"/>
                <a:ext cx="247650" cy="1009650"/>
              </a:xfrm>
              <a:custGeom>
                <a:avLst/>
                <a:gdLst>
                  <a:gd name="connsiteX0" fmla="*/ 138113 w 247650"/>
                  <a:gd name="connsiteY0" fmla="*/ 2381 h 1009650"/>
                  <a:gd name="connsiteX1" fmla="*/ 152400 w 247650"/>
                  <a:gd name="connsiteY1" fmla="*/ 4762 h 1009650"/>
                  <a:gd name="connsiteX2" fmla="*/ 159544 w 247650"/>
                  <a:gd name="connsiteY2" fmla="*/ 9525 h 1009650"/>
                  <a:gd name="connsiteX3" fmla="*/ 171450 w 247650"/>
                  <a:gd name="connsiteY3" fmla="*/ 11906 h 1009650"/>
                  <a:gd name="connsiteX4" fmla="*/ 178594 w 247650"/>
                  <a:gd name="connsiteY4" fmla="*/ 16668 h 1009650"/>
                  <a:gd name="connsiteX5" fmla="*/ 190500 w 247650"/>
                  <a:gd name="connsiteY5" fmla="*/ 21431 h 1009650"/>
                  <a:gd name="connsiteX6" fmla="*/ 207169 w 247650"/>
                  <a:gd name="connsiteY6" fmla="*/ 26193 h 1009650"/>
                  <a:gd name="connsiteX7" fmla="*/ 219075 w 247650"/>
                  <a:gd name="connsiteY7" fmla="*/ 28575 h 1009650"/>
                  <a:gd name="connsiteX8" fmla="*/ 228600 w 247650"/>
                  <a:gd name="connsiteY8" fmla="*/ 30956 h 1009650"/>
                  <a:gd name="connsiteX9" fmla="*/ 247650 w 247650"/>
                  <a:gd name="connsiteY9" fmla="*/ 35718 h 1009650"/>
                  <a:gd name="connsiteX10" fmla="*/ 242888 w 247650"/>
                  <a:gd name="connsiteY10" fmla="*/ 61912 h 1009650"/>
                  <a:gd name="connsiteX11" fmla="*/ 238125 w 247650"/>
                  <a:gd name="connsiteY11" fmla="*/ 73818 h 1009650"/>
                  <a:gd name="connsiteX12" fmla="*/ 228600 w 247650"/>
                  <a:gd name="connsiteY12" fmla="*/ 100012 h 1009650"/>
                  <a:gd name="connsiteX13" fmla="*/ 221457 w 247650"/>
                  <a:gd name="connsiteY13" fmla="*/ 121443 h 1009650"/>
                  <a:gd name="connsiteX14" fmla="*/ 219075 w 247650"/>
                  <a:gd name="connsiteY14" fmla="*/ 128587 h 1009650"/>
                  <a:gd name="connsiteX15" fmla="*/ 214313 w 247650"/>
                  <a:gd name="connsiteY15" fmla="*/ 138112 h 1009650"/>
                  <a:gd name="connsiteX16" fmla="*/ 211932 w 247650"/>
                  <a:gd name="connsiteY16" fmla="*/ 145256 h 1009650"/>
                  <a:gd name="connsiteX17" fmla="*/ 207169 w 247650"/>
                  <a:gd name="connsiteY17" fmla="*/ 152400 h 1009650"/>
                  <a:gd name="connsiteX18" fmla="*/ 204788 w 247650"/>
                  <a:gd name="connsiteY18" fmla="*/ 166687 h 1009650"/>
                  <a:gd name="connsiteX19" fmla="*/ 200025 w 247650"/>
                  <a:gd name="connsiteY19" fmla="*/ 176212 h 1009650"/>
                  <a:gd name="connsiteX20" fmla="*/ 197644 w 247650"/>
                  <a:gd name="connsiteY20" fmla="*/ 195262 h 1009650"/>
                  <a:gd name="connsiteX21" fmla="*/ 195263 w 247650"/>
                  <a:gd name="connsiteY21" fmla="*/ 204787 h 1009650"/>
                  <a:gd name="connsiteX22" fmla="*/ 192882 w 247650"/>
                  <a:gd name="connsiteY22" fmla="*/ 216693 h 1009650"/>
                  <a:gd name="connsiteX23" fmla="*/ 188119 w 247650"/>
                  <a:gd name="connsiteY23" fmla="*/ 223837 h 1009650"/>
                  <a:gd name="connsiteX24" fmla="*/ 180975 w 247650"/>
                  <a:gd name="connsiteY24" fmla="*/ 247650 h 1009650"/>
                  <a:gd name="connsiteX25" fmla="*/ 178594 w 247650"/>
                  <a:gd name="connsiteY25" fmla="*/ 254793 h 1009650"/>
                  <a:gd name="connsiteX26" fmla="*/ 166688 w 247650"/>
                  <a:gd name="connsiteY26" fmla="*/ 271462 h 1009650"/>
                  <a:gd name="connsiteX27" fmla="*/ 130969 w 247650"/>
                  <a:gd name="connsiteY27" fmla="*/ 269081 h 1009650"/>
                  <a:gd name="connsiteX28" fmla="*/ 128588 w 247650"/>
                  <a:gd name="connsiteY28" fmla="*/ 278606 h 1009650"/>
                  <a:gd name="connsiteX29" fmla="*/ 126207 w 247650"/>
                  <a:gd name="connsiteY29" fmla="*/ 302418 h 1009650"/>
                  <a:gd name="connsiteX30" fmla="*/ 123825 w 247650"/>
                  <a:gd name="connsiteY30" fmla="*/ 330993 h 1009650"/>
                  <a:gd name="connsiteX31" fmla="*/ 119063 w 247650"/>
                  <a:gd name="connsiteY31" fmla="*/ 350043 h 1009650"/>
                  <a:gd name="connsiteX32" fmla="*/ 116682 w 247650"/>
                  <a:gd name="connsiteY32" fmla="*/ 369093 h 1009650"/>
                  <a:gd name="connsiteX33" fmla="*/ 109538 w 247650"/>
                  <a:gd name="connsiteY33" fmla="*/ 390525 h 1009650"/>
                  <a:gd name="connsiteX34" fmla="*/ 107157 w 247650"/>
                  <a:gd name="connsiteY34" fmla="*/ 400050 h 1009650"/>
                  <a:gd name="connsiteX35" fmla="*/ 104775 w 247650"/>
                  <a:gd name="connsiteY35" fmla="*/ 421481 h 1009650"/>
                  <a:gd name="connsiteX36" fmla="*/ 102394 w 247650"/>
                  <a:gd name="connsiteY36" fmla="*/ 428625 h 1009650"/>
                  <a:gd name="connsiteX37" fmla="*/ 100013 w 247650"/>
                  <a:gd name="connsiteY37" fmla="*/ 447675 h 1009650"/>
                  <a:gd name="connsiteX38" fmla="*/ 97632 w 247650"/>
                  <a:gd name="connsiteY38" fmla="*/ 473868 h 1009650"/>
                  <a:gd name="connsiteX39" fmla="*/ 92869 w 247650"/>
                  <a:gd name="connsiteY39" fmla="*/ 485775 h 1009650"/>
                  <a:gd name="connsiteX40" fmla="*/ 88107 w 247650"/>
                  <a:gd name="connsiteY40" fmla="*/ 507206 h 1009650"/>
                  <a:gd name="connsiteX41" fmla="*/ 85725 w 247650"/>
                  <a:gd name="connsiteY41" fmla="*/ 516731 h 1009650"/>
                  <a:gd name="connsiteX42" fmla="*/ 83344 w 247650"/>
                  <a:gd name="connsiteY42" fmla="*/ 528637 h 1009650"/>
                  <a:gd name="connsiteX43" fmla="*/ 80963 w 247650"/>
                  <a:gd name="connsiteY43" fmla="*/ 538162 h 1009650"/>
                  <a:gd name="connsiteX44" fmla="*/ 78582 w 247650"/>
                  <a:gd name="connsiteY44" fmla="*/ 552450 h 1009650"/>
                  <a:gd name="connsiteX45" fmla="*/ 73819 w 247650"/>
                  <a:gd name="connsiteY45" fmla="*/ 564356 h 1009650"/>
                  <a:gd name="connsiteX46" fmla="*/ 69057 w 247650"/>
                  <a:gd name="connsiteY46" fmla="*/ 578643 h 1009650"/>
                  <a:gd name="connsiteX47" fmla="*/ 66675 w 247650"/>
                  <a:gd name="connsiteY47" fmla="*/ 585787 h 1009650"/>
                  <a:gd name="connsiteX48" fmla="*/ 64294 w 247650"/>
                  <a:gd name="connsiteY48" fmla="*/ 597693 h 1009650"/>
                  <a:gd name="connsiteX49" fmla="*/ 61913 w 247650"/>
                  <a:gd name="connsiteY49" fmla="*/ 604837 h 1009650"/>
                  <a:gd name="connsiteX50" fmla="*/ 57150 w 247650"/>
                  <a:gd name="connsiteY50" fmla="*/ 623887 h 1009650"/>
                  <a:gd name="connsiteX51" fmla="*/ 59532 w 247650"/>
                  <a:gd name="connsiteY51" fmla="*/ 633412 h 1009650"/>
                  <a:gd name="connsiteX52" fmla="*/ 85725 w 247650"/>
                  <a:gd name="connsiteY52" fmla="*/ 635793 h 1009650"/>
                  <a:gd name="connsiteX53" fmla="*/ 83344 w 247650"/>
                  <a:gd name="connsiteY53" fmla="*/ 673893 h 1009650"/>
                  <a:gd name="connsiteX54" fmla="*/ 78582 w 247650"/>
                  <a:gd name="connsiteY54" fmla="*/ 707231 h 1009650"/>
                  <a:gd name="connsiteX55" fmla="*/ 76200 w 247650"/>
                  <a:gd name="connsiteY55" fmla="*/ 731043 h 1009650"/>
                  <a:gd name="connsiteX56" fmla="*/ 73819 w 247650"/>
                  <a:gd name="connsiteY56" fmla="*/ 759618 h 1009650"/>
                  <a:gd name="connsiteX57" fmla="*/ 71438 w 247650"/>
                  <a:gd name="connsiteY57" fmla="*/ 769143 h 1009650"/>
                  <a:gd name="connsiteX58" fmla="*/ 69057 w 247650"/>
                  <a:gd name="connsiteY58" fmla="*/ 781050 h 1009650"/>
                  <a:gd name="connsiteX59" fmla="*/ 71438 w 247650"/>
                  <a:gd name="connsiteY59" fmla="*/ 795337 h 1009650"/>
                  <a:gd name="connsiteX60" fmla="*/ 90488 w 247650"/>
                  <a:gd name="connsiteY60" fmla="*/ 804862 h 1009650"/>
                  <a:gd name="connsiteX61" fmla="*/ 88107 w 247650"/>
                  <a:gd name="connsiteY61" fmla="*/ 828675 h 1009650"/>
                  <a:gd name="connsiteX62" fmla="*/ 85725 w 247650"/>
                  <a:gd name="connsiteY62" fmla="*/ 835818 h 1009650"/>
                  <a:gd name="connsiteX63" fmla="*/ 76200 w 247650"/>
                  <a:gd name="connsiteY63" fmla="*/ 854868 h 1009650"/>
                  <a:gd name="connsiteX64" fmla="*/ 71438 w 247650"/>
                  <a:gd name="connsiteY64" fmla="*/ 931068 h 1009650"/>
                  <a:gd name="connsiteX65" fmla="*/ 66675 w 247650"/>
                  <a:gd name="connsiteY65" fmla="*/ 962025 h 1009650"/>
                  <a:gd name="connsiteX66" fmla="*/ 50007 w 247650"/>
                  <a:gd name="connsiteY66" fmla="*/ 981075 h 1009650"/>
                  <a:gd name="connsiteX67" fmla="*/ 33338 w 247650"/>
                  <a:gd name="connsiteY67" fmla="*/ 1004887 h 1009650"/>
                  <a:gd name="connsiteX68" fmla="*/ 26194 w 247650"/>
                  <a:gd name="connsiteY68" fmla="*/ 1009650 h 1009650"/>
                  <a:gd name="connsiteX69" fmla="*/ 21432 w 247650"/>
                  <a:gd name="connsiteY69" fmla="*/ 978693 h 1009650"/>
                  <a:gd name="connsiteX70" fmla="*/ 14288 w 247650"/>
                  <a:gd name="connsiteY70" fmla="*/ 923925 h 1009650"/>
                  <a:gd name="connsiteX71" fmla="*/ 9525 w 247650"/>
                  <a:gd name="connsiteY71" fmla="*/ 890587 h 1009650"/>
                  <a:gd name="connsiteX72" fmla="*/ 7144 w 247650"/>
                  <a:gd name="connsiteY72" fmla="*/ 883443 h 1009650"/>
                  <a:gd name="connsiteX73" fmla="*/ 2382 w 247650"/>
                  <a:gd name="connsiteY73" fmla="*/ 864393 h 1009650"/>
                  <a:gd name="connsiteX74" fmla="*/ 0 w 247650"/>
                  <a:gd name="connsiteY74" fmla="*/ 714375 h 1009650"/>
                  <a:gd name="connsiteX75" fmla="*/ 2382 w 247650"/>
                  <a:gd name="connsiteY75" fmla="*/ 666750 h 1009650"/>
                  <a:gd name="connsiteX76" fmla="*/ 4763 w 247650"/>
                  <a:gd name="connsiteY76" fmla="*/ 654843 h 1009650"/>
                  <a:gd name="connsiteX77" fmla="*/ 7144 w 247650"/>
                  <a:gd name="connsiteY77" fmla="*/ 638175 h 1009650"/>
                  <a:gd name="connsiteX78" fmla="*/ 9525 w 247650"/>
                  <a:gd name="connsiteY78" fmla="*/ 628650 h 1009650"/>
                  <a:gd name="connsiteX79" fmla="*/ 11907 w 247650"/>
                  <a:gd name="connsiteY79" fmla="*/ 611981 h 1009650"/>
                  <a:gd name="connsiteX80" fmla="*/ 16669 w 247650"/>
                  <a:gd name="connsiteY80" fmla="*/ 592931 h 1009650"/>
                  <a:gd name="connsiteX81" fmla="*/ 23813 w 247650"/>
                  <a:gd name="connsiteY81" fmla="*/ 566737 h 1009650"/>
                  <a:gd name="connsiteX82" fmla="*/ 26194 w 247650"/>
                  <a:gd name="connsiteY82" fmla="*/ 552450 h 1009650"/>
                  <a:gd name="connsiteX83" fmla="*/ 30957 w 247650"/>
                  <a:gd name="connsiteY83" fmla="*/ 538162 h 1009650"/>
                  <a:gd name="connsiteX84" fmla="*/ 35719 w 247650"/>
                  <a:gd name="connsiteY84" fmla="*/ 492918 h 1009650"/>
                  <a:gd name="connsiteX85" fmla="*/ 38100 w 247650"/>
                  <a:gd name="connsiteY85" fmla="*/ 483393 h 1009650"/>
                  <a:gd name="connsiteX86" fmla="*/ 47625 w 247650"/>
                  <a:gd name="connsiteY86" fmla="*/ 461962 h 1009650"/>
                  <a:gd name="connsiteX87" fmla="*/ 50007 w 247650"/>
                  <a:gd name="connsiteY87" fmla="*/ 435768 h 1009650"/>
                  <a:gd name="connsiteX88" fmla="*/ 54769 w 247650"/>
                  <a:gd name="connsiteY88" fmla="*/ 407193 h 1009650"/>
                  <a:gd name="connsiteX89" fmla="*/ 57150 w 247650"/>
                  <a:gd name="connsiteY89" fmla="*/ 383381 h 1009650"/>
                  <a:gd name="connsiteX90" fmla="*/ 61913 w 247650"/>
                  <a:gd name="connsiteY90" fmla="*/ 361950 h 1009650"/>
                  <a:gd name="connsiteX91" fmla="*/ 64294 w 247650"/>
                  <a:gd name="connsiteY91" fmla="*/ 350043 h 1009650"/>
                  <a:gd name="connsiteX92" fmla="*/ 69057 w 247650"/>
                  <a:gd name="connsiteY92" fmla="*/ 330993 h 1009650"/>
                  <a:gd name="connsiteX93" fmla="*/ 71438 w 247650"/>
                  <a:gd name="connsiteY93" fmla="*/ 319087 h 1009650"/>
                  <a:gd name="connsiteX94" fmla="*/ 78582 w 247650"/>
                  <a:gd name="connsiteY94" fmla="*/ 290512 h 1009650"/>
                  <a:gd name="connsiteX95" fmla="*/ 88107 w 247650"/>
                  <a:gd name="connsiteY95" fmla="*/ 273843 h 1009650"/>
                  <a:gd name="connsiteX96" fmla="*/ 92869 w 247650"/>
                  <a:gd name="connsiteY96" fmla="*/ 259556 h 1009650"/>
                  <a:gd name="connsiteX97" fmla="*/ 95250 w 247650"/>
                  <a:gd name="connsiteY97" fmla="*/ 252412 h 1009650"/>
                  <a:gd name="connsiteX98" fmla="*/ 97632 w 247650"/>
                  <a:gd name="connsiteY98" fmla="*/ 230981 h 1009650"/>
                  <a:gd name="connsiteX99" fmla="*/ 100013 w 247650"/>
                  <a:gd name="connsiteY99" fmla="*/ 221456 h 1009650"/>
                  <a:gd name="connsiteX100" fmla="*/ 104775 w 247650"/>
                  <a:gd name="connsiteY100" fmla="*/ 126206 h 1009650"/>
                  <a:gd name="connsiteX101" fmla="*/ 107157 w 247650"/>
                  <a:gd name="connsiteY101" fmla="*/ 114300 h 1009650"/>
                  <a:gd name="connsiteX102" fmla="*/ 109538 w 247650"/>
                  <a:gd name="connsiteY102" fmla="*/ 104775 h 1009650"/>
                  <a:gd name="connsiteX103" fmla="*/ 111919 w 247650"/>
                  <a:gd name="connsiteY103" fmla="*/ 85725 h 1009650"/>
                  <a:gd name="connsiteX104" fmla="*/ 121444 w 247650"/>
                  <a:gd name="connsiteY104" fmla="*/ 66675 h 1009650"/>
                  <a:gd name="connsiteX105" fmla="*/ 130969 w 247650"/>
                  <a:gd name="connsiteY105" fmla="*/ 47625 h 1009650"/>
                  <a:gd name="connsiteX106" fmla="*/ 135732 w 247650"/>
                  <a:gd name="connsiteY106" fmla="*/ 21431 h 1009650"/>
                  <a:gd name="connsiteX107" fmla="*/ 140494 w 247650"/>
                  <a:gd name="connsiteY107" fmla="*/ 0 h 1009650"/>
                  <a:gd name="connsiteX108" fmla="*/ 154782 w 247650"/>
                  <a:gd name="connsiteY108" fmla="*/ 4762 h 1009650"/>
                  <a:gd name="connsiteX109" fmla="*/ 161925 w 247650"/>
                  <a:gd name="connsiteY109" fmla="*/ 7143 h 1009650"/>
                  <a:gd name="connsiteX110" fmla="*/ 169069 w 247650"/>
                  <a:gd name="connsiteY110" fmla="*/ 11906 h 1009650"/>
                  <a:gd name="connsiteX111" fmla="*/ 188119 w 247650"/>
                  <a:gd name="connsiteY111" fmla="*/ 16668 h 1009650"/>
                  <a:gd name="connsiteX112" fmla="*/ 195263 w 247650"/>
                  <a:gd name="connsiteY112" fmla="*/ 19050 h 1009650"/>
                  <a:gd name="connsiteX113" fmla="*/ 209550 w 247650"/>
                  <a:gd name="connsiteY113" fmla="*/ 28575 h 1009650"/>
                  <a:gd name="connsiteX114" fmla="*/ 214313 w 247650"/>
                  <a:gd name="connsiteY114" fmla="*/ 35718 h 1009650"/>
                  <a:gd name="connsiteX115" fmla="*/ 223838 w 247650"/>
                  <a:gd name="connsiteY115" fmla="*/ 38100 h 1009650"/>
                  <a:gd name="connsiteX116" fmla="*/ 240507 w 247650"/>
                  <a:gd name="connsiteY116" fmla="*/ 42862 h 1009650"/>
                  <a:gd name="connsiteX117" fmla="*/ 242888 w 247650"/>
                  <a:gd name="connsiteY117" fmla="*/ 42862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47650" h="1009650">
                    <a:moveTo>
                      <a:pt x="138113" y="2381"/>
                    </a:moveTo>
                    <a:cubicBezTo>
                      <a:pt x="142875" y="3175"/>
                      <a:pt x="147820" y="3235"/>
                      <a:pt x="152400" y="4762"/>
                    </a:cubicBezTo>
                    <a:cubicBezTo>
                      <a:pt x="155115" y="5667"/>
                      <a:pt x="156864" y="8520"/>
                      <a:pt x="159544" y="9525"/>
                    </a:cubicBezTo>
                    <a:cubicBezTo>
                      <a:pt x="163334" y="10946"/>
                      <a:pt x="167481" y="11112"/>
                      <a:pt x="171450" y="11906"/>
                    </a:cubicBezTo>
                    <a:cubicBezTo>
                      <a:pt x="173831" y="13493"/>
                      <a:pt x="176034" y="15388"/>
                      <a:pt x="178594" y="16668"/>
                    </a:cubicBezTo>
                    <a:cubicBezTo>
                      <a:pt x="182417" y="18580"/>
                      <a:pt x="186498" y="19930"/>
                      <a:pt x="190500" y="21431"/>
                    </a:cubicBezTo>
                    <a:cubicBezTo>
                      <a:pt x="196285" y="23600"/>
                      <a:pt x="201029" y="24828"/>
                      <a:pt x="207169" y="26193"/>
                    </a:cubicBezTo>
                    <a:cubicBezTo>
                      <a:pt x="211120" y="27071"/>
                      <a:pt x="215124" y="27697"/>
                      <a:pt x="219075" y="28575"/>
                    </a:cubicBezTo>
                    <a:cubicBezTo>
                      <a:pt x="222270" y="29285"/>
                      <a:pt x="225405" y="30246"/>
                      <a:pt x="228600" y="30956"/>
                    </a:cubicBezTo>
                    <a:cubicBezTo>
                      <a:pt x="245841" y="34787"/>
                      <a:pt x="234886" y="31463"/>
                      <a:pt x="247650" y="35718"/>
                    </a:cubicBezTo>
                    <a:cubicBezTo>
                      <a:pt x="247085" y="39109"/>
                      <a:pt x="244136" y="57752"/>
                      <a:pt x="242888" y="61912"/>
                    </a:cubicBezTo>
                    <a:cubicBezTo>
                      <a:pt x="241660" y="66006"/>
                      <a:pt x="239382" y="69733"/>
                      <a:pt x="238125" y="73818"/>
                    </a:cubicBezTo>
                    <a:cubicBezTo>
                      <a:pt x="230329" y="99154"/>
                      <a:pt x="238017" y="85888"/>
                      <a:pt x="228600" y="100012"/>
                    </a:cubicBezTo>
                    <a:cubicBezTo>
                      <a:pt x="224587" y="120078"/>
                      <a:pt x="228850" y="104194"/>
                      <a:pt x="221457" y="121443"/>
                    </a:cubicBezTo>
                    <a:cubicBezTo>
                      <a:pt x="220468" y="123750"/>
                      <a:pt x="220064" y="126280"/>
                      <a:pt x="219075" y="128587"/>
                    </a:cubicBezTo>
                    <a:cubicBezTo>
                      <a:pt x="217677" y="131850"/>
                      <a:pt x="215711" y="134849"/>
                      <a:pt x="214313" y="138112"/>
                    </a:cubicBezTo>
                    <a:cubicBezTo>
                      <a:pt x="213324" y="140419"/>
                      <a:pt x="213055" y="143011"/>
                      <a:pt x="211932" y="145256"/>
                    </a:cubicBezTo>
                    <a:cubicBezTo>
                      <a:pt x="210652" y="147816"/>
                      <a:pt x="208757" y="150019"/>
                      <a:pt x="207169" y="152400"/>
                    </a:cubicBezTo>
                    <a:cubicBezTo>
                      <a:pt x="206375" y="157162"/>
                      <a:pt x="206175" y="162063"/>
                      <a:pt x="204788" y="166687"/>
                    </a:cubicBezTo>
                    <a:cubicBezTo>
                      <a:pt x="203768" y="170087"/>
                      <a:pt x="200886" y="172768"/>
                      <a:pt x="200025" y="176212"/>
                    </a:cubicBezTo>
                    <a:cubicBezTo>
                      <a:pt x="198473" y="182420"/>
                      <a:pt x="198696" y="188950"/>
                      <a:pt x="197644" y="195262"/>
                    </a:cubicBezTo>
                    <a:cubicBezTo>
                      <a:pt x="197106" y="198490"/>
                      <a:pt x="195973" y="201592"/>
                      <a:pt x="195263" y="204787"/>
                    </a:cubicBezTo>
                    <a:cubicBezTo>
                      <a:pt x="194385" y="208738"/>
                      <a:pt x="194303" y="212903"/>
                      <a:pt x="192882" y="216693"/>
                    </a:cubicBezTo>
                    <a:cubicBezTo>
                      <a:pt x="191877" y="219373"/>
                      <a:pt x="189707" y="221456"/>
                      <a:pt x="188119" y="223837"/>
                    </a:cubicBezTo>
                    <a:cubicBezTo>
                      <a:pt x="184520" y="238234"/>
                      <a:pt x="186773" y="230256"/>
                      <a:pt x="180975" y="247650"/>
                    </a:cubicBezTo>
                    <a:cubicBezTo>
                      <a:pt x="180181" y="250031"/>
                      <a:pt x="180100" y="252785"/>
                      <a:pt x="178594" y="254793"/>
                    </a:cubicBezTo>
                    <a:cubicBezTo>
                      <a:pt x="169733" y="266607"/>
                      <a:pt x="173651" y="261016"/>
                      <a:pt x="166688" y="271462"/>
                    </a:cubicBezTo>
                    <a:cubicBezTo>
                      <a:pt x="154782" y="270668"/>
                      <a:pt x="142697" y="266882"/>
                      <a:pt x="130969" y="269081"/>
                    </a:cubicBezTo>
                    <a:cubicBezTo>
                      <a:pt x="127752" y="269684"/>
                      <a:pt x="129051" y="275366"/>
                      <a:pt x="128588" y="278606"/>
                    </a:cubicBezTo>
                    <a:cubicBezTo>
                      <a:pt x="127460" y="286503"/>
                      <a:pt x="126929" y="294474"/>
                      <a:pt x="126207" y="302418"/>
                    </a:cubicBezTo>
                    <a:cubicBezTo>
                      <a:pt x="125342" y="311937"/>
                      <a:pt x="124942" y="321500"/>
                      <a:pt x="123825" y="330993"/>
                    </a:cubicBezTo>
                    <a:cubicBezTo>
                      <a:pt x="122780" y="339878"/>
                      <a:pt x="121591" y="342460"/>
                      <a:pt x="119063" y="350043"/>
                    </a:cubicBezTo>
                    <a:cubicBezTo>
                      <a:pt x="118269" y="356393"/>
                      <a:pt x="118148" y="362864"/>
                      <a:pt x="116682" y="369093"/>
                    </a:cubicBezTo>
                    <a:cubicBezTo>
                      <a:pt x="114957" y="376423"/>
                      <a:pt x="111364" y="383219"/>
                      <a:pt x="109538" y="390525"/>
                    </a:cubicBezTo>
                    <a:lnTo>
                      <a:pt x="107157" y="400050"/>
                    </a:lnTo>
                    <a:cubicBezTo>
                      <a:pt x="106363" y="407194"/>
                      <a:pt x="105957" y="414391"/>
                      <a:pt x="104775" y="421481"/>
                    </a:cubicBezTo>
                    <a:cubicBezTo>
                      <a:pt x="104362" y="423957"/>
                      <a:pt x="102843" y="426155"/>
                      <a:pt x="102394" y="428625"/>
                    </a:cubicBezTo>
                    <a:cubicBezTo>
                      <a:pt x="101249" y="434921"/>
                      <a:pt x="100683" y="441311"/>
                      <a:pt x="100013" y="447675"/>
                    </a:cubicBezTo>
                    <a:cubicBezTo>
                      <a:pt x="99095" y="456394"/>
                      <a:pt x="99248" y="465251"/>
                      <a:pt x="97632" y="473868"/>
                    </a:cubicBezTo>
                    <a:cubicBezTo>
                      <a:pt x="96844" y="478070"/>
                      <a:pt x="94221" y="481720"/>
                      <a:pt x="92869" y="485775"/>
                    </a:cubicBezTo>
                    <a:cubicBezTo>
                      <a:pt x="90933" y="491582"/>
                      <a:pt x="89365" y="501544"/>
                      <a:pt x="88107" y="507206"/>
                    </a:cubicBezTo>
                    <a:cubicBezTo>
                      <a:pt x="87397" y="510401"/>
                      <a:pt x="86435" y="513536"/>
                      <a:pt x="85725" y="516731"/>
                    </a:cubicBezTo>
                    <a:cubicBezTo>
                      <a:pt x="84847" y="520682"/>
                      <a:pt x="84222" y="524686"/>
                      <a:pt x="83344" y="528637"/>
                    </a:cubicBezTo>
                    <a:cubicBezTo>
                      <a:pt x="82634" y="531832"/>
                      <a:pt x="81605" y="534953"/>
                      <a:pt x="80963" y="538162"/>
                    </a:cubicBezTo>
                    <a:cubicBezTo>
                      <a:pt x="80016" y="542897"/>
                      <a:pt x="79852" y="547792"/>
                      <a:pt x="78582" y="552450"/>
                    </a:cubicBezTo>
                    <a:cubicBezTo>
                      <a:pt x="77457" y="556574"/>
                      <a:pt x="75280" y="560339"/>
                      <a:pt x="73819" y="564356"/>
                    </a:cubicBezTo>
                    <a:cubicBezTo>
                      <a:pt x="72103" y="569074"/>
                      <a:pt x="70644" y="573881"/>
                      <a:pt x="69057" y="578643"/>
                    </a:cubicBezTo>
                    <a:cubicBezTo>
                      <a:pt x="68263" y="581024"/>
                      <a:pt x="67167" y="583326"/>
                      <a:pt x="66675" y="585787"/>
                    </a:cubicBezTo>
                    <a:cubicBezTo>
                      <a:pt x="65881" y="589756"/>
                      <a:pt x="65276" y="593767"/>
                      <a:pt x="64294" y="597693"/>
                    </a:cubicBezTo>
                    <a:cubicBezTo>
                      <a:pt x="63685" y="600128"/>
                      <a:pt x="62573" y="602415"/>
                      <a:pt x="61913" y="604837"/>
                    </a:cubicBezTo>
                    <a:cubicBezTo>
                      <a:pt x="60191" y="611152"/>
                      <a:pt x="57150" y="623887"/>
                      <a:pt x="57150" y="623887"/>
                    </a:cubicBezTo>
                    <a:cubicBezTo>
                      <a:pt x="57944" y="627062"/>
                      <a:pt x="56511" y="632153"/>
                      <a:pt x="59532" y="633412"/>
                    </a:cubicBezTo>
                    <a:cubicBezTo>
                      <a:pt x="67625" y="636784"/>
                      <a:pt x="81280" y="628236"/>
                      <a:pt x="85725" y="635793"/>
                    </a:cubicBezTo>
                    <a:cubicBezTo>
                      <a:pt x="92177" y="646761"/>
                      <a:pt x="84610" y="661231"/>
                      <a:pt x="83344" y="673893"/>
                    </a:cubicBezTo>
                    <a:cubicBezTo>
                      <a:pt x="82227" y="685063"/>
                      <a:pt x="79699" y="696061"/>
                      <a:pt x="78582" y="707231"/>
                    </a:cubicBezTo>
                    <a:cubicBezTo>
                      <a:pt x="77788" y="715168"/>
                      <a:pt x="76922" y="723099"/>
                      <a:pt x="76200" y="731043"/>
                    </a:cubicBezTo>
                    <a:cubicBezTo>
                      <a:pt x="75335" y="740562"/>
                      <a:pt x="75004" y="750134"/>
                      <a:pt x="73819" y="759618"/>
                    </a:cubicBezTo>
                    <a:cubicBezTo>
                      <a:pt x="73413" y="762865"/>
                      <a:pt x="72148" y="765948"/>
                      <a:pt x="71438" y="769143"/>
                    </a:cubicBezTo>
                    <a:cubicBezTo>
                      <a:pt x="70560" y="773094"/>
                      <a:pt x="69851" y="777081"/>
                      <a:pt x="69057" y="781050"/>
                    </a:cubicBezTo>
                    <a:cubicBezTo>
                      <a:pt x="69851" y="785812"/>
                      <a:pt x="68208" y="791748"/>
                      <a:pt x="71438" y="795337"/>
                    </a:cubicBezTo>
                    <a:cubicBezTo>
                      <a:pt x="76187" y="800614"/>
                      <a:pt x="90488" y="804862"/>
                      <a:pt x="90488" y="804862"/>
                    </a:cubicBezTo>
                    <a:cubicBezTo>
                      <a:pt x="89694" y="812800"/>
                      <a:pt x="89320" y="820791"/>
                      <a:pt x="88107" y="828675"/>
                    </a:cubicBezTo>
                    <a:cubicBezTo>
                      <a:pt x="87725" y="831156"/>
                      <a:pt x="86606" y="833468"/>
                      <a:pt x="85725" y="835818"/>
                    </a:cubicBezTo>
                    <a:cubicBezTo>
                      <a:pt x="80730" y="849138"/>
                      <a:pt x="82779" y="845001"/>
                      <a:pt x="76200" y="854868"/>
                    </a:cubicBezTo>
                    <a:cubicBezTo>
                      <a:pt x="68830" y="891723"/>
                      <a:pt x="78121" y="841966"/>
                      <a:pt x="71438" y="931068"/>
                    </a:cubicBezTo>
                    <a:cubicBezTo>
                      <a:pt x="70657" y="941479"/>
                      <a:pt x="69819" y="952069"/>
                      <a:pt x="66675" y="962025"/>
                    </a:cubicBezTo>
                    <a:cubicBezTo>
                      <a:pt x="60448" y="981742"/>
                      <a:pt x="59469" y="971612"/>
                      <a:pt x="50007" y="981075"/>
                    </a:cubicBezTo>
                    <a:cubicBezTo>
                      <a:pt x="43779" y="987303"/>
                      <a:pt x="38790" y="998656"/>
                      <a:pt x="33338" y="1004887"/>
                    </a:cubicBezTo>
                    <a:cubicBezTo>
                      <a:pt x="31453" y="1007041"/>
                      <a:pt x="28575" y="1008062"/>
                      <a:pt x="26194" y="1009650"/>
                    </a:cubicBezTo>
                    <a:cubicBezTo>
                      <a:pt x="24647" y="1000367"/>
                      <a:pt x="22454" y="987887"/>
                      <a:pt x="21432" y="978693"/>
                    </a:cubicBezTo>
                    <a:cubicBezTo>
                      <a:pt x="15584" y="926066"/>
                      <a:pt x="21845" y="946597"/>
                      <a:pt x="14288" y="923925"/>
                    </a:cubicBezTo>
                    <a:cubicBezTo>
                      <a:pt x="12805" y="910575"/>
                      <a:pt x="12560" y="902725"/>
                      <a:pt x="9525" y="890587"/>
                    </a:cubicBezTo>
                    <a:cubicBezTo>
                      <a:pt x="8916" y="888152"/>
                      <a:pt x="7753" y="885878"/>
                      <a:pt x="7144" y="883443"/>
                    </a:cubicBezTo>
                    <a:lnTo>
                      <a:pt x="2382" y="864393"/>
                    </a:lnTo>
                    <a:cubicBezTo>
                      <a:pt x="1588" y="814387"/>
                      <a:pt x="0" y="764387"/>
                      <a:pt x="0" y="714375"/>
                    </a:cubicBezTo>
                    <a:cubicBezTo>
                      <a:pt x="0" y="698480"/>
                      <a:pt x="1114" y="682594"/>
                      <a:pt x="2382" y="666750"/>
                    </a:cubicBezTo>
                    <a:cubicBezTo>
                      <a:pt x="2705" y="662715"/>
                      <a:pt x="4098" y="658836"/>
                      <a:pt x="4763" y="654843"/>
                    </a:cubicBezTo>
                    <a:cubicBezTo>
                      <a:pt x="5686" y="649307"/>
                      <a:pt x="6140" y="643697"/>
                      <a:pt x="7144" y="638175"/>
                    </a:cubicBezTo>
                    <a:cubicBezTo>
                      <a:pt x="7729" y="634955"/>
                      <a:pt x="8940" y="631870"/>
                      <a:pt x="9525" y="628650"/>
                    </a:cubicBezTo>
                    <a:cubicBezTo>
                      <a:pt x="10529" y="623128"/>
                      <a:pt x="10806" y="617485"/>
                      <a:pt x="11907" y="611981"/>
                    </a:cubicBezTo>
                    <a:cubicBezTo>
                      <a:pt x="13191" y="605563"/>
                      <a:pt x="15857" y="599426"/>
                      <a:pt x="16669" y="592931"/>
                    </a:cubicBezTo>
                    <a:cubicBezTo>
                      <a:pt x="19405" y="571041"/>
                      <a:pt x="15500" y="579206"/>
                      <a:pt x="23813" y="566737"/>
                    </a:cubicBezTo>
                    <a:cubicBezTo>
                      <a:pt x="24607" y="561975"/>
                      <a:pt x="25023" y="557134"/>
                      <a:pt x="26194" y="552450"/>
                    </a:cubicBezTo>
                    <a:cubicBezTo>
                      <a:pt x="27412" y="547580"/>
                      <a:pt x="30957" y="538162"/>
                      <a:pt x="30957" y="538162"/>
                    </a:cubicBezTo>
                    <a:cubicBezTo>
                      <a:pt x="32544" y="523081"/>
                      <a:pt x="33758" y="507955"/>
                      <a:pt x="35719" y="492918"/>
                    </a:cubicBezTo>
                    <a:cubicBezTo>
                      <a:pt x="36142" y="489673"/>
                      <a:pt x="37065" y="486498"/>
                      <a:pt x="38100" y="483393"/>
                    </a:cubicBezTo>
                    <a:cubicBezTo>
                      <a:pt x="41139" y="474278"/>
                      <a:pt x="43478" y="470256"/>
                      <a:pt x="47625" y="461962"/>
                    </a:cubicBezTo>
                    <a:cubicBezTo>
                      <a:pt x="48419" y="453231"/>
                      <a:pt x="48873" y="444462"/>
                      <a:pt x="50007" y="435768"/>
                    </a:cubicBezTo>
                    <a:cubicBezTo>
                      <a:pt x="51256" y="426193"/>
                      <a:pt x="53808" y="416801"/>
                      <a:pt x="54769" y="407193"/>
                    </a:cubicBezTo>
                    <a:cubicBezTo>
                      <a:pt x="55563" y="399256"/>
                      <a:pt x="56096" y="391288"/>
                      <a:pt x="57150" y="383381"/>
                    </a:cubicBezTo>
                    <a:cubicBezTo>
                      <a:pt x="58346" y="374415"/>
                      <a:pt x="60029" y="370430"/>
                      <a:pt x="61913" y="361950"/>
                    </a:cubicBezTo>
                    <a:cubicBezTo>
                      <a:pt x="62791" y="357999"/>
                      <a:pt x="63384" y="353987"/>
                      <a:pt x="64294" y="350043"/>
                    </a:cubicBezTo>
                    <a:cubicBezTo>
                      <a:pt x="65766" y="343665"/>
                      <a:pt x="67773" y="337411"/>
                      <a:pt x="69057" y="330993"/>
                    </a:cubicBezTo>
                    <a:cubicBezTo>
                      <a:pt x="69851" y="327024"/>
                      <a:pt x="70511" y="323027"/>
                      <a:pt x="71438" y="319087"/>
                    </a:cubicBezTo>
                    <a:cubicBezTo>
                      <a:pt x="73687" y="309530"/>
                      <a:pt x="73136" y="298682"/>
                      <a:pt x="78582" y="290512"/>
                    </a:cubicBezTo>
                    <a:cubicBezTo>
                      <a:pt x="82876" y="284071"/>
                      <a:pt x="85087" y="281392"/>
                      <a:pt x="88107" y="273843"/>
                    </a:cubicBezTo>
                    <a:cubicBezTo>
                      <a:pt x="89971" y="269182"/>
                      <a:pt x="91282" y="264318"/>
                      <a:pt x="92869" y="259556"/>
                    </a:cubicBezTo>
                    <a:lnTo>
                      <a:pt x="95250" y="252412"/>
                    </a:lnTo>
                    <a:cubicBezTo>
                      <a:pt x="96044" y="245268"/>
                      <a:pt x="96539" y="238085"/>
                      <a:pt x="97632" y="230981"/>
                    </a:cubicBezTo>
                    <a:cubicBezTo>
                      <a:pt x="98130" y="227746"/>
                      <a:pt x="99790" y="224721"/>
                      <a:pt x="100013" y="221456"/>
                    </a:cubicBezTo>
                    <a:cubicBezTo>
                      <a:pt x="102175" y="189740"/>
                      <a:pt x="98539" y="157378"/>
                      <a:pt x="104775" y="126206"/>
                    </a:cubicBezTo>
                    <a:cubicBezTo>
                      <a:pt x="105569" y="122237"/>
                      <a:pt x="106279" y="118251"/>
                      <a:pt x="107157" y="114300"/>
                    </a:cubicBezTo>
                    <a:cubicBezTo>
                      <a:pt x="107867" y="111105"/>
                      <a:pt x="109000" y="108003"/>
                      <a:pt x="109538" y="104775"/>
                    </a:cubicBezTo>
                    <a:cubicBezTo>
                      <a:pt x="110590" y="98463"/>
                      <a:pt x="110480" y="91961"/>
                      <a:pt x="111919" y="85725"/>
                    </a:cubicBezTo>
                    <a:cubicBezTo>
                      <a:pt x="115451" y="70422"/>
                      <a:pt x="115847" y="77870"/>
                      <a:pt x="121444" y="66675"/>
                    </a:cubicBezTo>
                    <a:cubicBezTo>
                      <a:pt x="133094" y="43374"/>
                      <a:pt x="119937" y="64173"/>
                      <a:pt x="130969" y="47625"/>
                    </a:cubicBezTo>
                    <a:cubicBezTo>
                      <a:pt x="137024" y="5238"/>
                      <a:pt x="130116" y="49508"/>
                      <a:pt x="135732" y="21431"/>
                    </a:cubicBezTo>
                    <a:cubicBezTo>
                      <a:pt x="139924" y="471"/>
                      <a:pt x="135859" y="13905"/>
                      <a:pt x="140494" y="0"/>
                    </a:cubicBezTo>
                    <a:lnTo>
                      <a:pt x="154782" y="4762"/>
                    </a:lnTo>
                    <a:lnTo>
                      <a:pt x="161925" y="7143"/>
                    </a:lnTo>
                    <a:cubicBezTo>
                      <a:pt x="164306" y="8731"/>
                      <a:pt x="166379" y="10928"/>
                      <a:pt x="169069" y="11906"/>
                    </a:cubicBezTo>
                    <a:cubicBezTo>
                      <a:pt x="175220" y="14143"/>
                      <a:pt x="181910" y="14598"/>
                      <a:pt x="188119" y="16668"/>
                    </a:cubicBezTo>
                    <a:cubicBezTo>
                      <a:pt x="190500" y="17462"/>
                      <a:pt x="193069" y="17831"/>
                      <a:pt x="195263" y="19050"/>
                    </a:cubicBezTo>
                    <a:cubicBezTo>
                      <a:pt x="200266" y="21830"/>
                      <a:pt x="209550" y="28575"/>
                      <a:pt x="209550" y="28575"/>
                    </a:cubicBezTo>
                    <a:cubicBezTo>
                      <a:pt x="211138" y="30956"/>
                      <a:pt x="211932" y="34131"/>
                      <a:pt x="214313" y="35718"/>
                    </a:cubicBezTo>
                    <a:cubicBezTo>
                      <a:pt x="217036" y="37533"/>
                      <a:pt x="220691" y="37201"/>
                      <a:pt x="223838" y="38100"/>
                    </a:cubicBezTo>
                    <a:cubicBezTo>
                      <a:pt x="234422" y="41124"/>
                      <a:pt x="228110" y="40383"/>
                      <a:pt x="240507" y="42862"/>
                    </a:cubicBezTo>
                    <a:cubicBezTo>
                      <a:pt x="241285" y="43018"/>
                      <a:pt x="242094" y="42862"/>
                      <a:pt x="242888" y="42862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5603081" y="4114280"/>
                <a:ext cx="292947" cy="653751"/>
              </a:xfrm>
              <a:custGeom>
                <a:avLst/>
                <a:gdLst>
                  <a:gd name="connsiteX0" fmla="*/ 35719 w 292947"/>
                  <a:gd name="connsiteY0" fmla="*/ 633933 h 653751"/>
                  <a:gd name="connsiteX1" fmla="*/ 16669 w 292947"/>
                  <a:gd name="connsiteY1" fmla="*/ 619645 h 653751"/>
                  <a:gd name="connsiteX2" fmla="*/ 9525 w 292947"/>
                  <a:gd name="connsiteY2" fmla="*/ 617264 h 653751"/>
                  <a:gd name="connsiteX3" fmla="*/ 0 w 292947"/>
                  <a:gd name="connsiteY3" fmla="*/ 602976 h 653751"/>
                  <a:gd name="connsiteX4" fmla="*/ 2382 w 292947"/>
                  <a:gd name="connsiteY4" fmla="*/ 591070 h 653751"/>
                  <a:gd name="connsiteX5" fmla="*/ 9525 w 292947"/>
                  <a:gd name="connsiteY5" fmla="*/ 583926 h 653751"/>
                  <a:gd name="connsiteX6" fmla="*/ 14288 w 292947"/>
                  <a:gd name="connsiteY6" fmla="*/ 576783 h 653751"/>
                  <a:gd name="connsiteX7" fmla="*/ 26194 w 292947"/>
                  <a:gd name="connsiteY7" fmla="*/ 555351 h 653751"/>
                  <a:gd name="connsiteX8" fmla="*/ 35719 w 292947"/>
                  <a:gd name="connsiteY8" fmla="*/ 541064 h 653751"/>
                  <a:gd name="connsiteX9" fmla="*/ 45244 w 292947"/>
                  <a:gd name="connsiteY9" fmla="*/ 524395 h 653751"/>
                  <a:gd name="connsiteX10" fmla="*/ 47625 w 292947"/>
                  <a:gd name="connsiteY10" fmla="*/ 510108 h 653751"/>
                  <a:gd name="connsiteX11" fmla="*/ 50007 w 292947"/>
                  <a:gd name="connsiteY11" fmla="*/ 476770 h 653751"/>
                  <a:gd name="connsiteX12" fmla="*/ 54769 w 292947"/>
                  <a:gd name="connsiteY12" fmla="*/ 452958 h 653751"/>
                  <a:gd name="connsiteX13" fmla="*/ 57150 w 292947"/>
                  <a:gd name="connsiteY13" fmla="*/ 438670 h 653751"/>
                  <a:gd name="connsiteX14" fmla="*/ 59532 w 292947"/>
                  <a:gd name="connsiteY14" fmla="*/ 431526 h 653751"/>
                  <a:gd name="connsiteX15" fmla="*/ 61913 w 292947"/>
                  <a:gd name="connsiteY15" fmla="*/ 422001 h 653751"/>
                  <a:gd name="connsiteX16" fmla="*/ 64294 w 292947"/>
                  <a:gd name="connsiteY16" fmla="*/ 400570 h 653751"/>
                  <a:gd name="connsiteX17" fmla="*/ 71438 w 292947"/>
                  <a:gd name="connsiteY17" fmla="*/ 402951 h 653751"/>
                  <a:gd name="connsiteX18" fmla="*/ 85725 w 292947"/>
                  <a:gd name="connsiteY18" fmla="*/ 405333 h 653751"/>
                  <a:gd name="connsiteX19" fmla="*/ 95250 w 292947"/>
                  <a:gd name="connsiteY19" fmla="*/ 407714 h 653751"/>
                  <a:gd name="connsiteX20" fmla="*/ 114300 w 292947"/>
                  <a:gd name="connsiteY20" fmla="*/ 412476 h 653751"/>
                  <a:gd name="connsiteX21" fmla="*/ 123825 w 292947"/>
                  <a:gd name="connsiteY21" fmla="*/ 407714 h 653751"/>
                  <a:gd name="connsiteX22" fmla="*/ 126207 w 292947"/>
                  <a:gd name="connsiteY22" fmla="*/ 341039 h 653751"/>
                  <a:gd name="connsiteX23" fmla="*/ 135732 w 292947"/>
                  <a:gd name="connsiteY23" fmla="*/ 326751 h 653751"/>
                  <a:gd name="connsiteX24" fmla="*/ 142875 w 292947"/>
                  <a:gd name="connsiteY24" fmla="*/ 312464 h 653751"/>
                  <a:gd name="connsiteX25" fmla="*/ 150019 w 292947"/>
                  <a:gd name="connsiteY25" fmla="*/ 295795 h 653751"/>
                  <a:gd name="connsiteX26" fmla="*/ 161925 w 292947"/>
                  <a:gd name="connsiteY26" fmla="*/ 269601 h 653751"/>
                  <a:gd name="connsiteX27" fmla="*/ 171450 w 292947"/>
                  <a:gd name="connsiteY27" fmla="*/ 238645 h 653751"/>
                  <a:gd name="connsiteX28" fmla="*/ 176213 w 292947"/>
                  <a:gd name="connsiteY28" fmla="*/ 226739 h 653751"/>
                  <a:gd name="connsiteX29" fmla="*/ 178594 w 292947"/>
                  <a:gd name="connsiteY29" fmla="*/ 219595 h 653751"/>
                  <a:gd name="connsiteX30" fmla="*/ 185738 w 292947"/>
                  <a:gd name="connsiteY30" fmla="*/ 202926 h 653751"/>
                  <a:gd name="connsiteX31" fmla="*/ 159544 w 292947"/>
                  <a:gd name="connsiteY31" fmla="*/ 198164 h 653751"/>
                  <a:gd name="connsiteX32" fmla="*/ 152400 w 292947"/>
                  <a:gd name="connsiteY32" fmla="*/ 193401 h 653751"/>
                  <a:gd name="connsiteX33" fmla="*/ 157163 w 292947"/>
                  <a:gd name="connsiteY33" fmla="*/ 181495 h 653751"/>
                  <a:gd name="connsiteX34" fmla="*/ 159544 w 292947"/>
                  <a:gd name="connsiteY34" fmla="*/ 174351 h 653751"/>
                  <a:gd name="connsiteX35" fmla="*/ 164307 w 292947"/>
                  <a:gd name="connsiteY35" fmla="*/ 167208 h 653751"/>
                  <a:gd name="connsiteX36" fmla="*/ 173832 w 292947"/>
                  <a:gd name="connsiteY36" fmla="*/ 145776 h 653751"/>
                  <a:gd name="connsiteX37" fmla="*/ 178594 w 292947"/>
                  <a:gd name="connsiteY37" fmla="*/ 126726 h 653751"/>
                  <a:gd name="connsiteX38" fmla="*/ 180975 w 292947"/>
                  <a:gd name="connsiteY38" fmla="*/ 117201 h 653751"/>
                  <a:gd name="connsiteX39" fmla="*/ 157163 w 292947"/>
                  <a:gd name="connsiteY39" fmla="*/ 107676 h 653751"/>
                  <a:gd name="connsiteX40" fmla="*/ 150019 w 292947"/>
                  <a:gd name="connsiteY40" fmla="*/ 105295 h 653751"/>
                  <a:gd name="connsiteX41" fmla="*/ 142875 w 292947"/>
                  <a:gd name="connsiteY41" fmla="*/ 102914 h 653751"/>
                  <a:gd name="connsiteX42" fmla="*/ 145257 w 292947"/>
                  <a:gd name="connsiteY42" fmla="*/ 76720 h 653751"/>
                  <a:gd name="connsiteX43" fmla="*/ 159544 w 292947"/>
                  <a:gd name="connsiteY43" fmla="*/ 52908 h 653751"/>
                  <a:gd name="connsiteX44" fmla="*/ 161925 w 292947"/>
                  <a:gd name="connsiteY44" fmla="*/ 38620 h 653751"/>
                  <a:gd name="connsiteX45" fmla="*/ 169069 w 292947"/>
                  <a:gd name="connsiteY45" fmla="*/ 43383 h 653751"/>
                  <a:gd name="connsiteX46" fmla="*/ 176213 w 292947"/>
                  <a:gd name="connsiteY46" fmla="*/ 50526 h 653751"/>
                  <a:gd name="connsiteX47" fmla="*/ 183357 w 292947"/>
                  <a:gd name="connsiteY47" fmla="*/ 52908 h 653751"/>
                  <a:gd name="connsiteX48" fmla="*/ 214313 w 292947"/>
                  <a:gd name="connsiteY48" fmla="*/ 55289 h 653751"/>
                  <a:gd name="connsiteX49" fmla="*/ 216694 w 292947"/>
                  <a:gd name="connsiteY49" fmla="*/ 41001 h 653751"/>
                  <a:gd name="connsiteX50" fmla="*/ 228600 w 292947"/>
                  <a:gd name="connsiteY50" fmla="*/ 14808 h 653751"/>
                  <a:gd name="connsiteX51" fmla="*/ 230982 w 292947"/>
                  <a:gd name="connsiteY51" fmla="*/ 520 h 653751"/>
                  <a:gd name="connsiteX52" fmla="*/ 245269 w 292947"/>
                  <a:gd name="connsiteY52" fmla="*/ 5283 h 653751"/>
                  <a:gd name="connsiteX53" fmla="*/ 252413 w 292947"/>
                  <a:gd name="connsiteY53" fmla="*/ 12426 h 653751"/>
                  <a:gd name="connsiteX54" fmla="*/ 259557 w 292947"/>
                  <a:gd name="connsiteY54" fmla="*/ 14808 h 653751"/>
                  <a:gd name="connsiteX55" fmla="*/ 266700 w 292947"/>
                  <a:gd name="connsiteY55" fmla="*/ 19570 h 653751"/>
                  <a:gd name="connsiteX56" fmla="*/ 288132 w 292947"/>
                  <a:gd name="connsiteY56" fmla="*/ 29095 h 653751"/>
                  <a:gd name="connsiteX57" fmla="*/ 292894 w 292947"/>
                  <a:gd name="connsiteY57" fmla="*/ 36239 h 653751"/>
                  <a:gd name="connsiteX58" fmla="*/ 290513 w 292947"/>
                  <a:gd name="connsiteY58" fmla="*/ 43383 h 653751"/>
                  <a:gd name="connsiteX59" fmla="*/ 288132 w 292947"/>
                  <a:gd name="connsiteY59" fmla="*/ 52908 h 653751"/>
                  <a:gd name="connsiteX60" fmla="*/ 271463 w 292947"/>
                  <a:gd name="connsiteY60" fmla="*/ 81483 h 653751"/>
                  <a:gd name="connsiteX61" fmla="*/ 269082 w 292947"/>
                  <a:gd name="connsiteY61" fmla="*/ 91008 h 653751"/>
                  <a:gd name="connsiteX62" fmla="*/ 264319 w 292947"/>
                  <a:gd name="connsiteY62" fmla="*/ 98151 h 653751"/>
                  <a:gd name="connsiteX63" fmla="*/ 259557 w 292947"/>
                  <a:gd name="connsiteY63" fmla="*/ 107676 h 653751"/>
                  <a:gd name="connsiteX64" fmla="*/ 257175 w 292947"/>
                  <a:gd name="connsiteY64" fmla="*/ 119583 h 653751"/>
                  <a:gd name="connsiteX65" fmla="*/ 252413 w 292947"/>
                  <a:gd name="connsiteY65" fmla="*/ 133870 h 653751"/>
                  <a:gd name="connsiteX66" fmla="*/ 250032 w 292947"/>
                  <a:gd name="connsiteY66" fmla="*/ 143395 h 653751"/>
                  <a:gd name="connsiteX67" fmla="*/ 247650 w 292947"/>
                  <a:gd name="connsiteY67" fmla="*/ 155301 h 653751"/>
                  <a:gd name="connsiteX68" fmla="*/ 245269 w 292947"/>
                  <a:gd name="connsiteY68" fmla="*/ 162445 h 653751"/>
                  <a:gd name="connsiteX69" fmla="*/ 240507 w 292947"/>
                  <a:gd name="connsiteY69" fmla="*/ 188639 h 653751"/>
                  <a:gd name="connsiteX70" fmla="*/ 242888 w 292947"/>
                  <a:gd name="connsiteY70" fmla="*/ 202926 h 653751"/>
                  <a:gd name="connsiteX71" fmla="*/ 257175 w 292947"/>
                  <a:gd name="connsiteY71" fmla="*/ 210070 h 653751"/>
                  <a:gd name="connsiteX72" fmla="*/ 259557 w 292947"/>
                  <a:gd name="connsiteY72" fmla="*/ 236264 h 653751"/>
                  <a:gd name="connsiteX73" fmla="*/ 250032 w 292947"/>
                  <a:gd name="connsiteY73" fmla="*/ 250551 h 653751"/>
                  <a:gd name="connsiteX74" fmla="*/ 245269 w 292947"/>
                  <a:gd name="connsiteY74" fmla="*/ 260076 h 653751"/>
                  <a:gd name="connsiteX75" fmla="*/ 233363 w 292947"/>
                  <a:gd name="connsiteY75" fmla="*/ 276745 h 653751"/>
                  <a:gd name="connsiteX76" fmla="*/ 230982 w 292947"/>
                  <a:gd name="connsiteY76" fmla="*/ 283889 h 653751"/>
                  <a:gd name="connsiteX77" fmla="*/ 223838 w 292947"/>
                  <a:gd name="connsiteY77" fmla="*/ 295795 h 653751"/>
                  <a:gd name="connsiteX78" fmla="*/ 216694 w 292947"/>
                  <a:gd name="connsiteY78" fmla="*/ 317226 h 653751"/>
                  <a:gd name="connsiteX79" fmla="*/ 214313 w 292947"/>
                  <a:gd name="connsiteY79" fmla="*/ 329133 h 653751"/>
                  <a:gd name="connsiteX80" fmla="*/ 211932 w 292947"/>
                  <a:gd name="connsiteY80" fmla="*/ 338658 h 653751"/>
                  <a:gd name="connsiteX81" fmla="*/ 207169 w 292947"/>
                  <a:gd name="connsiteY81" fmla="*/ 367233 h 653751"/>
                  <a:gd name="connsiteX82" fmla="*/ 204788 w 292947"/>
                  <a:gd name="connsiteY82" fmla="*/ 381520 h 653751"/>
                  <a:gd name="connsiteX83" fmla="*/ 202407 w 292947"/>
                  <a:gd name="connsiteY83" fmla="*/ 407714 h 653751"/>
                  <a:gd name="connsiteX84" fmla="*/ 190500 w 292947"/>
                  <a:gd name="connsiteY84" fmla="*/ 422001 h 653751"/>
                  <a:gd name="connsiteX85" fmla="*/ 183357 w 292947"/>
                  <a:gd name="connsiteY85" fmla="*/ 436289 h 653751"/>
                  <a:gd name="connsiteX86" fmla="*/ 176213 w 292947"/>
                  <a:gd name="connsiteY86" fmla="*/ 445814 h 653751"/>
                  <a:gd name="connsiteX87" fmla="*/ 171450 w 292947"/>
                  <a:gd name="connsiteY87" fmla="*/ 452958 h 653751"/>
                  <a:gd name="connsiteX88" fmla="*/ 164307 w 292947"/>
                  <a:gd name="connsiteY88" fmla="*/ 462483 h 653751"/>
                  <a:gd name="connsiteX89" fmla="*/ 159544 w 292947"/>
                  <a:gd name="connsiteY89" fmla="*/ 469626 h 653751"/>
                  <a:gd name="connsiteX90" fmla="*/ 145257 w 292947"/>
                  <a:gd name="connsiteY90" fmla="*/ 491058 h 653751"/>
                  <a:gd name="connsiteX91" fmla="*/ 138113 w 292947"/>
                  <a:gd name="connsiteY91" fmla="*/ 510108 h 653751"/>
                  <a:gd name="connsiteX92" fmla="*/ 123825 w 292947"/>
                  <a:gd name="connsiteY92" fmla="*/ 526776 h 653751"/>
                  <a:gd name="connsiteX93" fmla="*/ 109538 w 292947"/>
                  <a:gd name="connsiteY93" fmla="*/ 543445 h 653751"/>
                  <a:gd name="connsiteX94" fmla="*/ 85725 w 292947"/>
                  <a:gd name="connsiteY94" fmla="*/ 576783 h 653751"/>
                  <a:gd name="connsiteX95" fmla="*/ 73819 w 292947"/>
                  <a:gd name="connsiteY95" fmla="*/ 591070 h 653751"/>
                  <a:gd name="connsiteX96" fmla="*/ 59532 w 292947"/>
                  <a:gd name="connsiteY96" fmla="*/ 610120 h 653751"/>
                  <a:gd name="connsiteX97" fmla="*/ 52388 w 292947"/>
                  <a:gd name="connsiteY97" fmla="*/ 626789 h 653751"/>
                  <a:gd name="connsiteX98" fmla="*/ 47625 w 292947"/>
                  <a:gd name="connsiteY98" fmla="*/ 633933 h 653751"/>
                  <a:gd name="connsiteX99" fmla="*/ 42863 w 292947"/>
                  <a:gd name="connsiteY99" fmla="*/ 643458 h 653751"/>
                  <a:gd name="connsiteX100" fmla="*/ 35719 w 292947"/>
                  <a:gd name="connsiteY100" fmla="*/ 633933 h 65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2947" h="653751">
                    <a:moveTo>
                      <a:pt x="35719" y="633933"/>
                    </a:moveTo>
                    <a:cubicBezTo>
                      <a:pt x="31353" y="629964"/>
                      <a:pt x="21722" y="622172"/>
                      <a:pt x="16669" y="619645"/>
                    </a:cubicBezTo>
                    <a:cubicBezTo>
                      <a:pt x="14424" y="618522"/>
                      <a:pt x="11906" y="618058"/>
                      <a:pt x="9525" y="617264"/>
                    </a:cubicBezTo>
                    <a:cubicBezTo>
                      <a:pt x="5232" y="612970"/>
                      <a:pt x="0" y="609867"/>
                      <a:pt x="0" y="602976"/>
                    </a:cubicBezTo>
                    <a:cubicBezTo>
                      <a:pt x="0" y="598929"/>
                      <a:pt x="572" y="594690"/>
                      <a:pt x="2382" y="591070"/>
                    </a:cubicBezTo>
                    <a:cubicBezTo>
                      <a:pt x="3888" y="588058"/>
                      <a:pt x="7369" y="586513"/>
                      <a:pt x="9525" y="583926"/>
                    </a:cubicBezTo>
                    <a:cubicBezTo>
                      <a:pt x="11357" y="581728"/>
                      <a:pt x="12868" y="579268"/>
                      <a:pt x="14288" y="576783"/>
                    </a:cubicBezTo>
                    <a:cubicBezTo>
                      <a:pt x="27027" y="554492"/>
                      <a:pt x="9522" y="581550"/>
                      <a:pt x="26194" y="555351"/>
                    </a:cubicBezTo>
                    <a:cubicBezTo>
                      <a:pt x="29267" y="550522"/>
                      <a:pt x="32774" y="545972"/>
                      <a:pt x="35719" y="541064"/>
                    </a:cubicBezTo>
                    <a:cubicBezTo>
                      <a:pt x="53866" y="510821"/>
                      <a:pt x="28755" y="549132"/>
                      <a:pt x="45244" y="524395"/>
                    </a:cubicBezTo>
                    <a:cubicBezTo>
                      <a:pt x="46038" y="519633"/>
                      <a:pt x="47145" y="514912"/>
                      <a:pt x="47625" y="510108"/>
                    </a:cubicBezTo>
                    <a:cubicBezTo>
                      <a:pt x="48734" y="499022"/>
                      <a:pt x="48625" y="487825"/>
                      <a:pt x="50007" y="476770"/>
                    </a:cubicBezTo>
                    <a:cubicBezTo>
                      <a:pt x="51011" y="468738"/>
                      <a:pt x="53438" y="460942"/>
                      <a:pt x="54769" y="452958"/>
                    </a:cubicBezTo>
                    <a:cubicBezTo>
                      <a:pt x="55563" y="448195"/>
                      <a:pt x="56103" y="443383"/>
                      <a:pt x="57150" y="438670"/>
                    </a:cubicBezTo>
                    <a:cubicBezTo>
                      <a:pt x="57695" y="436220"/>
                      <a:pt x="58842" y="433940"/>
                      <a:pt x="59532" y="431526"/>
                    </a:cubicBezTo>
                    <a:cubicBezTo>
                      <a:pt x="60431" y="428379"/>
                      <a:pt x="61119" y="425176"/>
                      <a:pt x="61913" y="422001"/>
                    </a:cubicBezTo>
                    <a:cubicBezTo>
                      <a:pt x="62707" y="414857"/>
                      <a:pt x="61080" y="406999"/>
                      <a:pt x="64294" y="400570"/>
                    </a:cubicBezTo>
                    <a:cubicBezTo>
                      <a:pt x="65417" y="398325"/>
                      <a:pt x="68988" y="402406"/>
                      <a:pt x="71438" y="402951"/>
                    </a:cubicBezTo>
                    <a:cubicBezTo>
                      <a:pt x="76151" y="403998"/>
                      <a:pt x="80991" y="404386"/>
                      <a:pt x="85725" y="405333"/>
                    </a:cubicBezTo>
                    <a:cubicBezTo>
                      <a:pt x="88934" y="405975"/>
                      <a:pt x="92055" y="407004"/>
                      <a:pt x="95250" y="407714"/>
                    </a:cubicBezTo>
                    <a:cubicBezTo>
                      <a:pt x="112491" y="411545"/>
                      <a:pt x="101536" y="408221"/>
                      <a:pt x="114300" y="412476"/>
                    </a:cubicBezTo>
                    <a:cubicBezTo>
                      <a:pt x="122231" y="417764"/>
                      <a:pt x="122964" y="421492"/>
                      <a:pt x="123825" y="407714"/>
                    </a:cubicBezTo>
                    <a:cubicBezTo>
                      <a:pt x="125212" y="385518"/>
                      <a:pt x="122971" y="363042"/>
                      <a:pt x="126207" y="341039"/>
                    </a:cubicBezTo>
                    <a:cubicBezTo>
                      <a:pt x="127040" y="335376"/>
                      <a:pt x="133172" y="331871"/>
                      <a:pt x="135732" y="326751"/>
                    </a:cubicBezTo>
                    <a:cubicBezTo>
                      <a:pt x="138113" y="321989"/>
                      <a:pt x="140644" y="317298"/>
                      <a:pt x="142875" y="312464"/>
                    </a:cubicBezTo>
                    <a:cubicBezTo>
                      <a:pt x="145408" y="306975"/>
                      <a:pt x="147486" y="301284"/>
                      <a:pt x="150019" y="295795"/>
                    </a:cubicBezTo>
                    <a:cubicBezTo>
                      <a:pt x="159305" y="275677"/>
                      <a:pt x="155001" y="288064"/>
                      <a:pt x="161925" y="269601"/>
                    </a:cubicBezTo>
                    <a:cubicBezTo>
                      <a:pt x="165722" y="259477"/>
                      <a:pt x="167653" y="248769"/>
                      <a:pt x="171450" y="238645"/>
                    </a:cubicBezTo>
                    <a:cubicBezTo>
                      <a:pt x="172951" y="234643"/>
                      <a:pt x="174712" y="230741"/>
                      <a:pt x="176213" y="226739"/>
                    </a:cubicBezTo>
                    <a:cubicBezTo>
                      <a:pt x="177094" y="224389"/>
                      <a:pt x="177605" y="221902"/>
                      <a:pt x="178594" y="219595"/>
                    </a:cubicBezTo>
                    <a:cubicBezTo>
                      <a:pt x="187422" y="198997"/>
                      <a:pt x="180154" y="219680"/>
                      <a:pt x="185738" y="202926"/>
                    </a:cubicBezTo>
                    <a:cubicBezTo>
                      <a:pt x="179175" y="202106"/>
                      <a:pt x="166884" y="201834"/>
                      <a:pt x="159544" y="198164"/>
                    </a:cubicBezTo>
                    <a:cubicBezTo>
                      <a:pt x="156984" y="196884"/>
                      <a:pt x="154781" y="194989"/>
                      <a:pt x="152400" y="193401"/>
                    </a:cubicBezTo>
                    <a:cubicBezTo>
                      <a:pt x="153988" y="189432"/>
                      <a:pt x="155662" y="185497"/>
                      <a:pt x="157163" y="181495"/>
                    </a:cubicBezTo>
                    <a:cubicBezTo>
                      <a:pt x="158044" y="179145"/>
                      <a:pt x="158421" y="176596"/>
                      <a:pt x="159544" y="174351"/>
                    </a:cubicBezTo>
                    <a:cubicBezTo>
                      <a:pt x="160824" y="171791"/>
                      <a:pt x="162719" y="169589"/>
                      <a:pt x="164307" y="167208"/>
                    </a:cubicBezTo>
                    <a:cubicBezTo>
                      <a:pt x="169974" y="150205"/>
                      <a:pt x="166284" y="157097"/>
                      <a:pt x="173832" y="145776"/>
                    </a:cubicBezTo>
                    <a:lnTo>
                      <a:pt x="178594" y="126726"/>
                    </a:lnTo>
                    <a:lnTo>
                      <a:pt x="180975" y="117201"/>
                    </a:lnTo>
                    <a:cubicBezTo>
                      <a:pt x="166962" y="110195"/>
                      <a:pt x="174814" y="113560"/>
                      <a:pt x="157163" y="107676"/>
                    </a:cubicBezTo>
                    <a:lnTo>
                      <a:pt x="150019" y="105295"/>
                    </a:lnTo>
                    <a:lnTo>
                      <a:pt x="142875" y="102914"/>
                    </a:lnTo>
                    <a:cubicBezTo>
                      <a:pt x="143669" y="94183"/>
                      <a:pt x="142484" y="85037"/>
                      <a:pt x="145257" y="76720"/>
                    </a:cubicBezTo>
                    <a:cubicBezTo>
                      <a:pt x="148184" y="67939"/>
                      <a:pt x="159544" y="52908"/>
                      <a:pt x="159544" y="52908"/>
                    </a:cubicBezTo>
                    <a:cubicBezTo>
                      <a:pt x="160338" y="48145"/>
                      <a:pt x="158511" y="42034"/>
                      <a:pt x="161925" y="38620"/>
                    </a:cubicBezTo>
                    <a:cubicBezTo>
                      <a:pt x="163949" y="36596"/>
                      <a:pt x="166870" y="41551"/>
                      <a:pt x="169069" y="43383"/>
                    </a:cubicBezTo>
                    <a:cubicBezTo>
                      <a:pt x="171656" y="45539"/>
                      <a:pt x="173411" y="48658"/>
                      <a:pt x="176213" y="50526"/>
                    </a:cubicBezTo>
                    <a:cubicBezTo>
                      <a:pt x="178302" y="51918"/>
                      <a:pt x="180866" y="52597"/>
                      <a:pt x="183357" y="52908"/>
                    </a:cubicBezTo>
                    <a:cubicBezTo>
                      <a:pt x="193626" y="54192"/>
                      <a:pt x="203994" y="54495"/>
                      <a:pt x="214313" y="55289"/>
                    </a:cubicBezTo>
                    <a:cubicBezTo>
                      <a:pt x="215107" y="50526"/>
                      <a:pt x="215424" y="45659"/>
                      <a:pt x="216694" y="41001"/>
                    </a:cubicBezTo>
                    <a:cubicBezTo>
                      <a:pt x="218715" y="33592"/>
                      <a:pt x="225425" y="21159"/>
                      <a:pt x="228600" y="14808"/>
                    </a:cubicBezTo>
                    <a:cubicBezTo>
                      <a:pt x="229394" y="10045"/>
                      <a:pt x="226790" y="2916"/>
                      <a:pt x="230982" y="520"/>
                    </a:cubicBezTo>
                    <a:cubicBezTo>
                      <a:pt x="235341" y="-1971"/>
                      <a:pt x="245269" y="5283"/>
                      <a:pt x="245269" y="5283"/>
                    </a:cubicBezTo>
                    <a:cubicBezTo>
                      <a:pt x="247650" y="7664"/>
                      <a:pt x="249611" y="10558"/>
                      <a:pt x="252413" y="12426"/>
                    </a:cubicBezTo>
                    <a:cubicBezTo>
                      <a:pt x="254502" y="13818"/>
                      <a:pt x="257312" y="13685"/>
                      <a:pt x="259557" y="14808"/>
                    </a:cubicBezTo>
                    <a:cubicBezTo>
                      <a:pt x="262116" y="16088"/>
                      <a:pt x="264085" y="18408"/>
                      <a:pt x="266700" y="19570"/>
                    </a:cubicBezTo>
                    <a:cubicBezTo>
                      <a:pt x="292207" y="30907"/>
                      <a:pt x="271963" y="18317"/>
                      <a:pt x="288132" y="29095"/>
                    </a:cubicBezTo>
                    <a:cubicBezTo>
                      <a:pt x="289719" y="31476"/>
                      <a:pt x="292424" y="33416"/>
                      <a:pt x="292894" y="36239"/>
                    </a:cubicBezTo>
                    <a:cubicBezTo>
                      <a:pt x="293307" y="38715"/>
                      <a:pt x="291203" y="40969"/>
                      <a:pt x="290513" y="43383"/>
                    </a:cubicBezTo>
                    <a:cubicBezTo>
                      <a:pt x="289614" y="46530"/>
                      <a:pt x="289391" y="49887"/>
                      <a:pt x="288132" y="52908"/>
                    </a:cubicBezTo>
                    <a:cubicBezTo>
                      <a:pt x="281070" y="69858"/>
                      <a:pt x="280498" y="69437"/>
                      <a:pt x="271463" y="81483"/>
                    </a:cubicBezTo>
                    <a:cubicBezTo>
                      <a:pt x="270669" y="84658"/>
                      <a:pt x="270371" y="88000"/>
                      <a:pt x="269082" y="91008"/>
                    </a:cubicBezTo>
                    <a:cubicBezTo>
                      <a:pt x="267955" y="93638"/>
                      <a:pt x="265739" y="95666"/>
                      <a:pt x="264319" y="98151"/>
                    </a:cubicBezTo>
                    <a:cubicBezTo>
                      <a:pt x="262558" y="101233"/>
                      <a:pt x="261144" y="104501"/>
                      <a:pt x="259557" y="107676"/>
                    </a:cubicBezTo>
                    <a:cubicBezTo>
                      <a:pt x="258763" y="111645"/>
                      <a:pt x="258240" y="115678"/>
                      <a:pt x="257175" y="119583"/>
                    </a:cubicBezTo>
                    <a:cubicBezTo>
                      <a:pt x="255854" y="124426"/>
                      <a:pt x="253630" y="129000"/>
                      <a:pt x="252413" y="133870"/>
                    </a:cubicBezTo>
                    <a:cubicBezTo>
                      <a:pt x="251619" y="137045"/>
                      <a:pt x="250742" y="140200"/>
                      <a:pt x="250032" y="143395"/>
                    </a:cubicBezTo>
                    <a:cubicBezTo>
                      <a:pt x="249154" y="147346"/>
                      <a:pt x="248632" y="151375"/>
                      <a:pt x="247650" y="155301"/>
                    </a:cubicBezTo>
                    <a:cubicBezTo>
                      <a:pt x="247041" y="157736"/>
                      <a:pt x="245878" y="160010"/>
                      <a:pt x="245269" y="162445"/>
                    </a:cubicBezTo>
                    <a:cubicBezTo>
                      <a:pt x="243605" y="169103"/>
                      <a:pt x="241569" y="182268"/>
                      <a:pt x="240507" y="188639"/>
                    </a:cubicBezTo>
                    <a:cubicBezTo>
                      <a:pt x="241301" y="193401"/>
                      <a:pt x="240729" y="198608"/>
                      <a:pt x="242888" y="202926"/>
                    </a:cubicBezTo>
                    <a:cubicBezTo>
                      <a:pt x="244735" y="206619"/>
                      <a:pt x="253793" y="208943"/>
                      <a:pt x="257175" y="210070"/>
                    </a:cubicBezTo>
                    <a:cubicBezTo>
                      <a:pt x="264008" y="220319"/>
                      <a:pt x="265602" y="219337"/>
                      <a:pt x="259557" y="236264"/>
                    </a:cubicBezTo>
                    <a:cubicBezTo>
                      <a:pt x="257632" y="241654"/>
                      <a:pt x="252592" y="245432"/>
                      <a:pt x="250032" y="250551"/>
                    </a:cubicBezTo>
                    <a:cubicBezTo>
                      <a:pt x="248444" y="253726"/>
                      <a:pt x="247150" y="257066"/>
                      <a:pt x="245269" y="260076"/>
                    </a:cubicBezTo>
                    <a:cubicBezTo>
                      <a:pt x="242568" y="264397"/>
                      <a:pt x="235884" y="271702"/>
                      <a:pt x="233363" y="276745"/>
                    </a:cubicBezTo>
                    <a:cubicBezTo>
                      <a:pt x="232241" y="278990"/>
                      <a:pt x="232105" y="281644"/>
                      <a:pt x="230982" y="283889"/>
                    </a:cubicBezTo>
                    <a:cubicBezTo>
                      <a:pt x="228912" y="288029"/>
                      <a:pt x="226219" y="291826"/>
                      <a:pt x="223838" y="295795"/>
                    </a:cubicBezTo>
                    <a:cubicBezTo>
                      <a:pt x="216593" y="339274"/>
                      <a:pt x="226740" y="290438"/>
                      <a:pt x="216694" y="317226"/>
                    </a:cubicBezTo>
                    <a:cubicBezTo>
                      <a:pt x="215273" y="321016"/>
                      <a:pt x="215191" y="325182"/>
                      <a:pt x="214313" y="329133"/>
                    </a:cubicBezTo>
                    <a:cubicBezTo>
                      <a:pt x="213603" y="332328"/>
                      <a:pt x="212535" y="335441"/>
                      <a:pt x="211932" y="338658"/>
                    </a:cubicBezTo>
                    <a:cubicBezTo>
                      <a:pt x="210152" y="348149"/>
                      <a:pt x="208757" y="357708"/>
                      <a:pt x="207169" y="367233"/>
                    </a:cubicBezTo>
                    <a:cubicBezTo>
                      <a:pt x="206375" y="371995"/>
                      <a:pt x="205225" y="376712"/>
                      <a:pt x="204788" y="381520"/>
                    </a:cubicBezTo>
                    <a:cubicBezTo>
                      <a:pt x="203994" y="390251"/>
                      <a:pt x="204244" y="399141"/>
                      <a:pt x="202407" y="407714"/>
                    </a:cubicBezTo>
                    <a:cubicBezTo>
                      <a:pt x="201383" y="412490"/>
                      <a:pt x="193070" y="418917"/>
                      <a:pt x="190500" y="422001"/>
                    </a:cubicBezTo>
                    <a:cubicBezTo>
                      <a:pt x="179188" y="435575"/>
                      <a:pt x="191166" y="422622"/>
                      <a:pt x="183357" y="436289"/>
                    </a:cubicBezTo>
                    <a:cubicBezTo>
                      <a:pt x="181388" y="439735"/>
                      <a:pt x="178520" y="442585"/>
                      <a:pt x="176213" y="445814"/>
                    </a:cubicBezTo>
                    <a:cubicBezTo>
                      <a:pt x="174549" y="448143"/>
                      <a:pt x="173114" y="450629"/>
                      <a:pt x="171450" y="452958"/>
                    </a:cubicBezTo>
                    <a:cubicBezTo>
                      <a:pt x="169143" y="456187"/>
                      <a:pt x="166614" y="459254"/>
                      <a:pt x="164307" y="462483"/>
                    </a:cubicBezTo>
                    <a:cubicBezTo>
                      <a:pt x="162644" y="464812"/>
                      <a:pt x="161208" y="467297"/>
                      <a:pt x="159544" y="469626"/>
                    </a:cubicBezTo>
                    <a:cubicBezTo>
                      <a:pt x="152893" y="478936"/>
                      <a:pt x="150628" y="480316"/>
                      <a:pt x="145257" y="491058"/>
                    </a:cubicBezTo>
                    <a:cubicBezTo>
                      <a:pt x="134578" y="512415"/>
                      <a:pt x="155634" y="478568"/>
                      <a:pt x="138113" y="510108"/>
                    </a:cubicBezTo>
                    <a:cubicBezTo>
                      <a:pt x="132614" y="520006"/>
                      <a:pt x="130665" y="518796"/>
                      <a:pt x="123825" y="526776"/>
                    </a:cubicBezTo>
                    <a:cubicBezTo>
                      <a:pt x="105489" y="548168"/>
                      <a:pt x="127272" y="525711"/>
                      <a:pt x="109538" y="543445"/>
                    </a:cubicBezTo>
                    <a:cubicBezTo>
                      <a:pt x="100531" y="570464"/>
                      <a:pt x="110836" y="546650"/>
                      <a:pt x="85725" y="576783"/>
                    </a:cubicBezTo>
                    <a:cubicBezTo>
                      <a:pt x="81756" y="581545"/>
                      <a:pt x="77465" y="586057"/>
                      <a:pt x="73819" y="591070"/>
                    </a:cubicBezTo>
                    <a:cubicBezTo>
                      <a:pt x="58036" y="612771"/>
                      <a:pt x="74972" y="594678"/>
                      <a:pt x="59532" y="610120"/>
                    </a:cubicBezTo>
                    <a:cubicBezTo>
                      <a:pt x="56861" y="618132"/>
                      <a:pt x="57094" y="618554"/>
                      <a:pt x="52388" y="626789"/>
                    </a:cubicBezTo>
                    <a:cubicBezTo>
                      <a:pt x="50968" y="629274"/>
                      <a:pt x="49045" y="631448"/>
                      <a:pt x="47625" y="633933"/>
                    </a:cubicBezTo>
                    <a:cubicBezTo>
                      <a:pt x="45864" y="637015"/>
                      <a:pt x="44689" y="640414"/>
                      <a:pt x="42863" y="643458"/>
                    </a:cubicBezTo>
                    <a:cubicBezTo>
                      <a:pt x="27102" y="669726"/>
                      <a:pt x="40085" y="637902"/>
                      <a:pt x="35719" y="63393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5966823" y="3366971"/>
                <a:ext cx="219281" cy="428742"/>
              </a:xfrm>
              <a:custGeom>
                <a:avLst/>
                <a:gdLst>
                  <a:gd name="connsiteX0" fmla="*/ 117271 w 219281"/>
                  <a:gd name="connsiteY0" fmla="*/ 28692 h 428742"/>
                  <a:gd name="connsiteX1" fmla="*/ 193471 w 219281"/>
                  <a:gd name="connsiteY1" fmla="*/ 31073 h 428742"/>
                  <a:gd name="connsiteX2" fmla="*/ 217283 w 219281"/>
                  <a:gd name="connsiteY2" fmla="*/ 33454 h 428742"/>
                  <a:gd name="connsiteX3" fmla="*/ 207758 w 219281"/>
                  <a:gd name="connsiteY3" fmla="*/ 64410 h 428742"/>
                  <a:gd name="connsiteX4" fmla="*/ 202996 w 219281"/>
                  <a:gd name="connsiteY4" fmla="*/ 78698 h 428742"/>
                  <a:gd name="connsiteX5" fmla="*/ 200615 w 219281"/>
                  <a:gd name="connsiteY5" fmla="*/ 85842 h 428742"/>
                  <a:gd name="connsiteX6" fmla="*/ 195852 w 219281"/>
                  <a:gd name="connsiteY6" fmla="*/ 92985 h 428742"/>
                  <a:gd name="connsiteX7" fmla="*/ 188708 w 219281"/>
                  <a:gd name="connsiteY7" fmla="*/ 116798 h 428742"/>
                  <a:gd name="connsiteX8" fmla="*/ 181565 w 219281"/>
                  <a:gd name="connsiteY8" fmla="*/ 135848 h 428742"/>
                  <a:gd name="connsiteX9" fmla="*/ 179183 w 219281"/>
                  <a:gd name="connsiteY9" fmla="*/ 152517 h 428742"/>
                  <a:gd name="connsiteX10" fmla="*/ 174421 w 219281"/>
                  <a:gd name="connsiteY10" fmla="*/ 181092 h 428742"/>
                  <a:gd name="connsiteX11" fmla="*/ 172040 w 219281"/>
                  <a:gd name="connsiteY11" fmla="*/ 200142 h 428742"/>
                  <a:gd name="connsiteX12" fmla="*/ 167277 w 219281"/>
                  <a:gd name="connsiteY12" fmla="*/ 216810 h 428742"/>
                  <a:gd name="connsiteX13" fmla="*/ 164896 w 219281"/>
                  <a:gd name="connsiteY13" fmla="*/ 240623 h 428742"/>
                  <a:gd name="connsiteX14" fmla="*/ 162515 w 219281"/>
                  <a:gd name="connsiteY14" fmla="*/ 250148 h 428742"/>
                  <a:gd name="connsiteX15" fmla="*/ 155371 w 219281"/>
                  <a:gd name="connsiteY15" fmla="*/ 257292 h 428742"/>
                  <a:gd name="connsiteX16" fmla="*/ 145846 w 219281"/>
                  <a:gd name="connsiteY16" fmla="*/ 271579 h 428742"/>
                  <a:gd name="connsiteX17" fmla="*/ 136321 w 219281"/>
                  <a:gd name="connsiteY17" fmla="*/ 290629 h 428742"/>
                  <a:gd name="connsiteX18" fmla="*/ 129177 w 219281"/>
                  <a:gd name="connsiteY18" fmla="*/ 300154 h 428742"/>
                  <a:gd name="connsiteX19" fmla="*/ 124415 w 219281"/>
                  <a:gd name="connsiteY19" fmla="*/ 307298 h 428742"/>
                  <a:gd name="connsiteX20" fmla="*/ 122033 w 219281"/>
                  <a:gd name="connsiteY20" fmla="*/ 323967 h 428742"/>
                  <a:gd name="connsiteX21" fmla="*/ 119652 w 219281"/>
                  <a:gd name="connsiteY21" fmla="*/ 331110 h 428742"/>
                  <a:gd name="connsiteX22" fmla="*/ 117271 w 219281"/>
                  <a:gd name="connsiteY22" fmla="*/ 343017 h 428742"/>
                  <a:gd name="connsiteX23" fmla="*/ 114890 w 219281"/>
                  <a:gd name="connsiteY23" fmla="*/ 359685 h 428742"/>
                  <a:gd name="connsiteX24" fmla="*/ 112508 w 219281"/>
                  <a:gd name="connsiteY24" fmla="*/ 369210 h 428742"/>
                  <a:gd name="connsiteX25" fmla="*/ 110127 w 219281"/>
                  <a:gd name="connsiteY25" fmla="*/ 383498 h 428742"/>
                  <a:gd name="connsiteX26" fmla="*/ 107746 w 219281"/>
                  <a:gd name="connsiteY26" fmla="*/ 393023 h 428742"/>
                  <a:gd name="connsiteX27" fmla="*/ 105365 w 219281"/>
                  <a:gd name="connsiteY27" fmla="*/ 409692 h 428742"/>
                  <a:gd name="connsiteX28" fmla="*/ 102983 w 219281"/>
                  <a:gd name="connsiteY28" fmla="*/ 416835 h 428742"/>
                  <a:gd name="connsiteX29" fmla="*/ 100602 w 219281"/>
                  <a:gd name="connsiteY29" fmla="*/ 428742 h 428742"/>
                  <a:gd name="connsiteX30" fmla="*/ 76790 w 219281"/>
                  <a:gd name="connsiteY30" fmla="*/ 426360 h 428742"/>
                  <a:gd name="connsiteX31" fmla="*/ 69646 w 219281"/>
                  <a:gd name="connsiteY31" fmla="*/ 423979 h 428742"/>
                  <a:gd name="connsiteX32" fmla="*/ 67265 w 219281"/>
                  <a:gd name="connsiteY32" fmla="*/ 416835 h 428742"/>
                  <a:gd name="connsiteX33" fmla="*/ 76790 w 219281"/>
                  <a:gd name="connsiteY33" fmla="*/ 390642 h 428742"/>
                  <a:gd name="connsiteX34" fmla="*/ 79171 w 219281"/>
                  <a:gd name="connsiteY34" fmla="*/ 381117 h 428742"/>
                  <a:gd name="connsiteX35" fmla="*/ 83933 w 219281"/>
                  <a:gd name="connsiteY35" fmla="*/ 373973 h 428742"/>
                  <a:gd name="connsiteX36" fmla="*/ 86315 w 219281"/>
                  <a:gd name="connsiteY36" fmla="*/ 362067 h 428742"/>
                  <a:gd name="connsiteX37" fmla="*/ 93458 w 219281"/>
                  <a:gd name="connsiteY37" fmla="*/ 333492 h 428742"/>
                  <a:gd name="connsiteX38" fmla="*/ 95840 w 219281"/>
                  <a:gd name="connsiteY38" fmla="*/ 290629 h 428742"/>
                  <a:gd name="connsiteX39" fmla="*/ 98221 w 219281"/>
                  <a:gd name="connsiteY39" fmla="*/ 271579 h 428742"/>
                  <a:gd name="connsiteX40" fmla="*/ 100602 w 219281"/>
                  <a:gd name="connsiteY40" fmla="*/ 235860 h 428742"/>
                  <a:gd name="connsiteX41" fmla="*/ 98221 w 219281"/>
                  <a:gd name="connsiteY41" fmla="*/ 223954 h 428742"/>
                  <a:gd name="connsiteX42" fmla="*/ 83933 w 219281"/>
                  <a:gd name="connsiteY42" fmla="*/ 221573 h 428742"/>
                  <a:gd name="connsiteX43" fmla="*/ 57740 w 219281"/>
                  <a:gd name="connsiteY43" fmla="*/ 212048 h 428742"/>
                  <a:gd name="connsiteX44" fmla="*/ 43452 w 219281"/>
                  <a:gd name="connsiteY44" fmla="*/ 207285 h 428742"/>
                  <a:gd name="connsiteX45" fmla="*/ 26783 w 219281"/>
                  <a:gd name="connsiteY45" fmla="*/ 204904 h 428742"/>
                  <a:gd name="connsiteX46" fmla="*/ 14877 w 219281"/>
                  <a:gd name="connsiteY46" fmla="*/ 202523 h 428742"/>
                  <a:gd name="connsiteX47" fmla="*/ 590 w 219281"/>
                  <a:gd name="connsiteY47" fmla="*/ 200142 h 428742"/>
                  <a:gd name="connsiteX48" fmla="*/ 2971 w 219281"/>
                  <a:gd name="connsiteY48" fmla="*/ 171567 h 428742"/>
                  <a:gd name="connsiteX49" fmla="*/ 22021 w 219281"/>
                  <a:gd name="connsiteY49" fmla="*/ 169185 h 428742"/>
                  <a:gd name="connsiteX50" fmla="*/ 17258 w 219281"/>
                  <a:gd name="connsiteY50" fmla="*/ 140610 h 428742"/>
                  <a:gd name="connsiteX51" fmla="*/ 14877 w 219281"/>
                  <a:gd name="connsiteY51" fmla="*/ 62029 h 428742"/>
                  <a:gd name="connsiteX52" fmla="*/ 10115 w 219281"/>
                  <a:gd name="connsiteY52" fmla="*/ 42979 h 428742"/>
                  <a:gd name="connsiteX53" fmla="*/ 7733 w 219281"/>
                  <a:gd name="connsiteY53" fmla="*/ 33454 h 428742"/>
                  <a:gd name="connsiteX54" fmla="*/ 2971 w 219281"/>
                  <a:gd name="connsiteY54" fmla="*/ 19167 h 428742"/>
                  <a:gd name="connsiteX55" fmla="*/ 5352 w 219281"/>
                  <a:gd name="connsiteY55" fmla="*/ 2498 h 428742"/>
                  <a:gd name="connsiteX56" fmla="*/ 26783 w 219281"/>
                  <a:gd name="connsiteY56" fmla="*/ 4879 h 428742"/>
                  <a:gd name="connsiteX57" fmla="*/ 29165 w 219281"/>
                  <a:gd name="connsiteY57" fmla="*/ 38217 h 428742"/>
                  <a:gd name="connsiteX58" fmla="*/ 33927 w 219281"/>
                  <a:gd name="connsiteY58" fmla="*/ 54885 h 428742"/>
                  <a:gd name="connsiteX59" fmla="*/ 36308 w 219281"/>
                  <a:gd name="connsiteY59" fmla="*/ 78698 h 428742"/>
                  <a:gd name="connsiteX60" fmla="*/ 41071 w 219281"/>
                  <a:gd name="connsiteY60" fmla="*/ 95367 h 428742"/>
                  <a:gd name="connsiteX61" fmla="*/ 43452 w 219281"/>
                  <a:gd name="connsiteY61" fmla="*/ 109654 h 428742"/>
                  <a:gd name="connsiteX62" fmla="*/ 45833 w 219281"/>
                  <a:gd name="connsiteY62" fmla="*/ 128704 h 428742"/>
                  <a:gd name="connsiteX63" fmla="*/ 50596 w 219281"/>
                  <a:gd name="connsiteY63" fmla="*/ 142992 h 428742"/>
                  <a:gd name="connsiteX64" fmla="*/ 55358 w 219281"/>
                  <a:gd name="connsiteY64" fmla="*/ 164423 h 428742"/>
                  <a:gd name="connsiteX65" fmla="*/ 57740 w 219281"/>
                  <a:gd name="connsiteY65" fmla="*/ 188235 h 428742"/>
                  <a:gd name="connsiteX66" fmla="*/ 114890 w 219281"/>
                  <a:gd name="connsiteY66" fmla="*/ 176329 h 428742"/>
                  <a:gd name="connsiteX67" fmla="*/ 117271 w 219281"/>
                  <a:gd name="connsiteY67" fmla="*/ 145373 h 428742"/>
                  <a:gd name="connsiteX68" fmla="*/ 119652 w 219281"/>
                  <a:gd name="connsiteY68" fmla="*/ 135848 h 428742"/>
                  <a:gd name="connsiteX69" fmla="*/ 124415 w 219281"/>
                  <a:gd name="connsiteY69" fmla="*/ 112035 h 428742"/>
                  <a:gd name="connsiteX70" fmla="*/ 126796 w 219281"/>
                  <a:gd name="connsiteY70" fmla="*/ 100129 h 428742"/>
                  <a:gd name="connsiteX71" fmla="*/ 129177 w 219281"/>
                  <a:gd name="connsiteY71" fmla="*/ 85842 h 428742"/>
                  <a:gd name="connsiteX72" fmla="*/ 131558 w 219281"/>
                  <a:gd name="connsiteY72" fmla="*/ 76317 h 428742"/>
                  <a:gd name="connsiteX73" fmla="*/ 124415 w 219281"/>
                  <a:gd name="connsiteY73" fmla="*/ 71554 h 428742"/>
                  <a:gd name="connsiteX74" fmla="*/ 117271 w 219281"/>
                  <a:gd name="connsiteY74" fmla="*/ 28692 h 42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9281" h="428742">
                    <a:moveTo>
                      <a:pt x="117271" y="28692"/>
                    </a:moveTo>
                    <a:cubicBezTo>
                      <a:pt x="128780" y="21945"/>
                      <a:pt x="168087" y="29864"/>
                      <a:pt x="193471" y="31073"/>
                    </a:cubicBezTo>
                    <a:cubicBezTo>
                      <a:pt x="201439" y="31452"/>
                      <a:pt x="212591" y="27003"/>
                      <a:pt x="217283" y="33454"/>
                    </a:cubicBezTo>
                    <a:cubicBezTo>
                      <a:pt x="223766" y="42368"/>
                      <a:pt x="212838" y="56792"/>
                      <a:pt x="207758" y="64410"/>
                    </a:cubicBezTo>
                    <a:lnTo>
                      <a:pt x="202996" y="78698"/>
                    </a:lnTo>
                    <a:cubicBezTo>
                      <a:pt x="202202" y="81079"/>
                      <a:pt x="202008" y="83754"/>
                      <a:pt x="200615" y="85842"/>
                    </a:cubicBezTo>
                    <a:lnTo>
                      <a:pt x="195852" y="92985"/>
                    </a:lnTo>
                    <a:cubicBezTo>
                      <a:pt x="193512" y="102345"/>
                      <a:pt x="192575" y="107129"/>
                      <a:pt x="188708" y="116798"/>
                    </a:cubicBezTo>
                    <a:cubicBezTo>
                      <a:pt x="183014" y="131035"/>
                      <a:pt x="185297" y="124649"/>
                      <a:pt x="181565" y="135848"/>
                    </a:cubicBezTo>
                    <a:cubicBezTo>
                      <a:pt x="180771" y="141404"/>
                      <a:pt x="180106" y="146981"/>
                      <a:pt x="179183" y="152517"/>
                    </a:cubicBezTo>
                    <a:cubicBezTo>
                      <a:pt x="174094" y="183047"/>
                      <a:pt x="179603" y="142221"/>
                      <a:pt x="174421" y="181092"/>
                    </a:cubicBezTo>
                    <a:cubicBezTo>
                      <a:pt x="173575" y="187435"/>
                      <a:pt x="173092" y="193830"/>
                      <a:pt x="172040" y="200142"/>
                    </a:cubicBezTo>
                    <a:cubicBezTo>
                      <a:pt x="171044" y="206117"/>
                      <a:pt x="169163" y="211152"/>
                      <a:pt x="167277" y="216810"/>
                    </a:cubicBezTo>
                    <a:cubicBezTo>
                      <a:pt x="166483" y="224748"/>
                      <a:pt x="166024" y="232726"/>
                      <a:pt x="164896" y="240623"/>
                    </a:cubicBezTo>
                    <a:cubicBezTo>
                      <a:pt x="164433" y="243863"/>
                      <a:pt x="164139" y="247306"/>
                      <a:pt x="162515" y="250148"/>
                    </a:cubicBezTo>
                    <a:cubicBezTo>
                      <a:pt x="160844" y="253072"/>
                      <a:pt x="157439" y="254634"/>
                      <a:pt x="155371" y="257292"/>
                    </a:cubicBezTo>
                    <a:cubicBezTo>
                      <a:pt x="151857" y="261810"/>
                      <a:pt x="148686" y="266609"/>
                      <a:pt x="145846" y="271579"/>
                    </a:cubicBezTo>
                    <a:cubicBezTo>
                      <a:pt x="142324" y="277743"/>
                      <a:pt x="139898" y="284497"/>
                      <a:pt x="136321" y="290629"/>
                    </a:cubicBezTo>
                    <a:cubicBezTo>
                      <a:pt x="134321" y="294057"/>
                      <a:pt x="131484" y="296924"/>
                      <a:pt x="129177" y="300154"/>
                    </a:cubicBezTo>
                    <a:cubicBezTo>
                      <a:pt x="127514" y="302483"/>
                      <a:pt x="126002" y="304917"/>
                      <a:pt x="124415" y="307298"/>
                    </a:cubicBezTo>
                    <a:cubicBezTo>
                      <a:pt x="123621" y="312854"/>
                      <a:pt x="123134" y="318463"/>
                      <a:pt x="122033" y="323967"/>
                    </a:cubicBezTo>
                    <a:cubicBezTo>
                      <a:pt x="121541" y="326428"/>
                      <a:pt x="120261" y="328675"/>
                      <a:pt x="119652" y="331110"/>
                    </a:cubicBezTo>
                    <a:cubicBezTo>
                      <a:pt x="118670" y="335037"/>
                      <a:pt x="117936" y="339024"/>
                      <a:pt x="117271" y="343017"/>
                    </a:cubicBezTo>
                    <a:cubicBezTo>
                      <a:pt x="116348" y="348553"/>
                      <a:pt x="115894" y="354163"/>
                      <a:pt x="114890" y="359685"/>
                    </a:cubicBezTo>
                    <a:cubicBezTo>
                      <a:pt x="114304" y="362905"/>
                      <a:pt x="113150" y="366001"/>
                      <a:pt x="112508" y="369210"/>
                    </a:cubicBezTo>
                    <a:cubicBezTo>
                      <a:pt x="111561" y="373945"/>
                      <a:pt x="111074" y="378763"/>
                      <a:pt x="110127" y="383498"/>
                    </a:cubicBezTo>
                    <a:cubicBezTo>
                      <a:pt x="109485" y="386707"/>
                      <a:pt x="108331" y="389803"/>
                      <a:pt x="107746" y="393023"/>
                    </a:cubicBezTo>
                    <a:cubicBezTo>
                      <a:pt x="106742" y="398545"/>
                      <a:pt x="106466" y="404188"/>
                      <a:pt x="105365" y="409692"/>
                    </a:cubicBezTo>
                    <a:cubicBezTo>
                      <a:pt x="104873" y="412153"/>
                      <a:pt x="103592" y="414400"/>
                      <a:pt x="102983" y="416835"/>
                    </a:cubicBezTo>
                    <a:cubicBezTo>
                      <a:pt x="102001" y="420762"/>
                      <a:pt x="101396" y="424773"/>
                      <a:pt x="100602" y="428742"/>
                    </a:cubicBezTo>
                    <a:cubicBezTo>
                      <a:pt x="92665" y="427948"/>
                      <a:pt x="84674" y="427573"/>
                      <a:pt x="76790" y="426360"/>
                    </a:cubicBezTo>
                    <a:cubicBezTo>
                      <a:pt x="74309" y="425978"/>
                      <a:pt x="71421" y="425754"/>
                      <a:pt x="69646" y="423979"/>
                    </a:cubicBezTo>
                    <a:cubicBezTo>
                      <a:pt x="67871" y="422204"/>
                      <a:pt x="68059" y="419216"/>
                      <a:pt x="67265" y="416835"/>
                    </a:cubicBezTo>
                    <a:cubicBezTo>
                      <a:pt x="72721" y="395009"/>
                      <a:pt x="68396" y="403231"/>
                      <a:pt x="76790" y="390642"/>
                    </a:cubicBezTo>
                    <a:cubicBezTo>
                      <a:pt x="77584" y="387467"/>
                      <a:pt x="77882" y="384125"/>
                      <a:pt x="79171" y="381117"/>
                    </a:cubicBezTo>
                    <a:cubicBezTo>
                      <a:pt x="80298" y="378486"/>
                      <a:pt x="82928" y="376653"/>
                      <a:pt x="83933" y="373973"/>
                    </a:cubicBezTo>
                    <a:cubicBezTo>
                      <a:pt x="85354" y="370183"/>
                      <a:pt x="85250" y="365972"/>
                      <a:pt x="86315" y="362067"/>
                    </a:cubicBezTo>
                    <a:cubicBezTo>
                      <a:pt x="94399" y="332428"/>
                      <a:pt x="88526" y="363089"/>
                      <a:pt x="93458" y="333492"/>
                    </a:cubicBezTo>
                    <a:cubicBezTo>
                      <a:pt x="94252" y="319204"/>
                      <a:pt x="94742" y="304897"/>
                      <a:pt x="95840" y="290629"/>
                    </a:cubicBezTo>
                    <a:cubicBezTo>
                      <a:pt x="96331" y="284248"/>
                      <a:pt x="97667" y="277954"/>
                      <a:pt x="98221" y="271579"/>
                    </a:cubicBezTo>
                    <a:cubicBezTo>
                      <a:pt x="99255" y="259691"/>
                      <a:pt x="99808" y="247766"/>
                      <a:pt x="100602" y="235860"/>
                    </a:cubicBezTo>
                    <a:cubicBezTo>
                      <a:pt x="99808" y="231891"/>
                      <a:pt x="101294" y="226588"/>
                      <a:pt x="98221" y="223954"/>
                    </a:cubicBezTo>
                    <a:cubicBezTo>
                      <a:pt x="94555" y="220812"/>
                      <a:pt x="88416" y="223366"/>
                      <a:pt x="83933" y="221573"/>
                    </a:cubicBezTo>
                    <a:cubicBezTo>
                      <a:pt x="50840" y="208336"/>
                      <a:pt x="105315" y="218844"/>
                      <a:pt x="57740" y="212048"/>
                    </a:cubicBezTo>
                    <a:cubicBezTo>
                      <a:pt x="52977" y="210460"/>
                      <a:pt x="48422" y="207995"/>
                      <a:pt x="43452" y="207285"/>
                    </a:cubicBezTo>
                    <a:cubicBezTo>
                      <a:pt x="37896" y="206491"/>
                      <a:pt x="32319" y="205827"/>
                      <a:pt x="26783" y="204904"/>
                    </a:cubicBezTo>
                    <a:cubicBezTo>
                      <a:pt x="22791" y="204239"/>
                      <a:pt x="18859" y="203247"/>
                      <a:pt x="14877" y="202523"/>
                    </a:cubicBezTo>
                    <a:cubicBezTo>
                      <a:pt x="10127" y="201659"/>
                      <a:pt x="5352" y="200936"/>
                      <a:pt x="590" y="200142"/>
                    </a:cubicBezTo>
                    <a:cubicBezTo>
                      <a:pt x="1384" y="190617"/>
                      <a:pt x="-2469" y="179426"/>
                      <a:pt x="2971" y="171567"/>
                    </a:cubicBezTo>
                    <a:cubicBezTo>
                      <a:pt x="6614" y="166305"/>
                      <a:pt x="18092" y="174236"/>
                      <a:pt x="22021" y="169185"/>
                    </a:cubicBezTo>
                    <a:cubicBezTo>
                      <a:pt x="24132" y="166471"/>
                      <a:pt x="18688" y="146328"/>
                      <a:pt x="17258" y="140610"/>
                    </a:cubicBezTo>
                    <a:cubicBezTo>
                      <a:pt x="16464" y="114416"/>
                      <a:pt x="16789" y="88165"/>
                      <a:pt x="14877" y="62029"/>
                    </a:cubicBezTo>
                    <a:cubicBezTo>
                      <a:pt x="14399" y="55501"/>
                      <a:pt x="11703" y="49329"/>
                      <a:pt x="10115" y="42979"/>
                    </a:cubicBezTo>
                    <a:cubicBezTo>
                      <a:pt x="9321" y="39804"/>
                      <a:pt x="8768" y="36559"/>
                      <a:pt x="7733" y="33454"/>
                    </a:cubicBezTo>
                    <a:lnTo>
                      <a:pt x="2971" y="19167"/>
                    </a:lnTo>
                    <a:cubicBezTo>
                      <a:pt x="3765" y="13611"/>
                      <a:pt x="539" y="5386"/>
                      <a:pt x="5352" y="2498"/>
                    </a:cubicBezTo>
                    <a:cubicBezTo>
                      <a:pt x="11515" y="-1200"/>
                      <a:pt x="22796" y="-1101"/>
                      <a:pt x="26783" y="4879"/>
                    </a:cubicBezTo>
                    <a:cubicBezTo>
                      <a:pt x="32963" y="14149"/>
                      <a:pt x="27935" y="27144"/>
                      <a:pt x="29165" y="38217"/>
                    </a:cubicBezTo>
                    <a:cubicBezTo>
                      <a:pt x="29664" y="42704"/>
                      <a:pt x="32421" y="50368"/>
                      <a:pt x="33927" y="54885"/>
                    </a:cubicBezTo>
                    <a:cubicBezTo>
                      <a:pt x="34721" y="62823"/>
                      <a:pt x="35180" y="70801"/>
                      <a:pt x="36308" y="78698"/>
                    </a:cubicBezTo>
                    <a:cubicBezTo>
                      <a:pt x="38381" y="93207"/>
                      <a:pt x="38359" y="83163"/>
                      <a:pt x="41071" y="95367"/>
                    </a:cubicBezTo>
                    <a:cubicBezTo>
                      <a:pt x="42118" y="100080"/>
                      <a:pt x="42769" y="104875"/>
                      <a:pt x="43452" y="109654"/>
                    </a:cubicBezTo>
                    <a:cubicBezTo>
                      <a:pt x="44357" y="115989"/>
                      <a:pt x="44492" y="122447"/>
                      <a:pt x="45833" y="128704"/>
                    </a:cubicBezTo>
                    <a:cubicBezTo>
                      <a:pt x="46885" y="133613"/>
                      <a:pt x="49771" y="138040"/>
                      <a:pt x="50596" y="142992"/>
                    </a:cubicBezTo>
                    <a:cubicBezTo>
                      <a:pt x="53390" y="159755"/>
                      <a:pt x="51450" y="152699"/>
                      <a:pt x="55358" y="164423"/>
                    </a:cubicBezTo>
                    <a:cubicBezTo>
                      <a:pt x="56152" y="172360"/>
                      <a:pt x="50488" y="184911"/>
                      <a:pt x="57740" y="188235"/>
                    </a:cubicBezTo>
                    <a:cubicBezTo>
                      <a:pt x="113503" y="213793"/>
                      <a:pt x="110515" y="202573"/>
                      <a:pt x="114890" y="176329"/>
                    </a:cubicBezTo>
                    <a:cubicBezTo>
                      <a:pt x="115684" y="166010"/>
                      <a:pt x="116062" y="155651"/>
                      <a:pt x="117271" y="145373"/>
                    </a:cubicBezTo>
                    <a:cubicBezTo>
                      <a:pt x="117653" y="142123"/>
                      <a:pt x="118966" y="139048"/>
                      <a:pt x="119652" y="135848"/>
                    </a:cubicBezTo>
                    <a:cubicBezTo>
                      <a:pt x="121348" y="127933"/>
                      <a:pt x="122827" y="119973"/>
                      <a:pt x="124415" y="112035"/>
                    </a:cubicBezTo>
                    <a:cubicBezTo>
                      <a:pt x="125209" y="108066"/>
                      <a:pt x="126131" y="104121"/>
                      <a:pt x="126796" y="100129"/>
                    </a:cubicBezTo>
                    <a:cubicBezTo>
                      <a:pt x="127590" y="95367"/>
                      <a:pt x="128230" y="90576"/>
                      <a:pt x="129177" y="85842"/>
                    </a:cubicBezTo>
                    <a:cubicBezTo>
                      <a:pt x="129819" y="82633"/>
                      <a:pt x="130764" y="79492"/>
                      <a:pt x="131558" y="76317"/>
                    </a:cubicBezTo>
                    <a:cubicBezTo>
                      <a:pt x="129177" y="74729"/>
                      <a:pt x="126439" y="73578"/>
                      <a:pt x="124415" y="71554"/>
                    </a:cubicBezTo>
                    <a:cubicBezTo>
                      <a:pt x="112607" y="59745"/>
                      <a:pt x="105762" y="35439"/>
                      <a:pt x="117271" y="2869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" name="Freeform 81"/>
              <p:cNvSpPr/>
              <p:nvPr/>
            </p:nvSpPr>
            <p:spPr>
              <a:xfrm>
                <a:off x="5912603" y="3860006"/>
                <a:ext cx="133586" cy="226219"/>
              </a:xfrm>
              <a:custGeom>
                <a:avLst/>
                <a:gdLst>
                  <a:gd name="connsiteX0" fmla="*/ 81003 w 133586"/>
                  <a:gd name="connsiteY0" fmla="*/ 0 h 226219"/>
                  <a:gd name="connsiteX1" fmla="*/ 92910 w 133586"/>
                  <a:gd name="connsiteY1" fmla="*/ 7144 h 226219"/>
                  <a:gd name="connsiteX2" fmla="*/ 107197 w 133586"/>
                  <a:gd name="connsiteY2" fmla="*/ 11907 h 226219"/>
                  <a:gd name="connsiteX3" fmla="*/ 114341 w 133586"/>
                  <a:gd name="connsiteY3" fmla="*/ 14288 h 226219"/>
                  <a:gd name="connsiteX4" fmla="*/ 128628 w 133586"/>
                  <a:gd name="connsiteY4" fmla="*/ 21432 h 226219"/>
                  <a:gd name="connsiteX5" fmla="*/ 133391 w 133586"/>
                  <a:gd name="connsiteY5" fmla="*/ 28575 h 226219"/>
                  <a:gd name="connsiteX6" fmla="*/ 119103 w 133586"/>
                  <a:gd name="connsiteY6" fmla="*/ 42863 h 226219"/>
                  <a:gd name="connsiteX7" fmla="*/ 111960 w 133586"/>
                  <a:gd name="connsiteY7" fmla="*/ 61913 h 226219"/>
                  <a:gd name="connsiteX8" fmla="*/ 107197 w 133586"/>
                  <a:gd name="connsiteY8" fmla="*/ 71438 h 226219"/>
                  <a:gd name="connsiteX9" fmla="*/ 102435 w 133586"/>
                  <a:gd name="connsiteY9" fmla="*/ 88107 h 226219"/>
                  <a:gd name="connsiteX10" fmla="*/ 95291 w 133586"/>
                  <a:gd name="connsiteY10" fmla="*/ 126207 h 226219"/>
                  <a:gd name="connsiteX11" fmla="*/ 81003 w 133586"/>
                  <a:gd name="connsiteY11" fmla="*/ 152400 h 226219"/>
                  <a:gd name="connsiteX12" fmla="*/ 76241 w 133586"/>
                  <a:gd name="connsiteY12" fmla="*/ 161925 h 226219"/>
                  <a:gd name="connsiteX13" fmla="*/ 71478 w 133586"/>
                  <a:gd name="connsiteY13" fmla="*/ 178594 h 226219"/>
                  <a:gd name="connsiteX14" fmla="*/ 64335 w 133586"/>
                  <a:gd name="connsiteY14" fmla="*/ 197644 h 226219"/>
                  <a:gd name="connsiteX15" fmla="*/ 52428 w 133586"/>
                  <a:gd name="connsiteY15" fmla="*/ 226219 h 226219"/>
                  <a:gd name="connsiteX16" fmla="*/ 45285 w 133586"/>
                  <a:gd name="connsiteY16" fmla="*/ 221457 h 226219"/>
                  <a:gd name="connsiteX17" fmla="*/ 38141 w 133586"/>
                  <a:gd name="connsiteY17" fmla="*/ 214313 h 226219"/>
                  <a:gd name="connsiteX18" fmla="*/ 28616 w 133586"/>
                  <a:gd name="connsiteY18" fmla="*/ 211932 h 226219"/>
                  <a:gd name="connsiteX19" fmla="*/ 4803 w 133586"/>
                  <a:gd name="connsiteY19" fmla="*/ 207169 h 226219"/>
                  <a:gd name="connsiteX20" fmla="*/ 41 w 133586"/>
                  <a:gd name="connsiteY20" fmla="*/ 200025 h 226219"/>
                  <a:gd name="connsiteX21" fmla="*/ 7185 w 133586"/>
                  <a:gd name="connsiteY21" fmla="*/ 192882 h 226219"/>
                  <a:gd name="connsiteX22" fmla="*/ 14328 w 133586"/>
                  <a:gd name="connsiteY22" fmla="*/ 188119 h 226219"/>
                  <a:gd name="connsiteX23" fmla="*/ 23853 w 133586"/>
                  <a:gd name="connsiteY23" fmla="*/ 180975 h 226219"/>
                  <a:gd name="connsiteX24" fmla="*/ 28616 w 133586"/>
                  <a:gd name="connsiteY24" fmla="*/ 169069 h 226219"/>
                  <a:gd name="connsiteX25" fmla="*/ 33378 w 133586"/>
                  <a:gd name="connsiteY25" fmla="*/ 161925 h 226219"/>
                  <a:gd name="connsiteX26" fmla="*/ 35760 w 133586"/>
                  <a:gd name="connsiteY26" fmla="*/ 152400 h 226219"/>
                  <a:gd name="connsiteX27" fmla="*/ 42903 w 133586"/>
                  <a:gd name="connsiteY27" fmla="*/ 133350 h 226219"/>
                  <a:gd name="connsiteX28" fmla="*/ 45285 w 133586"/>
                  <a:gd name="connsiteY28" fmla="*/ 126207 h 226219"/>
                  <a:gd name="connsiteX29" fmla="*/ 50047 w 133586"/>
                  <a:gd name="connsiteY29" fmla="*/ 95250 h 226219"/>
                  <a:gd name="connsiteX30" fmla="*/ 52428 w 133586"/>
                  <a:gd name="connsiteY30" fmla="*/ 88107 h 226219"/>
                  <a:gd name="connsiteX31" fmla="*/ 57191 w 133586"/>
                  <a:gd name="connsiteY31" fmla="*/ 69057 h 226219"/>
                  <a:gd name="connsiteX32" fmla="*/ 59572 w 133586"/>
                  <a:gd name="connsiteY32" fmla="*/ 59532 h 226219"/>
                  <a:gd name="connsiteX33" fmla="*/ 61953 w 133586"/>
                  <a:gd name="connsiteY33" fmla="*/ 42863 h 226219"/>
                  <a:gd name="connsiteX34" fmla="*/ 66716 w 133586"/>
                  <a:gd name="connsiteY34" fmla="*/ 33338 h 226219"/>
                  <a:gd name="connsiteX35" fmla="*/ 76241 w 133586"/>
                  <a:gd name="connsiteY35" fmla="*/ 16669 h 226219"/>
                  <a:gd name="connsiteX36" fmla="*/ 81003 w 133586"/>
                  <a:gd name="connsiteY36" fmla="*/ 0 h 226219"/>
                  <a:gd name="connsiteX37" fmla="*/ 81003 w 133586"/>
                  <a:gd name="connsiteY37" fmla="*/ 0 h 22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33586" h="226219">
                    <a:moveTo>
                      <a:pt x="81003" y="0"/>
                    </a:moveTo>
                    <a:cubicBezTo>
                      <a:pt x="82987" y="1191"/>
                      <a:pt x="88696" y="5229"/>
                      <a:pt x="92910" y="7144"/>
                    </a:cubicBezTo>
                    <a:cubicBezTo>
                      <a:pt x="97480" y="9221"/>
                      <a:pt x="102435" y="10319"/>
                      <a:pt x="107197" y="11907"/>
                    </a:cubicBezTo>
                    <a:cubicBezTo>
                      <a:pt x="109578" y="12701"/>
                      <a:pt x="112252" y="12896"/>
                      <a:pt x="114341" y="14288"/>
                    </a:cubicBezTo>
                    <a:cubicBezTo>
                      <a:pt x="123573" y="20442"/>
                      <a:pt x="118770" y="18145"/>
                      <a:pt x="128628" y="21432"/>
                    </a:cubicBezTo>
                    <a:cubicBezTo>
                      <a:pt x="130216" y="23813"/>
                      <a:pt x="134553" y="25960"/>
                      <a:pt x="133391" y="28575"/>
                    </a:cubicBezTo>
                    <a:cubicBezTo>
                      <a:pt x="130655" y="34730"/>
                      <a:pt x="119103" y="42863"/>
                      <a:pt x="119103" y="42863"/>
                    </a:cubicBezTo>
                    <a:cubicBezTo>
                      <a:pt x="116486" y="50717"/>
                      <a:pt x="115755" y="53373"/>
                      <a:pt x="111960" y="61913"/>
                    </a:cubicBezTo>
                    <a:cubicBezTo>
                      <a:pt x="110518" y="65157"/>
                      <a:pt x="108595" y="68175"/>
                      <a:pt x="107197" y="71438"/>
                    </a:cubicBezTo>
                    <a:cubicBezTo>
                      <a:pt x="105495" y="75409"/>
                      <a:pt x="103190" y="84332"/>
                      <a:pt x="102435" y="88107"/>
                    </a:cubicBezTo>
                    <a:cubicBezTo>
                      <a:pt x="101068" y="94939"/>
                      <a:pt x="97065" y="123546"/>
                      <a:pt x="95291" y="126207"/>
                    </a:cubicBezTo>
                    <a:cubicBezTo>
                      <a:pt x="86590" y="139256"/>
                      <a:pt x="91806" y="130793"/>
                      <a:pt x="81003" y="152400"/>
                    </a:cubicBezTo>
                    <a:cubicBezTo>
                      <a:pt x="79416" y="155575"/>
                      <a:pt x="77363" y="158557"/>
                      <a:pt x="76241" y="161925"/>
                    </a:cubicBezTo>
                    <a:cubicBezTo>
                      <a:pt x="70532" y="179054"/>
                      <a:pt x="77459" y="157663"/>
                      <a:pt x="71478" y="178594"/>
                    </a:cubicBezTo>
                    <a:cubicBezTo>
                      <a:pt x="68976" y="187350"/>
                      <a:pt x="67934" y="187568"/>
                      <a:pt x="64335" y="197644"/>
                    </a:cubicBezTo>
                    <a:cubicBezTo>
                      <a:pt x="55049" y="223646"/>
                      <a:pt x="61838" y="212104"/>
                      <a:pt x="52428" y="226219"/>
                    </a:cubicBezTo>
                    <a:cubicBezTo>
                      <a:pt x="50047" y="224632"/>
                      <a:pt x="47483" y="223289"/>
                      <a:pt x="45285" y="221457"/>
                    </a:cubicBezTo>
                    <a:cubicBezTo>
                      <a:pt x="42698" y="219301"/>
                      <a:pt x="41065" y="215984"/>
                      <a:pt x="38141" y="214313"/>
                    </a:cubicBezTo>
                    <a:cubicBezTo>
                      <a:pt x="35299" y="212689"/>
                      <a:pt x="31816" y="212618"/>
                      <a:pt x="28616" y="211932"/>
                    </a:cubicBezTo>
                    <a:cubicBezTo>
                      <a:pt x="20701" y="210236"/>
                      <a:pt x="4803" y="207169"/>
                      <a:pt x="4803" y="207169"/>
                    </a:cubicBezTo>
                    <a:cubicBezTo>
                      <a:pt x="3216" y="204788"/>
                      <a:pt x="-430" y="202848"/>
                      <a:pt x="41" y="200025"/>
                    </a:cubicBezTo>
                    <a:cubicBezTo>
                      <a:pt x="595" y="196703"/>
                      <a:pt x="4598" y="195038"/>
                      <a:pt x="7185" y="192882"/>
                    </a:cubicBezTo>
                    <a:cubicBezTo>
                      <a:pt x="9383" y="191050"/>
                      <a:pt x="11999" y="189783"/>
                      <a:pt x="14328" y="188119"/>
                    </a:cubicBezTo>
                    <a:cubicBezTo>
                      <a:pt x="17557" y="185812"/>
                      <a:pt x="20678" y="183356"/>
                      <a:pt x="23853" y="180975"/>
                    </a:cubicBezTo>
                    <a:cubicBezTo>
                      <a:pt x="25441" y="177006"/>
                      <a:pt x="26704" y="172892"/>
                      <a:pt x="28616" y="169069"/>
                    </a:cubicBezTo>
                    <a:cubicBezTo>
                      <a:pt x="29896" y="166509"/>
                      <a:pt x="32251" y="164555"/>
                      <a:pt x="33378" y="161925"/>
                    </a:cubicBezTo>
                    <a:cubicBezTo>
                      <a:pt x="34667" y="158917"/>
                      <a:pt x="34861" y="155547"/>
                      <a:pt x="35760" y="152400"/>
                    </a:cubicBezTo>
                    <a:cubicBezTo>
                      <a:pt x="37921" y="144837"/>
                      <a:pt x="39886" y="141396"/>
                      <a:pt x="42903" y="133350"/>
                    </a:cubicBezTo>
                    <a:cubicBezTo>
                      <a:pt x="43784" y="131000"/>
                      <a:pt x="44491" y="128588"/>
                      <a:pt x="45285" y="126207"/>
                    </a:cubicBezTo>
                    <a:cubicBezTo>
                      <a:pt x="46730" y="114642"/>
                      <a:pt x="47320" y="106157"/>
                      <a:pt x="50047" y="95250"/>
                    </a:cubicBezTo>
                    <a:cubicBezTo>
                      <a:pt x="50656" y="92815"/>
                      <a:pt x="51768" y="90528"/>
                      <a:pt x="52428" y="88107"/>
                    </a:cubicBezTo>
                    <a:cubicBezTo>
                      <a:pt x="54150" y="81792"/>
                      <a:pt x="55603" y="75407"/>
                      <a:pt x="57191" y="69057"/>
                    </a:cubicBezTo>
                    <a:cubicBezTo>
                      <a:pt x="57985" y="65882"/>
                      <a:pt x="59109" y="62772"/>
                      <a:pt x="59572" y="59532"/>
                    </a:cubicBezTo>
                    <a:cubicBezTo>
                      <a:pt x="60366" y="53976"/>
                      <a:pt x="60476" y="48278"/>
                      <a:pt x="61953" y="42863"/>
                    </a:cubicBezTo>
                    <a:cubicBezTo>
                      <a:pt x="62887" y="39438"/>
                      <a:pt x="65318" y="36601"/>
                      <a:pt x="66716" y="33338"/>
                    </a:cubicBezTo>
                    <a:cubicBezTo>
                      <a:pt x="72778" y="19195"/>
                      <a:pt x="63756" y="33315"/>
                      <a:pt x="76241" y="16669"/>
                    </a:cubicBezTo>
                    <a:cubicBezTo>
                      <a:pt x="77003" y="13619"/>
                      <a:pt x="79296" y="3415"/>
                      <a:pt x="81003" y="0"/>
                    </a:cubicBezTo>
                    <a:lnTo>
                      <a:pt x="8100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6211798" y="3407569"/>
                <a:ext cx="343657" cy="353176"/>
              </a:xfrm>
              <a:custGeom>
                <a:avLst/>
                <a:gdLst>
                  <a:gd name="connsiteX0" fmla="*/ 341402 w 343657"/>
                  <a:gd name="connsiteY0" fmla="*/ 0 h 353176"/>
                  <a:gd name="connsiteX1" fmla="*/ 267583 w 343657"/>
                  <a:gd name="connsiteY1" fmla="*/ 4762 h 353176"/>
                  <a:gd name="connsiteX2" fmla="*/ 105658 w 343657"/>
                  <a:gd name="connsiteY2" fmla="*/ 14287 h 353176"/>
                  <a:gd name="connsiteX3" fmla="*/ 93752 w 343657"/>
                  <a:gd name="connsiteY3" fmla="*/ 33337 h 353176"/>
                  <a:gd name="connsiteX4" fmla="*/ 81846 w 343657"/>
                  <a:gd name="connsiteY4" fmla="*/ 47625 h 353176"/>
                  <a:gd name="connsiteX5" fmla="*/ 79465 w 343657"/>
                  <a:gd name="connsiteY5" fmla="*/ 59531 h 353176"/>
                  <a:gd name="connsiteX6" fmla="*/ 72321 w 343657"/>
                  <a:gd name="connsiteY6" fmla="*/ 76200 h 353176"/>
                  <a:gd name="connsiteX7" fmla="*/ 67558 w 343657"/>
                  <a:gd name="connsiteY7" fmla="*/ 92869 h 353176"/>
                  <a:gd name="connsiteX8" fmla="*/ 53271 w 343657"/>
                  <a:gd name="connsiteY8" fmla="*/ 126206 h 353176"/>
                  <a:gd name="connsiteX9" fmla="*/ 50890 w 343657"/>
                  <a:gd name="connsiteY9" fmla="*/ 138112 h 353176"/>
                  <a:gd name="connsiteX10" fmla="*/ 48508 w 343657"/>
                  <a:gd name="connsiteY10" fmla="*/ 147637 h 353176"/>
                  <a:gd name="connsiteX11" fmla="*/ 43746 w 343657"/>
                  <a:gd name="connsiteY11" fmla="*/ 171450 h 353176"/>
                  <a:gd name="connsiteX12" fmla="*/ 41365 w 343657"/>
                  <a:gd name="connsiteY12" fmla="*/ 219075 h 353176"/>
                  <a:gd name="connsiteX13" fmla="*/ 38983 w 343657"/>
                  <a:gd name="connsiteY13" fmla="*/ 240506 h 353176"/>
                  <a:gd name="connsiteX14" fmla="*/ 34221 w 343657"/>
                  <a:gd name="connsiteY14" fmla="*/ 247650 h 353176"/>
                  <a:gd name="connsiteX15" fmla="*/ 29458 w 343657"/>
                  <a:gd name="connsiteY15" fmla="*/ 257175 h 353176"/>
                  <a:gd name="connsiteX16" fmla="*/ 24696 w 343657"/>
                  <a:gd name="connsiteY16" fmla="*/ 264319 h 353176"/>
                  <a:gd name="connsiteX17" fmla="*/ 17552 w 343657"/>
                  <a:gd name="connsiteY17" fmla="*/ 278606 h 353176"/>
                  <a:gd name="connsiteX18" fmla="*/ 15171 w 343657"/>
                  <a:gd name="connsiteY18" fmla="*/ 285750 h 353176"/>
                  <a:gd name="connsiteX19" fmla="*/ 12790 w 343657"/>
                  <a:gd name="connsiteY19" fmla="*/ 295275 h 353176"/>
                  <a:gd name="connsiteX20" fmla="*/ 8027 w 343657"/>
                  <a:gd name="connsiteY20" fmla="*/ 309562 h 353176"/>
                  <a:gd name="connsiteX21" fmla="*/ 5646 w 343657"/>
                  <a:gd name="connsiteY21" fmla="*/ 328612 h 353176"/>
                  <a:gd name="connsiteX22" fmla="*/ 883 w 343657"/>
                  <a:gd name="connsiteY22" fmla="*/ 352425 h 353176"/>
                  <a:gd name="connsiteX23" fmla="*/ 8027 w 343657"/>
                  <a:gd name="connsiteY23" fmla="*/ 350044 h 353176"/>
                  <a:gd name="connsiteX24" fmla="*/ 24696 w 343657"/>
                  <a:gd name="connsiteY24" fmla="*/ 342900 h 353176"/>
                  <a:gd name="connsiteX25" fmla="*/ 34221 w 343657"/>
                  <a:gd name="connsiteY25" fmla="*/ 338137 h 353176"/>
                  <a:gd name="connsiteX26" fmla="*/ 48508 w 343657"/>
                  <a:gd name="connsiteY26" fmla="*/ 335756 h 353176"/>
                  <a:gd name="connsiteX27" fmla="*/ 55652 w 343657"/>
                  <a:gd name="connsiteY27" fmla="*/ 333375 h 353176"/>
                  <a:gd name="connsiteX28" fmla="*/ 65177 w 343657"/>
                  <a:gd name="connsiteY28" fmla="*/ 330994 h 353176"/>
                  <a:gd name="connsiteX29" fmla="*/ 96133 w 343657"/>
                  <a:gd name="connsiteY29" fmla="*/ 333375 h 353176"/>
                  <a:gd name="connsiteX30" fmla="*/ 98515 w 343657"/>
                  <a:gd name="connsiteY30" fmla="*/ 304800 h 353176"/>
                  <a:gd name="connsiteX31" fmla="*/ 105658 w 343657"/>
                  <a:gd name="connsiteY31" fmla="*/ 261937 h 353176"/>
                  <a:gd name="connsiteX32" fmla="*/ 112802 w 343657"/>
                  <a:gd name="connsiteY32" fmla="*/ 240506 h 353176"/>
                  <a:gd name="connsiteX33" fmla="*/ 115183 w 343657"/>
                  <a:gd name="connsiteY33" fmla="*/ 223837 h 353176"/>
                  <a:gd name="connsiteX34" fmla="*/ 119946 w 343657"/>
                  <a:gd name="connsiteY34" fmla="*/ 214312 h 353176"/>
                  <a:gd name="connsiteX35" fmla="*/ 124708 w 343657"/>
                  <a:gd name="connsiteY35" fmla="*/ 197644 h 353176"/>
                  <a:gd name="connsiteX36" fmla="*/ 127090 w 343657"/>
                  <a:gd name="connsiteY36" fmla="*/ 190500 h 353176"/>
                  <a:gd name="connsiteX37" fmla="*/ 129471 w 343657"/>
                  <a:gd name="connsiteY37" fmla="*/ 176212 h 353176"/>
                  <a:gd name="connsiteX38" fmla="*/ 131852 w 343657"/>
                  <a:gd name="connsiteY38" fmla="*/ 152400 h 353176"/>
                  <a:gd name="connsiteX39" fmla="*/ 141377 w 343657"/>
                  <a:gd name="connsiteY39" fmla="*/ 128587 h 353176"/>
                  <a:gd name="connsiteX40" fmla="*/ 148521 w 343657"/>
                  <a:gd name="connsiteY40" fmla="*/ 109537 h 353176"/>
                  <a:gd name="connsiteX41" fmla="*/ 150902 w 343657"/>
                  <a:gd name="connsiteY41" fmla="*/ 97631 h 353176"/>
                  <a:gd name="connsiteX42" fmla="*/ 155665 w 343657"/>
                  <a:gd name="connsiteY42" fmla="*/ 73819 h 353176"/>
                  <a:gd name="connsiteX43" fmla="*/ 160427 w 343657"/>
                  <a:gd name="connsiteY43" fmla="*/ 64294 h 353176"/>
                  <a:gd name="connsiteX44" fmla="*/ 200908 w 343657"/>
                  <a:gd name="connsiteY44" fmla="*/ 61912 h 353176"/>
                  <a:gd name="connsiteX45" fmla="*/ 203290 w 343657"/>
                  <a:gd name="connsiteY45" fmla="*/ 69056 h 353176"/>
                  <a:gd name="connsiteX46" fmla="*/ 205671 w 343657"/>
                  <a:gd name="connsiteY46" fmla="*/ 80962 h 353176"/>
                  <a:gd name="connsiteX47" fmla="*/ 219958 w 343657"/>
                  <a:gd name="connsiteY47" fmla="*/ 76200 h 353176"/>
                  <a:gd name="connsiteX48" fmla="*/ 229483 w 343657"/>
                  <a:gd name="connsiteY48" fmla="*/ 73819 h 353176"/>
                  <a:gd name="connsiteX49" fmla="*/ 253296 w 343657"/>
                  <a:gd name="connsiteY49" fmla="*/ 66675 h 353176"/>
                  <a:gd name="connsiteX50" fmla="*/ 279490 w 343657"/>
                  <a:gd name="connsiteY50" fmla="*/ 64294 h 353176"/>
                  <a:gd name="connsiteX51" fmla="*/ 291396 w 343657"/>
                  <a:gd name="connsiteY51" fmla="*/ 61912 h 353176"/>
                  <a:gd name="connsiteX52" fmla="*/ 293777 w 343657"/>
                  <a:gd name="connsiteY52" fmla="*/ 69056 h 353176"/>
                  <a:gd name="connsiteX53" fmla="*/ 296158 w 343657"/>
                  <a:gd name="connsiteY53" fmla="*/ 83344 h 353176"/>
                  <a:gd name="connsiteX54" fmla="*/ 341402 w 343657"/>
                  <a:gd name="connsiteY54" fmla="*/ 80962 h 353176"/>
                  <a:gd name="connsiteX55" fmla="*/ 336640 w 343657"/>
                  <a:gd name="connsiteY55" fmla="*/ 47625 h 353176"/>
                  <a:gd name="connsiteX56" fmla="*/ 341402 w 343657"/>
                  <a:gd name="connsiteY56" fmla="*/ 0 h 35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43657" h="353176">
                    <a:moveTo>
                      <a:pt x="341402" y="0"/>
                    </a:moveTo>
                    <a:lnTo>
                      <a:pt x="267583" y="4762"/>
                    </a:lnTo>
                    <a:lnTo>
                      <a:pt x="105658" y="14287"/>
                    </a:lnTo>
                    <a:cubicBezTo>
                      <a:pt x="101689" y="20637"/>
                      <a:pt x="98104" y="27244"/>
                      <a:pt x="93752" y="33337"/>
                    </a:cubicBezTo>
                    <a:cubicBezTo>
                      <a:pt x="90149" y="38382"/>
                      <a:pt x="84815" y="42182"/>
                      <a:pt x="81846" y="47625"/>
                    </a:cubicBezTo>
                    <a:cubicBezTo>
                      <a:pt x="79908" y="51178"/>
                      <a:pt x="80343" y="55580"/>
                      <a:pt x="79465" y="59531"/>
                    </a:cubicBezTo>
                    <a:cubicBezTo>
                      <a:pt x="76902" y="71062"/>
                      <a:pt x="78449" y="67007"/>
                      <a:pt x="72321" y="76200"/>
                    </a:cubicBezTo>
                    <a:cubicBezTo>
                      <a:pt x="71111" y="81042"/>
                      <a:pt x="69610" y="88080"/>
                      <a:pt x="67558" y="92869"/>
                    </a:cubicBezTo>
                    <a:cubicBezTo>
                      <a:pt x="62122" y="105552"/>
                      <a:pt x="56531" y="109907"/>
                      <a:pt x="53271" y="126206"/>
                    </a:cubicBezTo>
                    <a:cubicBezTo>
                      <a:pt x="52477" y="130175"/>
                      <a:pt x="51768" y="134161"/>
                      <a:pt x="50890" y="138112"/>
                    </a:cubicBezTo>
                    <a:cubicBezTo>
                      <a:pt x="50180" y="141307"/>
                      <a:pt x="49150" y="144428"/>
                      <a:pt x="48508" y="147637"/>
                    </a:cubicBezTo>
                    <a:cubicBezTo>
                      <a:pt x="42664" y="176855"/>
                      <a:pt x="49281" y="149309"/>
                      <a:pt x="43746" y="171450"/>
                    </a:cubicBezTo>
                    <a:cubicBezTo>
                      <a:pt x="42952" y="187325"/>
                      <a:pt x="42459" y="203218"/>
                      <a:pt x="41365" y="219075"/>
                    </a:cubicBezTo>
                    <a:cubicBezTo>
                      <a:pt x="40870" y="226246"/>
                      <a:pt x="40726" y="233533"/>
                      <a:pt x="38983" y="240506"/>
                    </a:cubicBezTo>
                    <a:cubicBezTo>
                      <a:pt x="38289" y="243282"/>
                      <a:pt x="35641" y="245165"/>
                      <a:pt x="34221" y="247650"/>
                    </a:cubicBezTo>
                    <a:cubicBezTo>
                      <a:pt x="32460" y="250732"/>
                      <a:pt x="31219" y="254093"/>
                      <a:pt x="29458" y="257175"/>
                    </a:cubicBezTo>
                    <a:cubicBezTo>
                      <a:pt x="28038" y="259660"/>
                      <a:pt x="25976" y="261759"/>
                      <a:pt x="24696" y="264319"/>
                    </a:cubicBezTo>
                    <a:cubicBezTo>
                      <a:pt x="14842" y="284028"/>
                      <a:pt x="31197" y="258140"/>
                      <a:pt x="17552" y="278606"/>
                    </a:cubicBezTo>
                    <a:cubicBezTo>
                      <a:pt x="16758" y="280987"/>
                      <a:pt x="15861" y="283336"/>
                      <a:pt x="15171" y="285750"/>
                    </a:cubicBezTo>
                    <a:cubicBezTo>
                      <a:pt x="14272" y="288897"/>
                      <a:pt x="13730" y="292140"/>
                      <a:pt x="12790" y="295275"/>
                    </a:cubicBezTo>
                    <a:cubicBezTo>
                      <a:pt x="11347" y="300083"/>
                      <a:pt x="8027" y="309562"/>
                      <a:pt x="8027" y="309562"/>
                    </a:cubicBezTo>
                    <a:cubicBezTo>
                      <a:pt x="7233" y="315912"/>
                      <a:pt x="6791" y="322316"/>
                      <a:pt x="5646" y="328612"/>
                    </a:cubicBezTo>
                    <a:cubicBezTo>
                      <a:pt x="4152" y="336829"/>
                      <a:pt x="-2332" y="342779"/>
                      <a:pt x="883" y="352425"/>
                    </a:cubicBezTo>
                    <a:cubicBezTo>
                      <a:pt x="1677" y="354806"/>
                      <a:pt x="5646" y="350838"/>
                      <a:pt x="8027" y="350044"/>
                    </a:cubicBezTo>
                    <a:cubicBezTo>
                      <a:pt x="22506" y="340391"/>
                      <a:pt x="7121" y="349491"/>
                      <a:pt x="24696" y="342900"/>
                    </a:cubicBezTo>
                    <a:cubicBezTo>
                      <a:pt x="28020" y="341654"/>
                      <a:pt x="30821" y="339157"/>
                      <a:pt x="34221" y="338137"/>
                    </a:cubicBezTo>
                    <a:cubicBezTo>
                      <a:pt x="38845" y="336750"/>
                      <a:pt x="43795" y="336803"/>
                      <a:pt x="48508" y="335756"/>
                    </a:cubicBezTo>
                    <a:cubicBezTo>
                      <a:pt x="50958" y="335212"/>
                      <a:pt x="53238" y="334065"/>
                      <a:pt x="55652" y="333375"/>
                    </a:cubicBezTo>
                    <a:cubicBezTo>
                      <a:pt x="58799" y="332476"/>
                      <a:pt x="62002" y="331788"/>
                      <a:pt x="65177" y="330994"/>
                    </a:cubicBezTo>
                    <a:cubicBezTo>
                      <a:pt x="75496" y="331788"/>
                      <a:pt x="87995" y="339769"/>
                      <a:pt x="96133" y="333375"/>
                    </a:cubicBezTo>
                    <a:cubicBezTo>
                      <a:pt x="103649" y="327470"/>
                      <a:pt x="97650" y="314319"/>
                      <a:pt x="98515" y="304800"/>
                    </a:cubicBezTo>
                    <a:cubicBezTo>
                      <a:pt x="104202" y="242248"/>
                      <a:pt x="96783" y="315168"/>
                      <a:pt x="105658" y="261937"/>
                    </a:cubicBezTo>
                    <a:cubicBezTo>
                      <a:pt x="108511" y="244827"/>
                      <a:pt x="105362" y="251667"/>
                      <a:pt x="112802" y="240506"/>
                    </a:cubicBezTo>
                    <a:cubicBezTo>
                      <a:pt x="113596" y="234950"/>
                      <a:pt x="113706" y="229252"/>
                      <a:pt x="115183" y="223837"/>
                    </a:cubicBezTo>
                    <a:cubicBezTo>
                      <a:pt x="116117" y="220412"/>
                      <a:pt x="118733" y="217648"/>
                      <a:pt x="119946" y="214312"/>
                    </a:cubicBezTo>
                    <a:cubicBezTo>
                      <a:pt x="121921" y="208882"/>
                      <a:pt x="123048" y="203179"/>
                      <a:pt x="124708" y="197644"/>
                    </a:cubicBezTo>
                    <a:cubicBezTo>
                      <a:pt x="125429" y="195240"/>
                      <a:pt x="126296" y="192881"/>
                      <a:pt x="127090" y="190500"/>
                    </a:cubicBezTo>
                    <a:cubicBezTo>
                      <a:pt x="127884" y="185737"/>
                      <a:pt x="128872" y="181003"/>
                      <a:pt x="129471" y="176212"/>
                    </a:cubicBezTo>
                    <a:cubicBezTo>
                      <a:pt x="130460" y="168297"/>
                      <a:pt x="130382" y="160240"/>
                      <a:pt x="131852" y="152400"/>
                    </a:cubicBezTo>
                    <a:cubicBezTo>
                      <a:pt x="134086" y="140485"/>
                      <a:pt x="136952" y="138544"/>
                      <a:pt x="141377" y="128587"/>
                    </a:cubicBezTo>
                    <a:cubicBezTo>
                      <a:pt x="142629" y="125771"/>
                      <a:pt x="147398" y="114030"/>
                      <a:pt x="148521" y="109537"/>
                    </a:cubicBezTo>
                    <a:cubicBezTo>
                      <a:pt x="149503" y="105611"/>
                      <a:pt x="150178" y="101613"/>
                      <a:pt x="150902" y="97631"/>
                    </a:cubicBezTo>
                    <a:cubicBezTo>
                      <a:pt x="151872" y="92296"/>
                      <a:pt x="153433" y="79771"/>
                      <a:pt x="155665" y="73819"/>
                    </a:cubicBezTo>
                    <a:cubicBezTo>
                      <a:pt x="156911" y="70495"/>
                      <a:pt x="156994" y="65197"/>
                      <a:pt x="160427" y="64294"/>
                    </a:cubicBezTo>
                    <a:cubicBezTo>
                      <a:pt x="173499" y="60854"/>
                      <a:pt x="187414" y="62706"/>
                      <a:pt x="200908" y="61912"/>
                    </a:cubicBezTo>
                    <a:cubicBezTo>
                      <a:pt x="201702" y="64293"/>
                      <a:pt x="202681" y="66621"/>
                      <a:pt x="203290" y="69056"/>
                    </a:cubicBezTo>
                    <a:cubicBezTo>
                      <a:pt x="204272" y="72982"/>
                      <a:pt x="201951" y="79368"/>
                      <a:pt x="205671" y="80962"/>
                    </a:cubicBezTo>
                    <a:cubicBezTo>
                      <a:pt x="210285" y="82940"/>
                      <a:pt x="215088" y="77417"/>
                      <a:pt x="219958" y="76200"/>
                    </a:cubicBezTo>
                    <a:cubicBezTo>
                      <a:pt x="223133" y="75406"/>
                      <a:pt x="226348" y="74759"/>
                      <a:pt x="229483" y="73819"/>
                    </a:cubicBezTo>
                    <a:cubicBezTo>
                      <a:pt x="234901" y="72193"/>
                      <a:pt x="246707" y="67553"/>
                      <a:pt x="253296" y="66675"/>
                    </a:cubicBezTo>
                    <a:cubicBezTo>
                      <a:pt x="261986" y="65516"/>
                      <a:pt x="270759" y="65088"/>
                      <a:pt x="279490" y="64294"/>
                    </a:cubicBezTo>
                    <a:cubicBezTo>
                      <a:pt x="283459" y="63500"/>
                      <a:pt x="287556" y="60632"/>
                      <a:pt x="291396" y="61912"/>
                    </a:cubicBezTo>
                    <a:cubicBezTo>
                      <a:pt x="293777" y="62706"/>
                      <a:pt x="293233" y="66606"/>
                      <a:pt x="293777" y="69056"/>
                    </a:cubicBezTo>
                    <a:cubicBezTo>
                      <a:pt x="294824" y="73769"/>
                      <a:pt x="295364" y="78581"/>
                      <a:pt x="296158" y="83344"/>
                    </a:cubicBezTo>
                    <a:cubicBezTo>
                      <a:pt x="311239" y="82550"/>
                      <a:pt x="328516" y="88837"/>
                      <a:pt x="341402" y="80962"/>
                    </a:cubicBezTo>
                    <a:cubicBezTo>
                      <a:pt x="348376" y="76700"/>
                      <a:pt x="336984" y="55532"/>
                      <a:pt x="336640" y="47625"/>
                    </a:cubicBezTo>
                    <a:cubicBezTo>
                      <a:pt x="335985" y="32558"/>
                      <a:pt x="336640" y="17462"/>
                      <a:pt x="341402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6042649" y="3833783"/>
                <a:ext cx="482954" cy="353927"/>
              </a:xfrm>
              <a:custGeom>
                <a:avLst/>
                <a:gdLst>
                  <a:gd name="connsiteX0" fmla="*/ 474832 w 482954"/>
                  <a:gd name="connsiteY0" fmla="*/ 7173 h 353927"/>
                  <a:gd name="connsiteX1" fmla="*/ 477214 w 482954"/>
                  <a:gd name="connsiteY1" fmla="*/ 47655 h 353927"/>
                  <a:gd name="connsiteX2" fmla="*/ 479595 w 482954"/>
                  <a:gd name="connsiteY2" fmla="*/ 54798 h 353927"/>
                  <a:gd name="connsiteX3" fmla="*/ 481976 w 482954"/>
                  <a:gd name="connsiteY3" fmla="*/ 69086 h 353927"/>
                  <a:gd name="connsiteX4" fmla="*/ 479595 w 482954"/>
                  <a:gd name="connsiteY4" fmla="*/ 90517 h 353927"/>
                  <a:gd name="connsiteX5" fmla="*/ 436732 w 482954"/>
                  <a:gd name="connsiteY5" fmla="*/ 92898 h 353927"/>
                  <a:gd name="connsiteX6" fmla="*/ 429589 w 482954"/>
                  <a:gd name="connsiteY6" fmla="*/ 95280 h 353927"/>
                  <a:gd name="connsiteX7" fmla="*/ 415301 w 482954"/>
                  <a:gd name="connsiteY7" fmla="*/ 97661 h 353927"/>
                  <a:gd name="connsiteX8" fmla="*/ 410539 w 482954"/>
                  <a:gd name="connsiteY8" fmla="*/ 88136 h 353927"/>
                  <a:gd name="connsiteX9" fmla="*/ 408157 w 482954"/>
                  <a:gd name="connsiteY9" fmla="*/ 69086 h 353927"/>
                  <a:gd name="connsiteX10" fmla="*/ 377201 w 482954"/>
                  <a:gd name="connsiteY10" fmla="*/ 76230 h 353927"/>
                  <a:gd name="connsiteX11" fmla="*/ 346245 w 482954"/>
                  <a:gd name="connsiteY11" fmla="*/ 78611 h 353927"/>
                  <a:gd name="connsiteX12" fmla="*/ 336720 w 482954"/>
                  <a:gd name="connsiteY12" fmla="*/ 83373 h 353927"/>
                  <a:gd name="connsiteX13" fmla="*/ 329576 w 482954"/>
                  <a:gd name="connsiteY13" fmla="*/ 76230 h 353927"/>
                  <a:gd name="connsiteX14" fmla="*/ 324814 w 482954"/>
                  <a:gd name="connsiteY14" fmla="*/ 57180 h 353927"/>
                  <a:gd name="connsiteX15" fmla="*/ 315289 w 482954"/>
                  <a:gd name="connsiteY15" fmla="*/ 59561 h 353927"/>
                  <a:gd name="connsiteX16" fmla="*/ 298620 w 482954"/>
                  <a:gd name="connsiteY16" fmla="*/ 64323 h 353927"/>
                  <a:gd name="connsiteX17" fmla="*/ 224801 w 482954"/>
                  <a:gd name="connsiteY17" fmla="*/ 66705 h 353927"/>
                  <a:gd name="connsiteX18" fmla="*/ 179557 w 482954"/>
                  <a:gd name="connsiteY18" fmla="*/ 71467 h 353927"/>
                  <a:gd name="connsiteX19" fmla="*/ 170032 w 482954"/>
                  <a:gd name="connsiteY19" fmla="*/ 76230 h 353927"/>
                  <a:gd name="connsiteX20" fmla="*/ 158126 w 482954"/>
                  <a:gd name="connsiteY20" fmla="*/ 78611 h 353927"/>
                  <a:gd name="connsiteX21" fmla="*/ 150982 w 482954"/>
                  <a:gd name="connsiteY21" fmla="*/ 80992 h 353927"/>
                  <a:gd name="connsiteX22" fmla="*/ 146220 w 482954"/>
                  <a:gd name="connsiteY22" fmla="*/ 90517 h 353927"/>
                  <a:gd name="connsiteX23" fmla="*/ 134314 w 482954"/>
                  <a:gd name="connsiteY23" fmla="*/ 123855 h 353927"/>
                  <a:gd name="connsiteX24" fmla="*/ 129551 w 482954"/>
                  <a:gd name="connsiteY24" fmla="*/ 138142 h 353927"/>
                  <a:gd name="connsiteX25" fmla="*/ 127170 w 482954"/>
                  <a:gd name="connsiteY25" fmla="*/ 145286 h 353927"/>
                  <a:gd name="connsiteX26" fmla="*/ 124789 w 482954"/>
                  <a:gd name="connsiteY26" fmla="*/ 157192 h 353927"/>
                  <a:gd name="connsiteX27" fmla="*/ 122407 w 482954"/>
                  <a:gd name="connsiteY27" fmla="*/ 166717 h 353927"/>
                  <a:gd name="connsiteX28" fmla="*/ 117645 w 482954"/>
                  <a:gd name="connsiteY28" fmla="*/ 190530 h 353927"/>
                  <a:gd name="connsiteX29" fmla="*/ 115264 w 482954"/>
                  <a:gd name="connsiteY29" fmla="*/ 204817 h 353927"/>
                  <a:gd name="connsiteX30" fmla="*/ 110501 w 482954"/>
                  <a:gd name="connsiteY30" fmla="*/ 214342 h 353927"/>
                  <a:gd name="connsiteX31" fmla="*/ 108120 w 482954"/>
                  <a:gd name="connsiteY31" fmla="*/ 221486 h 353927"/>
                  <a:gd name="connsiteX32" fmla="*/ 103357 w 482954"/>
                  <a:gd name="connsiteY32" fmla="*/ 233392 h 353927"/>
                  <a:gd name="connsiteX33" fmla="*/ 100976 w 482954"/>
                  <a:gd name="connsiteY33" fmla="*/ 240536 h 353927"/>
                  <a:gd name="connsiteX34" fmla="*/ 96214 w 482954"/>
                  <a:gd name="connsiteY34" fmla="*/ 250061 h 353927"/>
                  <a:gd name="connsiteX35" fmla="*/ 93832 w 482954"/>
                  <a:gd name="connsiteY35" fmla="*/ 257205 h 353927"/>
                  <a:gd name="connsiteX36" fmla="*/ 79545 w 482954"/>
                  <a:gd name="connsiteY36" fmla="*/ 290542 h 353927"/>
                  <a:gd name="connsiteX37" fmla="*/ 72401 w 482954"/>
                  <a:gd name="connsiteY37" fmla="*/ 316736 h 353927"/>
                  <a:gd name="connsiteX38" fmla="*/ 70020 w 482954"/>
                  <a:gd name="connsiteY38" fmla="*/ 326261 h 353927"/>
                  <a:gd name="connsiteX39" fmla="*/ 65257 w 482954"/>
                  <a:gd name="connsiteY39" fmla="*/ 340548 h 353927"/>
                  <a:gd name="connsiteX40" fmla="*/ 89070 w 482954"/>
                  <a:gd name="connsiteY40" fmla="*/ 326261 h 353927"/>
                  <a:gd name="connsiteX41" fmla="*/ 103357 w 482954"/>
                  <a:gd name="connsiteY41" fmla="*/ 321498 h 353927"/>
                  <a:gd name="connsiteX42" fmla="*/ 112882 w 482954"/>
                  <a:gd name="connsiteY42" fmla="*/ 316736 h 353927"/>
                  <a:gd name="connsiteX43" fmla="*/ 124789 w 482954"/>
                  <a:gd name="connsiteY43" fmla="*/ 314355 h 353927"/>
                  <a:gd name="connsiteX44" fmla="*/ 141457 w 482954"/>
                  <a:gd name="connsiteY44" fmla="*/ 307211 h 353927"/>
                  <a:gd name="connsiteX45" fmla="*/ 172414 w 482954"/>
                  <a:gd name="connsiteY45" fmla="*/ 302448 h 353927"/>
                  <a:gd name="connsiteX46" fmla="*/ 181939 w 482954"/>
                  <a:gd name="connsiteY46" fmla="*/ 300067 h 353927"/>
                  <a:gd name="connsiteX47" fmla="*/ 196226 w 482954"/>
                  <a:gd name="connsiteY47" fmla="*/ 297686 h 353927"/>
                  <a:gd name="connsiteX48" fmla="*/ 227182 w 482954"/>
                  <a:gd name="connsiteY48" fmla="*/ 292923 h 353927"/>
                  <a:gd name="connsiteX49" fmla="*/ 262901 w 482954"/>
                  <a:gd name="connsiteY49" fmla="*/ 285780 h 353927"/>
                  <a:gd name="connsiteX50" fmla="*/ 272426 w 482954"/>
                  <a:gd name="connsiteY50" fmla="*/ 281017 h 353927"/>
                  <a:gd name="connsiteX51" fmla="*/ 286714 w 482954"/>
                  <a:gd name="connsiteY51" fmla="*/ 278636 h 353927"/>
                  <a:gd name="connsiteX52" fmla="*/ 341482 w 482954"/>
                  <a:gd name="connsiteY52" fmla="*/ 271492 h 353927"/>
                  <a:gd name="connsiteX53" fmla="*/ 353389 w 482954"/>
                  <a:gd name="connsiteY53" fmla="*/ 266730 h 353927"/>
                  <a:gd name="connsiteX54" fmla="*/ 372439 w 482954"/>
                  <a:gd name="connsiteY54" fmla="*/ 261967 h 353927"/>
                  <a:gd name="connsiteX55" fmla="*/ 379582 w 482954"/>
                  <a:gd name="connsiteY55" fmla="*/ 259586 h 353927"/>
                  <a:gd name="connsiteX56" fmla="*/ 434351 w 482954"/>
                  <a:gd name="connsiteY56" fmla="*/ 290542 h 353927"/>
                  <a:gd name="connsiteX57" fmla="*/ 436732 w 482954"/>
                  <a:gd name="connsiteY57" fmla="*/ 307211 h 353927"/>
                  <a:gd name="connsiteX58" fmla="*/ 434351 w 482954"/>
                  <a:gd name="connsiteY58" fmla="*/ 319117 h 353927"/>
                  <a:gd name="connsiteX59" fmla="*/ 274807 w 482954"/>
                  <a:gd name="connsiteY59" fmla="*/ 321498 h 353927"/>
                  <a:gd name="connsiteX60" fmla="*/ 253376 w 482954"/>
                  <a:gd name="connsiteY60" fmla="*/ 326261 h 353927"/>
                  <a:gd name="connsiteX61" fmla="*/ 227182 w 482954"/>
                  <a:gd name="connsiteY61" fmla="*/ 328642 h 353927"/>
                  <a:gd name="connsiteX62" fmla="*/ 205751 w 482954"/>
                  <a:gd name="connsiteY62" fmla="*/ 333405 h 353927"/>
                  <a:gd name="connsiteX63" fmla="*/ 174795 w 482954"/>
                  <a:gd name="connsiteY63" fmla="*/ 335786 h 353927"/>
                  <a:gd name="connsiteX64" fmla="*/ 129551 w 482954"/>
                  <a:gd name="connsiteY64" fmla="*/ 342930 h 353927"/>
                  <a:gd name="connsiteX65" fmla="*/ 110501 w 482954"/>
                  <a:gd name="connsiteY65" fmla="*/ 347692 h 353927"/>
                  <a:gd name="connsiteX66" fmla="*/ 31920 w 482954"/>
                  <a:gd name="connsiteY66" fmla="*/ 350073 h 353927"/>
                  <a:gd name="connsiteX67" fmla="*/ 10489 w 482954"/>
                  <a:gd name="connsiteY67" fmla="*/ 342930 h 353927"/>
                  <a:gd name="connsiteX68" fmla="*/ 22395 w 482954"/>
                  <a:gd name="connsiteY68" fmla="*/ 326261 h 353927"/>
                  <a:gd name="connsiteX69" fmla="*/ 34301 w 482954"/>
                  <a:gd name="connsiteY69" fmla="*/ 302448 h 353927"/>
                  <a:gd name="connsiteX70" fmla="*/ 50970 w 482954"/>
                  <a:gd name="connsiteY70" fmla="*/ 278636 h 353927"/>
                  <a:gd name="connsiteX71" fmla="*/ 53351 w 482954"/>
                  <a:gd name="connsiteY71" fmla="*/ 271492 h 353927"/>
                  <a:gd name="connsiteX72" fmla="*/ 58114 w 482954"/>
                  <a:gd name="connsiteY72" fmla="*/ 264348 h 353927"/>
                  <a:gd name="connsiteX73" fmla="*/ 65257 w 482954"/>
                  <a:gd name="connsiteY73" fmla="*/ 252442 h 353927"/>
                  <a:gd name="connsiteX74" fmla="*/ 67639 w 482954"/>
                  <a:gd name="connsiteY74" fmla="*/ 240536 h 353927"/>
                  <a:gd name="connsiteX75" fmla="*/ 70020 w 482954"/>
                  <a:gd name="connsiteY75" fmla="*/ 233392 h 353927"/>
                  <a:gd name="connsiteX76" fmla="*/ 72401 w 482954"/>
                  <a:gd name="connsiteY76" fmla="*/ 214342 h 353927"/>
                  <a:gd name="connsiteX77" fmla="*/ 77164 w 482954"/>
                  <a:gd name="connsiteY77" fmla="*/ 154811 h 353927"/>
                  <a:gd name="connsiteX78" fmla="*/ 79545 w 482954"/>
                  <a:gd name="connsiteY78" fmla="*/ 142905 h 353927"/>
                  <a:gd name="connsiteX79" fmla="*/ 86689 w 482954"/>
                  <a:gd name="connsiteY79" fmla="*/ 128617 h 353927"/>
                  <a:gd name="connsiteX80" fmla="*/ 96214 w 482954"/>
                  <a:gd name="connsiteY80" fmla="*/ 114330 h 353927"/>
                  <a:gd name="connsiteX81" fmla="*/ 100976 w 482954"/>
                  <a:gd name="connsiteY81" fmla="*/ 97661 h 353927"/>
                  <a:gd name="connsiteX82" fmla="*/ 110501 w 482954"/>
                  <a:gd name="connsiteY82" fmla="*/ 78611 h 353927"/>
                  <a:gd name="connsiteX83" fmla="*/ 112882 w 482954"/>
                  <a:gd name="connsiteY83" fmla="*/ 61942 h 353927"/>
                  <a:gd name="connsiteX84" fmla="*/ 115264 w 482954"/>
                  <a:gd name="connsiteY84" fmla="*/ 40511 h 353927"/>
                  <a:gd name="connsiteX85" fmla="*/ 120026 w 482954"/>
                  <a:gd name="connsiteY85" fmla="*/ 30986 h 353927"/>
                  <a:gd name="connsiteX86" fmla="*/ 134314 w 482954"/>
                  <a:gd name="connsiteY86" fmla="*/ 28605 h 353927"/>
                  <a:gd name="connsiteX87" fmla="*/ 160507 w 482954"/>
                  <a:gd name="connsiteY87" fmla="*/ 26223 h 353927"/>
                  <a:gd name="connsiteX88" fmla="*/ 191464 w 482954"/>
                  <a:gd name="connsiteY88" fmla="*/ 19080 h 353927"/>
                  <a:gd name="connsiteX89" fmla="*/ 212895 w 482954"/>
                  <a:gd name="connsiteY89" fmla="*/ 16698 h 353927"/>
                  <a:gd name="connsiteX90" fmla="*/ 317670 w 482954"/>
                  <a:gd name="connsiteY90" fmla="*/ 14317 h 353927"/>
                  <a:gd name="connsiteX91" fmla="*/ 327195 w 482954"/>
                  <a:gd name="connsiteY91" fmla="*/ 9555 h 353927"/>
                  <a:gd name="connsiteX92" fmla="*/ 381964 w 482954"/>
                  <a:gd name="connsiteY92" fmla="*/ 7173 h 353927"/>
                  <a:gd name="connsiteX93" fmla="*/ 389107 w 482954"/>
                  <a:gd name="connsiteY93" fmla="*/ 4792 h 353927"/>
                  <a:gd name="connsiteX94" fmla="*/ 458164 w 482954"/>
                  <a:gd name="connsiteY94" fmla="*/ 2411 h 353927"/>
                  <a:gd name="connsiteX95" fmla="*/ 474832 w 482954"/>
                  <a:gd name="connsiteY95" fmla="*/ 7173 h 35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482954" h="353927">
                    <a:moveTo>
                      <a:pt x="474832" y="7173"/>
                    </a:moveTo>
                    <a:cubicBezTo>
                      <a:pt x="478007" y="14714"/>
                      <a:pt x="475869" y="34205"/>
                      <a:pt x="477214" y="47655"/>
                    </a:cubicBezTo>
                    <a:cubicBezTo>
                      <a:pt x="477464" y="50152"/>
                      <a:pt x="479051" y="52348"/>
                      <a:pt x="479595" y="54798"/>
                    </a:cubicBezTo>
                    <a:cubicBezTo>
                      <a:pt x="480642" y="59511"/>
                      <a:pt x="481182" y="64323"/>
                      <a:pt x="481976" y="69086"/>
                    </a:cubicBezTo>
                    <a:cubicBezTo>
                      <a:pt x="481182" y="76230"/>
                      <a:pt x="485955" y="87169"/>
                      <a:pt x="479595" y="90517"/>
                    </a:cubicBezTo>
                    <a:cubicBezTo>
                      <a:pt x="466932" y="97182"/>
                      <a:pt x="450977" y="91541"/>
                      <a:pt x="436732" y="92898"/>
                    </a:cubicBezTo>
                    <a:cubicBezTo>
                      <a:pt x="434233" y="93136"/>
                      <a:pt x="432039" y="94735"/>
                      <a:pt x="429589" y="95280"/>
                    </a:cubicBezTo>
                    <a:cubicBezTo>
                      <a:pt x="424876" y="96328"/>
                      <a:pt x="420064" y="96867"/>
                      <a:pt x="415301" y="97661"/>
                    </a:cubicBezTo>
                    <a:cubicBezTo>
                      <a:pt x="413714" y="94486"/>
                      <a:pt x="411400" y="91580"/>
                      <a:pt x="410539" y="88136"/>
                    </a:cubicBezTo>
                    <a:cubicBezTo>
                      <a:pt x="408987" y="81928"/>
                      <a:pt x="413775" y="72150"/>
                      <a:pt x="408157" y="69086"/>
                    </a:cubicBezTo>
                    <a:cubicBezTo>
                      <a:pt x="396237" y="62584"/>
                      <a:pt x="387573" y="74933"/>
                      <a:pt x="377201" y="76230"/>
                    </a:cubicBezTo>
                    <a:cubicBezTo>
                      <a:pt x="366932" y="77514"/>
                      <a:pt x="356564" y="77817"/>
                      <a:pt x="346245" y="78611"/>
                    </a:cubicBezTo>
                    <a:cubicBezTo>
                      <a:pt x="343070" y="80198"/>
                      <a:pt x="340234" y="83875"/>
                      <a:pt x="336720" y="83373"/>
                    </a:cubicBezTo>
                    <a:cubicBezTo>
                      <a:pt x="333386" y="82897"/>
                      <a:pt x="331444" y="79032"/>
                      <a:pt x="329576" y="76230"/>
                    </a:cubicBezTo>
                    <a:cubicBezTo>
                      <a:pt x="327484" y="73093"/>
                      <a:pt x="325157" y="58896"/>
                      <a:pt x="324814" y="57180"/>
                    </a:cubicBezTo>
                    <a:cubicBezTo>
                      <a:pt x="321639" y="57974"/>
                      <a:pt x="318436" y="58662"/>
                      <a:pt x="315289" y="59561"/>
                    </a:cubicBezTo>
                    <a:cubicBezTo>
                      <a:pt x="310645" y="60888"/>
                      <a:pt x="303272" y="64057"/>
                      <a:pt x="298620" y="64323"/>
                    </a:cubicBezTo>
                    <a:cubicBezTo>
                      <a:pt x="274041" y="65728"/>
                      <a:pt x="249407" y="65911"/>
                      <a:pt x="224801" y="66705"/>
                    </a:cubicBezTo>
                    <a:cubicBezTo>
                      <a:pt x="201761" y="74384"/>
                      <a:pt x="239550" y="62468"/>
                      <a:pt x="179557" y="71467"/>
                    </a:cubicBezTo>
                    <a:cubicBezTo>
                      <a:pt x="176046" y="71994"/>
                      <a:pt x="173400" y="75107"/>
                      <a:pt x="170032" y="76230"/>
                    </a:cubicBezTo>
                    <a:cubicBezTo>
                      <a:pt x="166192" y="77510"/>
                      <a:pt x="162052" y="77629"/>
                      <a:pt x="158126" y="78611"/>
                    </a:cubicBezTo>
                    <a:cubicBezTo>
                      <a:pt x="155691" y="79220"/>
                      <a:pt x="153363" y="80198"/>
                      <a:pt x="150982" y="80992"/>
                    </a:cubicBezTo>
                    <a:cubicBezTo>
                      <a:pt x="149395" y="84167"/>
                      <a:pt x="147662" y="87273"/>
                      <a:pt x="146220" y="90517"/>
                    </a:cubicBezTo>
                    <a:cubicBezTo>
                      <a:pt x="141415" y="101327"/>
                      <a:pt x="138048" y="112655"/>
                      <a:pt x="134314" y="123855"/>
                    </a:cubicBezTo>
                    <a:lnTo>
                      <a:pt x="129551" y="138142"/>
                    </a:lnTo>
                    <a:cubicBezTo>
                      <a:pt x="128757" y="140523"/>
                      <a:pt x="127662" y="142825"/>
                      <a:pt x="127170" y="145286"/>
                    </a:cubicBezTo>
                    <a:cubicBezTo>
                      <a:pt x="126376" y="149255"/>
                      <a:pt x="125667" y="153241"/>
                      <a:pt x="124789" y="157192"/>
                    </a:cubicBezTo>
                    <a:cubicBezTo>
                      <a:pt x="124079" y="160387"/>
                      <a:pt x="123093" y="163517"/>
                      <a:pt x="122407" y="166717"/>
                    </a:cubicBezTo>
                    <a:cubicBezTo>
                      <a:pt x="120711" y="174632"/>
                      <a:pt x="118976" y="182545"/>
                      <a:pt x="117645" y="190530"/>
                    </a:cubicBezTo>
                    <a:cubicBezTo>
                      <a:pt x="116851" y="195292"/>
                      <a:pt x="116651" y="200193"/>
                      <a:pt x="115264" y="204817"/>
                    </a:cubicBezTo>
                    <a:cubicBezTo>
                      <a:pt x="114244" y="208217"/>
                      <a:pt x="111899" y="211079"/>
                      <a:pt x="110501" y="214342"/>
                    </a:cubicBezTo>
                    <a:cubicBezTo>
                      <a:pt x="109512" y="216649"/>
                      <a:pt x="109001" y="219136"/>
                      <a:pt x="108120" y="221486"/>
                    </a:cubicBezTo>
                    <a:cubicBezTo>
                      <a:pt x="106619" y="225488"/>
                      <a:pt x="104858" y="229390"/>
                      <a:pt x="103357" y="233392"/>
                    </a:cubicBezTo>
                    <a:cubicBezTo>
                      <a:pt x="102476" y="235742"/>
                      <a:pt x="101965" y="238229"/>
                      <a:pt x="100976" y="240536"/>
                    </a:cubicBezTo>
                    <a:cubicBezTo>
                      <a:pt x="99578" y="243799"/>
                      <a:pt x="97612" y="246798"/>
                      <a:pt x="96214" y="250061"/>
                    </a:cubicBezTo>
                    <a:cubicBezTo>
                      <a:pt x="95225" y="252368"/>
                      <a:pt x="94821" y="254898"/>
                      <a:pt x="93832" y="257205"/>
                    </a:cubicBezTo>
                    <a:cubicBezTo>
                      <a:pt x="87584" y="271783"/>
                      <a:pt x="84760" y="269681"/>
                      <a:pt x="79545" y="290542"/>
                    </a:cubicBezTo>
                    <a:cubicBezTo>
                      <a:pt x="74160" y="312086"/>
                      <a:pt x="80894" y="285597"/>
                      <a:pt x="72401" y="316736"/>
                    </a:cubicBezTo>
                    <a:cubicBezTo>
                      <a:pt x="71540" y="319893"/>
                      <a:pt x="70960" y="323126"/>
                      <a:pt x="70020" y="326261"/>
                    </a:cubicBezTo>
                    <a:cubicBezTo>
                      <a:pt x="68577" y="331069"/>
                      <a:pt x="61080" y="343333"/>
                      <a:pt x="65257" y="340548"/>
                    </a:cubicBezTo>
                    <a:cubicBezTo>
                      <a:pt x="73647" y="334955"/>
                      <a:pt x="79914" y="329923"/>
                      <a:pt x="89070" y="326261"/>
                    </a:cubicBezTo>
                    <a:cubicBezTo>
                      <a:pt x="93731" y="324397"/>
                      <a:pt x="98867" y="323743"/>
                      <a:pt x="103357" y="321498"/>
                    </a:cubicBezTo>
                    <a:cubicBezTo>
                      <a:pt x="106532" y="319911"/>
                      <a:pt x="109514" y="317858"/>
                      <a:pt x="112882" y="316736"/>
                    </a:cubicBezTo>
                    <a:cubicBezTo>
                      <a:pt x="116722" y="315456"/>
                      <a:pt x="120862" y="315337"/>
                      <a:pt x="124789" y="314355"/>
                    </a:cubicBezTo>
                    <a:cubicBezTo>
                      <a:pt x="141424" y="310196"/>
                      <a:pt x="121025" y="314021"/>
                      <a:pt x="141457" y="307211"/>
                    </a:cubicBezTo>
                    <a:cubicBezTo>
                      <a:pt x="148736" y="304785"/>
                      <a:pt x="166586" y="303419"/>
                      <a:pt x="172414" y="302448"/>
                    </a:cubicBezTo>
                    <a:cubicBezTo>
                      <a:pt x="175642" y="301910"/>
                      <a:pt x="178730" y="300709"/>
                      <a:pt x="181939" y="300067"/>
                    </a:cubicBezTo>
                    <a:cubicBezTo>
                      <a:pt x="186673" y="299120"/>
                      <a:pt x="191476" y="298550"/>
                      <a:pt x="196226" y="297686"/>
                    </a:cubicBezTo>
                    <a:cubicBezTo>
                      <a:pt x="220230" y="293322"/>
                      <a:pt x="194910" y="296958"/>
                      <a:pt x="227182" y="292923"/>
                    </a:cubicBezTo>
                    <a:cubicBezTo>
                      <a:pt x="248927" y="282051"/>
                      <a:pt x="222358" y="293889"/>
                      <a:pt x="262901" y="285780"/>
                    </a:cubicBezTo>
                    <a:cubicBezTo>
                      <a:pt x="266382" y="285084"/>
                      <a:pt x="269026" y="282037"/>
                      <a:pt x="272426" y="281017"/>
                    </a:cubicBezTo>
                    <a:cubicBezTo>
                      <a:pt x="277051" y="279630"/>
                      <a:pt x="281993" y="279648"/>
                      <a:pt x="286714" y="278636"/>
                    </a:cubicBezTo>
                    <a:cubicBezTo>
                      <a:pt x="324754" y="270484"/>
                      <a:pt x="285718" y="275209"/>
                      <a:pt x="341482" y="271492"/>
                    </a:cubicBezTo>
                    <a:cubicBezTo>
                      <a:pt x="345451" y="269905"/>
                      <a:pt x="349303" y="267987"/>
                      <a:pt x="353389" y="266730"/>
                    </a:cubicBezTo>
                    <a:cubicBezTo>
                      <a:pt x="359645" y="264805"/>
                      <a:pt x="366229" y="264037"/>
                      <a:pt x="372439" y="261967"/>
                    </a:cubicBezTo>
                    <a:lnTo>
                      <a:pt x="379582" y="259586"/>
                    </a:lnTo>
                    <a:cubicBezTo>
                      <a:pt x="443372" y="262485"/>
                      <a:pt x="429505" y="244501"/>
                      <a:pt x="434351" y="290542"/>
                    </a:cubicBezTo>
                    <a:cubicBezTo>
                      <a:pt x="434939" y="296124"/>
                      <a:pt x="435938" y="301655"/>
                      <a:pt x="436732" y="307211"/>
                    </a:cubicBezTo>
                    <a:cubicBezTo>
                      <a:pt x="435938" y="311180"/>
                      <a:pt x="438383" y="318761"/>
                      <a:pt x="434351" y="319117"/>
                    </a:cubicBezTo>
                    <a:cubicBezTo>
                      <a:pt x="381370" y="323792"/>
                      <a:pt x="327974" y="320021"/>
                      <a:pt x="274807" y="321498"/>
                    </a:cubicBezTo>
                    <a:cubicBezTo>
                      <a:pt x="265979" y="321743"/>
                      <a:pt x="261744" y="325145"/>
                      <a:pt x="253376" y="326261"/>
                    </a:cubicBezTo>
                    <a:cubicBezTo>
                      <a:pt x="244686" y="327420"/>
                      <a:pt x="235913" y="327848"/>
                      <a:pt x="227182" y="328642"/>
                    </a:cubicBezTo>
                    <a:cubicBezTo>
                      <a:pt x="221560" y="330047"/>
                      <a:pt x="211184" y="332801"/>
                      <a:pt x="205751" y="333405"/>
                    </a:cubicBezTo>
                    <a:cubicBezTo>
                      <a:pt x="195465" y="334548"/>
                      <a:pt x="185114" y="334992"/>
                      <a:pt x="174795" y="335786"/>
                    </a:cubicBezTo>
                    <a:cubicBezTo>
                      <a:pt x="150184" y="345630"/>
                      <a:pt x="173307" y="337782"/>
                      <a:pt x="129551" y="342930"/>
                    </a:cubicBezTo>
                    <a:cubicBezTo>
                      <a:pt x="102339" y="346132"/>
                      <a:pt x="151035" y="345559"/>
                      <a:pt x="110501" y="347692"/>
                    </a:cubicBezTo>
                    <a:cubicBezTo>
                      <a:pt x="84332" y="349069"/>
                      <a:pt x="58114" y="349279"/>
                      <a:pt x="31920" y="350073"/>
                    </a:cubicBezTo>
                    <a:cubicBezTo>
                      <a:pt x="-8717" y="353200"/>
                      <a:pt x="-4096" y="359599"/>
                      <a:pt x="10489" y="342930"/>
                    </a:cubicBezTo>
                    <a:cubicBezTo>
                      <a:pt x="14619" y="338209"/>
                      <a:pt x="18841" y="331591"/>
                      <a:pt x="22395" y="326261"/>
                    </a:cubicBezTo>
                    <a:cubicBezTo>
                      <a:pt x="26355" y="310421"/>
                      <a:pt x="22627" y="320792"/>
                      <a:pt x="34301" y="302448"/>
                    </a:cubicBezTo>
                    <a:cubicBezTo>
                      <a:pt x="46949" y="282573"/>
                      <a:pt x="35381" y="298121"/>
                      <a:pt x="50970" y="278636"/>
                    </a:cubicBezTo>
                    <a:cubicBezTo>
                      <a:pt x="51764" y="276255"/>
                      <a:pt x="52228" y="273737"/>
                      <a:pt x="53351" y="271492"/>
                    </a:cubicBezTo>
                    <a:cubicBezTo>
                      <a:pt x="54631" y="268932"/>
                      <a:pt x="56597" y="266775"/>
                      <a:pt x="58114" y="264348"/>
                    </a:cubicBezTo>
                    <a:cubicBezTo>
                      <a:pt x="60567" y="260423"/>
                      <a:pt x="62876" y="256411"/>
                      <a:pt x="65257" y="252442"/>
                    </a:cubicBezTo>
                    <a:cubicBezTo>
                      <a:pt x="66051" y="248473"/>
                      <a:pt x="66657" y="244462"/>
                      <a:pt x="67639" y="240536"/>
                    </a:cubicBezTo>
                    <a:cubicBezTo>
                      <a:pt x="68248" y="238101"/>
                      <a:pt x="69571" y="235862"/>
                      <a:pt x="70020" y="233392"/>
                    </a:cubicBezTo>
                    <a:cubicBezTo>
                      <a:pt x="71165" y="227096"/>
                      <a:pt x="71607" y="220692"/>
                      <a:pt x="72401" y="214342"/>
                    </a:cubicBezTo>
                    <a:cubicBezTo>
                      <a:pt x="74474" y="174956"/>
                      <a:pt x="72478" y="180580"/>
                      <a:pt x="77164" y="154811"/>
                    </a:cubicBezTo>
                    <a:cubicBezTo>
                      <a:pt x="77888" y="150829"/>
                      <a:pt x="78162" y="146709"/>
                      <a:pt x="79545" y="142905"/>
                    </a:cubicBezTo>
                    <a:cubicBezTo>
                      <a:pt x="81365" y="137901"/>
                      <a:pt x="84006" y="133216"/>
                      <a:pt x="86689" y="128617"/>
                    </a:cubicBezTo>
                    <a:cubicBezTo>
                      <a:pt x="89573" y="123673"/>
                      <a:pt x="96214" y="114330"/>
                      <a:pt x="96214" y="114330"/>
                    </a:cubicBezTo>
                    <a:cubicBezTo>
                      <a:pt x="97224" y="110290"/>
                      <a:pt x="99079" y="101835"/>
                      <a:pt x="100976" y="97661"/>
                    </a:cubicBezTo>
                    <a:cubicBezTo>
                      <a:pt x="103914" y="91198"/>
                      <a:pt x="110501" y="78611"/>
                      <a:pt x="110501" y="78611"/>
                    </a:cubicBezTo>
                    <a:cubicBezTo>
                      <a:pt x="111295" y="73055"/>
                      <a:pt x="112186" y="67511"/>
                      <a:pt x="112882" y="61942"/>
                    </a:cubicBezTo>
                    <a:cubicBezTo>
                      <a:pt x="113774" y="54810"/>
                      <a:pt x="113648" y="47515"/>
                      <a:pt x="115264" y="40511"/>
                    </a:cubicBezTo>
                    <a:cubicBezTo>
                      <a:pt x="116062" y="37052"/>
                      <a:pt x="117016" y="32867"/>
                      <a:pt x="120026" y="30986"/>
                    </a:cubicBezTo>
                    <a:cubicBezTo>
                      <a:pt x="124120" y="28427"/>
                      <a:pt x="129519" y="29169"/>
                      <a:pt x="134314" y="28605"/>
                    </a:cubicBezTo>
                    <a:cubicBezTo>
                      <a:pt x="143021" y="27581"/>
                      <a:pt x="151776" y="27017"/>
                      <a:pt x="160507" y="26223"/>
                    </a:cubicBezTo>
                    <a:cubicBezTo>
                      <a:pt x="172073" y="22368"/>
                      <a:pt x="175696" y="20833"/>
                      <a:pt x="191464" y="19080"/>
                    </a:cubicBezTo>
                    <a:cubicBezTo>
                      <a:pt x="198608" y="18286"/>
                      <a:pt x="205712" y="16969"/>
                      <a:pt x="212895" y="16698"/>
                    </a:cubicBezTo>
                    <a:cubicBezTo>
                      <a:pt x="247804" y="15381"/>
                      <a:pt x="282745" y="15111"/>
                      <a:pt x="317670" y="14317"/>
                    </a:cubicBezTo>
                    <a:cubicBezTo>
                      <a:pt x="320845" y="12730"/>
                      <a:pt x="323667" y="9947"/>
                      <a:pt x="327195" y="9555"/>
                    </a:cubicBezTo>
                    <a:cubicBezTo>
                      <a:pt x="345357" y="7537"/>
                      <a:pt x="363744" y="8575"/>
                      <a:pt x="381964" y="7173"/>
                    </a:cubicBezTo>
                    <a:cubicBezTo>
                      <a:pt x="384466" y="6980"/>
                      <a:pt x="386602" y="4949"/>
                      <a:pt x="389107" y="4792"/>
                    </a:cubicBezTo>
                    <a:cubicBezTo>
                      <a:pt x="412095" y="3355"/>
                      <a:pt x="435145" y="3205"/>
                      <a:pt x="458164" y="2411"/>
                    </a:cubicBezTo>
                    <a:cubicBezTo>
                      <a:pt x="471331" y="-1978"/>
                      <a:pt x="471657" y="-368"/>
                      <a:pt x="474832" y="717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" name="Freeform 84"/>
              <p:cNvSpPr/>
              <p:nvPr/>
            </p:nvSpPr>
            <p:spPr>
              <a:xfrm>
                <a:off x="5909646" y="4252913"/>
                <a:ext cx="630978" cy="354806"/>
              </a:xfrm>
              <a:custGeom>
                <a:avLst/>
                <a:gdLst>
                  <a:gd name="connsiteX0" fmla="*/ 626885 w 630978"/>
                  <a:gd name="connsiteY0" fmla="*/ 159543 h 354806"/>
                  <a:gd name="connsiteX1" fmla="*/ 562592 w 630978"/>
                  <a:gd name="connsiteY1" fmla="*/ 159543 h 354806"/>
                  <a:gd name="connsiteX2" fmla="*/ 548304 w 630978"/>
                  <a:gd name="connsiteY2" fmla="*/ 154781 h 354806"/>
                  <a:gd name="connsiteX3" fmla="*/ 548304 w 630978"/>
                  <a:gd name="connsiteY3" fmla="*/ 78581 h 354806"/>
                  <a:gd name="connsiteX4" fmla="*/ 545923 w 630978"/>
                  <a:gd name="connsiteY4" fmla="*/ 71437 h 354806"/>
                  <a:gd name="connsiteX5" fmla="*/ 531635 w 630978"/>
                  <a:gd name="connsiteY5" fmla="*/ 73818 h 354806"/>
                  <a:gd name="connsiteX6" fmla="*/ 522110 w 630978"/>
                  <a:gd name="connsiteY6" fmla="*/ 76200 h 354806"/>
                  <a:gd name="connsiteX7" fmla="*/ 464960 w 630978"/>
                  <a:gd name="connsiteY7" fmla="*/ 71437 h 354806"/>
                  <a:gd name="connsiteX8" fmla="*/ 462579 w 630978"/>
                  <a:gd name="connsiteY8" fmla="*/ 52387 h 354806"/>
                  <a:gd name="connsiteX9" fmla="*/ 460198 w 630978"/>
                  <a:gd name="connsiteY9" fmla="*/ 45243 h 354806"/>
                  <a:gd name="connsiteX10" fmla="*/ 441148 w 630978"/>
                  <a:gd name="connsiteY10" fmla="*/ 50006 h 354806"/>
                  <a:gd name="connsiteX11" fmla="*/ 431623 w 630978"/>
                  <a:gd name="connsiteY11" fmla="*/ 52387 h 354806"/>
                  <a:gd name="connsiteX12" fmla="*/ 424479 w 630978"/>
                  <a:gd name="connsiteY12" fmla="*/ 54768 h 354806"/>
                  <a:gd name="connsiteX13" fmla="*/ 405429 w 630978"/>
                  <a:gd name="connsiteY13" fmla="*/ 57150 h 354806"/>
                  <a:gd name="connsiteX14" fmla="*/ 407810 w 630978"/>
                  <a:gd name="connsiteY14" fmla="*/ 90487 h 354806"/>
                  <a:gd name="connsiteX15" fmla="*/ 410192 w 630978"/>
                  <a:gd name="connsiteY15" fmla="*/ 97631 h 354806"/>
                  <a:gd name="connsiteX16" fmla="*/ 295892 w 630978"/>
                  <a:gd name="connsiteY16" fmla="*/ 95250 h 354806"/>
                  <a:gd name="connsiteX17" fmla="*/ 293510 w 630978"/>
                  <a:gd name="connsiteY17" fmla="*/ 123825 h 354806"/>
                  <a:gd name="connsiteX18" fmla="*/ 283985 w 630978"/>
                  <a:gd name="connsiteY18" fmla="*/ 147637 h 354806"/>
                  <a:gd name="connsiteX19" fmla="*/ 274460 w 630978"/>
                  <a:gd name="connsiteY19" fmla="*/ 166687 h 354806"/>
                  <a:gd name="connsiteX20" fmla="*/ 262554 w 630978"/>
                  <a:gd name="connsiteY20" fmla="*/ 183356 h 354806"/>
                  <a:gd name="connsiteX21" fmla="*/ 260173 w 630978"/>
                  <a:gd name="connsiteY21" fmla="*/ 192881 h 354806"/>
                  <a:gd name="connsiteX22" fmla="*/ 255410 w 630978"/>
                  <a:gd name="connsiteY22" fmla="*/ 202406 h 354806"/>
                  <a:gd name="connsiteX23" fmla="*/ 250648 w 630978"/>
                  <a:gd name="connsiteY23" fmla="*/ 214312 h 354806"/>
                  <a:gd name="connsiteX24" fmla="*/ 245885 w 630978"/>
                  <a:gd name="connsiteY24" fmla="*/ 228600 h 354806"/>
                  <a:gd name="connsiteX25" fmla="*/ 243504 w 630978"/>
                  <a:gd name="connsiteY25" fmla="*/ 247650 h 354806"/>
                  <a:gd name="connsiteX26" fmla="*/ 241123 w 630978"/>
                  <a:gd name="connsiteY26" fmla="*/ 257175 h 354806"/>
                  <a:gd name="connsiteX27" fmla="*/ 253029 w 630978"/>
                  <a:gd name="connsiteY27" fmla="*/ 259556 h 354806"/>
                  <a:gd name="connsiteX28" fmla="*/ 260173 w 630978"/>
                  <a:gd name="connsiteY28" fmla="*/ 261937 h 354806"/>
                  <a:gd name="connsiteX29" fmla="*/ 276842 w 630978"/>
                  <a:gd name="connsiteY29" fmla="*/ 266700 h 354806"/>
                  <a:gd name="connsiteX30" fmla="*/ 333992 w 630978"/>
                  <a:gd name="connsiteY30" fmla="*/ 261937 h 354806"/>
                  <a:gd name="connsiteX31" fmla="*/ 343517 w 630978"/>
                  <a:gd name="connsiteY31" fmla="*/ 257175 h 354806"/>
                  <a:gd name="connsiteX32" fmla="*/ 350660 w 630978"/>
                  <a:gd name="connsiteY32" fmla="*/ 266700 h 354806"/>
                  <a:gd name="connsiteX33" fmla="*/ 353042 w 630978"/>
                  <a:gd name="connsiteY33" fmla="*/ 273843 h 354806"/>
                  <a:gd name="connsiteX34" fmla="*/ 360185 w 630978"/>
                  <a:gd name="connsiteY34" fmla="*/ 278606 h 354806"/>
                  <a:gd name="connsiteX35" fmla="*/ 386379 w 630978"/>
                  <a:gd name="connsiteY35" fmla="*/ 285750 h 354806"/>
                  <a:gd name="connsiteX36" fmla="*/ 398285 w 630978"/>
                  <a:gd name="connsiteY36" fmla="*/ 283368 h 354806"/>
                  <a:gd name="connsiteX37" fmla="*/ 412573 w 630978"/>
                  <a:gd name="connsiteY37" fmla="*/ 278606 h 354806"/>
                  <a:gd name="connsiteX38" fmla="*/ 426860 w 630978"/>
                  <a:gd name="connsiteY38" fmla="*/ 280987 h 354806"/>
                  <a:gd name="connsiteX39" fmla="*/ 429242 w 630978"/>
                  <a:gd name="connsiteY39" fmla="*/ 290512 h 354806"/>
                  <a:gd name="connsiteX40" fmla="*/ 436385 w 630978"/>
                  <a:gd name="connsiteY40" fmla="*/ 292893 h 354806"/>
                  <a:gd name="connsiteX41" fmla="*/ 479248 w 630978"/>
                  <a:gd name="connsiteY41" fmla="*/ 290512 h 354806"/>
                  <a:gd name="connsiteX42" fmla="*/ 481629 w 630978"/>
                  <a:gd name="connsiteY42" fmla="*/ 280987 h 354806"/>
                  <a:gd name="connsiteX43" fmla="*/ 484010 w 630978"/>
                  <a:gd name="connsiteY43" fmla="*/ 245268 h 354806"/>
                  <a:gd name="connsiteX44" fmla="*/ 503060 w 630978"/>
                  <a:gd name="connsiteY44" fmla="*/ 240506 h 354806"/>
                  <a:gd name="connsiteX45" fmla="*/ 550685 w 630978"/>
                  <a:gd name="connsiteY45" fmla="*/ 271462 h 354806"/>
                  <a:gd name="connsiteX46" fmla="*/ 553067 w 630978"/>
                  <a:gd name="connsiteY46" fmla="*/ 278606 h 354806"/>
                  <a:gd name="connsiteX47" fmla="*/ 560210 w 630978"/>
                  <a:gd name="connsiteY47" fmla="*/ 273843 h 354806"/>
                  <a:gd name="connsiteX48" fmla="*/ 617360 w 630978"/>
                  <a:gd name="connsiteY48" fmla="*/ 273843 h 354806"/>
                  <a:gd name="connsiteX49" fmla="*/ 614979 w 630978"/>
                  <a:gd name="connsiteY49" fmla="*/ 345281 h 354806"/>
                  <a:gd name="connsiteX50" fmla="*/ 536398 w 630978"/>
                  <a:gd name="connsiteY50" fmla="*/ 342900 h 354806"/>
                  <a:gd name="connsiteX51" fmla="*/ 512585 w 630978"/>
                  <a:gd name="connsiteY51" fmla="*/ 338137 h 354806"/>
                  <a:gd name="connsiteX52" fmla="*/ 424479 w 630978"/>
                  <a:gd name="connsiteY52" fmla="*/ 342900 h 354806"/>
                  <a:gd name="connsiteX53" fmla="*/ 381617 w 630978"/>
                  <a:gd name="connsiteY53" fmla="*/ 352425 h 354806"/>
                  <a:gd name="connsiteX54" fmla="*/ 367329 w 630978"/>
                  <a:gd name="connsiteY54" fmla="*/ 354806 h 354806"/>
                  <a:gd name="connsiteX55" fmla="*/ 336373 w 630978"/>
                  <a:gd name="connsiteY55" fmla="*/ 352425 h 354806"/>
                  <a:gd name="connsiteX56" fmla="*/ 324467 w 630978"/>
                  <a:gd name="connsiteY56" fmla="*/ 345281 h 354806"/>
                  <a:gd name="connsiteX57" fmla="*/ 303035 w 630978"/>
                  <a:gd name="connsiteY57" fmla="*/ 338137 h 354806"/>
                  <a:gd name="connsiteX58" fmla="*/ 286367 w 630978"/>
                  <a:gd name="connsiteY58" fmla="*/ 330993 h 354806"/>
                  <a:gd name="connsiteX59" fmla="*/ 276842 w 630978"/>
                  <a:gd name="connsiteY59" fmla="*/ 328612 h 354806"/>
                  <a:gd name="connsiteX60" fmla="*/ 269698 w 630978"/>
                  <a:gd name="connsiteY60" fmla="*/ 326231 h 354806"/>
                  <a:gd name="connsiteX61" fmla="*/ 260173 w 630978"/>
                  <a:gd name="connsiteY61" fmla="*/ 321468 h 354806"/>
                  <a:gd name="connsiteX62" fmla="*/ 226835 w 630978"/>
                  <a:gd name="connsiteY62" fmla="*/ 319087 h 354806"/>
                  <a:gd name="connsiteX63" fmla="*/ 212548 w 630978"/>
                  <a:gd name="connsiteY63" fmla="*/ 314325 h 354806"/>
                  <a:gd name="connsiteX64" fmla="*/ 179210 w 630978"/>
                  <a:gd name="connsiteY64" fmla="*/ 309562 h 354806"/>
                  <a:gd name="connsiteX65" fmla="*/ 117298 w 630978"/>
                  <a:gd name="connsiteY65" fmla="*/ 302418 h 354806"/>
                  <a:gd name="connsiteX66" fmla="*/ 107773 w 630978"/>
                  <a:gd name="connsiteY66" fmla="*/ 300037 h 354806"/>
                  <a:gd name="connsiteX67" fmla="*/ 100629 w 630978"/>
                  <a:gd name="connsiteY67" fmla="*/ 297656 h 354806"/>
                  <a:gd name="connsiteX68" fmla="*/ 83960 w 630978"/>
                  <a:gd name="connsiteY68" fmla="*/ 295275 h 354806"/>
                  <a:gd name="connsiteX69" fmla="*/ 74435 w 630978"/>
                  <a:gd name="connsiteY69" fmla="*/ 290512 h 354806"/>
                  <a:gd name="connsiteX70" fmla="*/ 62529 w 630978"/>
                  <a:gd name="connsiteY70" fmla="*/ 288131 h 354806"/>
                  <a:gd name="connsiteX71" fmla="*/ 53004 w 630978"/>
                  <a:gd name="connsiteY71" fmla="*/ 285750 h 354806"/>
                  <a:gd name="connsiteX72" fmla="*/ 38717 w 630978"/>
                  <a:gd name="connsiteY72" fmla="*/ 280987 h 354806"/>
                  <a:gd name="connsiteX73" fmla="*/ 31573 w 630978"/>
                  <a:gd name="connsiteY73" fmla="*/ 278606 h 354806"/>
                  <a:gd name="connsiteX74" fmla="*/ 14904 w 630978"/>
                  <a:gd name="connsiteY74" fmla="*/ 276225 h 354806"/>
                  <a:gd name="connsiteX75" fmla="*/ 7760 w 630978"/>
                  <a:gd name="connsiteY75" fmla="*/ 269081 h 354806"/>
                  <a:gd name="connsiteX76" fmla="*/ 617 w 630978"/>
                  <a:gd name="connsiteY76" fmla="*/ 266700 h 354806"/>
                  <a:gd name="connsiteX77" fmla="*/ 10142 w 630978"/>
                  <a:gd name="connsiteY77" fmla="*/ 245268 h 354806"/>
                  <a:gd name="connsiteX78" fmla="*/ 19667 w 630978"/>
                  <a:gd name="connsiteY78" fmla="*/ 226218 h 354806"/>
                  <a:gd name="connsiteX79" fmla="*/ 24429 w 630978"/>
                  <a:gd name="connsiteY79" fmla="*/ 211931 h 354806"/>
                  <a:gd name="connsiteX80" fmla="*/ 26810 w 630978"/>
                  <a:gd name="connsiteY80" fmla="*/ 200025 h 354806"/>
                  <a:gd name="connsiteX81" fmla="*/ 31573 w 630978"/>
                  <a:gd name="connsiteY81" fmla="*/ 192881 h 354806"/>
                  <a:gd name="connsiteX82" fmla="*/ 36335 w 630978"/>
                  <a:gd name="connsiteY82" fmla="*/ 169068 h 354806"/>
                  <a:gd name="connsiteX83" fmla="*/ 41098 w 630978"/>
                  <a:gd name="connsiteY83" fmla="*/ 154781 h 354806"/>
                  <a:gd name="connsiteX84" fmla="*/ 45860 w 630978"/>
                  <a:gd name="connsiteY84" fmla="*/ 140493 h 354806"/>
                  <a:gd name="connsiteX85" fmla="*/ 48242 w 630978"/>
                  <a:gd name="connsiteY85" fmla="*/ 133350 h 354806"/>
                  <a:gd name="connsiteX86" fmla="*/ 50623 w 630978"/>
                  <a:gd name="connsiteY86" fmla="*/ 123825 h 354806"/>
                  <a:gd name="connsiteX87" fmla="*/ 55385 w 630978"/>
                  <a:gd name="connsiteY87" fmla="*/ 114300 h 354806"/>
                  <a:gd name="connsiteX88" fmla="*/ 60148 w 630978"/>
                  <a:gd name="connsiteY88" fmla="*/ 92868 h 354806"/>
                  <a:gd name="connsiteX89" fmla="*/ 64910 w 630978"/>
                  <a:gd name="connsiteY89" fmla="*/ 83343 h 354806"/>
                  <a:gd name="connsiteX90" fmla="*/ 67292 w 630978"/>
                  <a:gd name="connsiteY90" fmla="*/ 73818 h 354806"/>
                  <a:gd name="connsiteX91" fmla="*/ 69673 w 630978"/>
                  <a:gd name="connsiteY91" fmla="*/ 66675 h 354806"/>
                  <a:gd name="connsiteX92" fmla="*/ 72054 w 630978"/>
                  <a:gd name="connsiteY92" fmla="*/ 57150 h 354806"/>
                  <a:gd name="connsiteX93" fmla="*/ 76817 w 630978"/>
                  <a:gd name="connsiteY93" fmla="*/ 47625 h 354806"/>
                  <a:gd name="connsiteX94" fmla="*/ 81579 w 630978"/>
                  <a:gd name="connsiteY94" fmla="*/ 33337 h 354806"/>
                  <a:gd name="connsiteX95" fmla="*/ 112535 w 630978"/>
                  <a:gd name="connsiteY95" fmla="*/ 30956 h 354806"/>
                  <a:gd name="connsiteX96" fmla="*/ 236360 w 630978"/>
                  <a:gd name="connsiteY96" fmla="*/ 23812 h 354806"/>
                  <a:gd name="connsiteX97" fmla="*/ 250648 w 630978"/>
                  <a:gd name="connsiteY97" fmla="*/ 21431 h 354806"/>
                  <a:gd name="connsiteX98" fmla="*/ 257792 w 630978"/>
                  <a:gd name="connsiteY98" fmla="*/ 19050 h 354806"/>
                  <a:gd name="connsiteX99" fmla="*/ 369710 w 630978"/>
                  <a:gd name="connsiteY99" fmla="*/ 14287 h 354806"/>
                  <a:gd name="connsiteX100" fmla="*/ 560210 w 630978"/>
                  <a:gd name="connsiteY100" fmla="*/ 14287 h 354806"/>
                  <a:gd name="connsiteX101" fmla="*/ 586404 w 630978"/>
                  <a:gd name="connsiteY101" fmla="*/ 7143 h 354806"/>
                  <a:gd name="connsiteX102" fmla="*/ 598310 w 630978"/>
                  <a:gd name="connsiteY102" fmla="*/ 4762 h 354806"/>
                  <a:gd name="connsiteX103" fmla="*/ 605454 w 630978"/>
                  <a:gd name="connsiteY103" fmla="*/ 2381 h 354806"/>
                  <a:gd name="connsiteX104" fmla="*/ 614979 w 630978"/>
                  <a:gd name="connsiteY104" fmla="*/ 0 h 354806"/>
                  <a:gd name="connsiteX105" fmla="*/ 622123 w 630978"/>
                  <a:gd name="connsiteY105" fmla="*/ 28575 h 354806"/>
                  <a:gd name="connsiteX106" fmla="*/ 624504 w 630978"/>
                  <a:gd name="connsiteY106" fmla="*/ 111918 h 354806"/>
                  <a:gd name="connsiteX107" fmla="*/ 626885 w 630978"/>
                  <a:gd name="connsiteY107" fmla="*/ 159543 h 354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630978" h="354806">
                    <a:moveTo>
                      <a:pt x="626885" y="159543"/>
                    </a:moveTo>
                    <a:cubicBezTo>
                      <a:pt x="616566" y="167480"/>
                      <a:pt x="591140" y="163825"/>
                      <a:pt x="562592" y="159543"/>
                    </a:cubicBezTo>
                    <a:cubicBezTo>
                      <a:pt x="557627" y="158798"/>
                      <a:pt x="548304" y="154781"/>
                      <a:pt x="548304" y="154781"/>
                    </a:cubicBezTo>
                    <a:cubicBezTo>
                      <a:pt x="550822" y="117002"/>
                      <a:pt x="552248" y="118030"/>
                      <a:pt x="548304" y="78581"/>
                    </a:cubicBezTo>
                    <a:cubicBezTo>
                      <a:pt x="548054" y="76083"/>
                      <a:pt x="546717" y="73818"/>
                      <a:pt x="545923" y="71437"/>
                    </a:cubicBezTo>
                    <a:cubicBezTo>
                      <a:pt x="541160" y="72231"/>
                      <a:pt x="536370" y="72871"/>
                      <a:pt x="531635" y="73818"/>
                    </a:cubicBezTo>
                    <a:cubicBezTo>
                      <a:pt x="528426" y="74460"/>
                      <a:pt x="525381" y="76317"/>
                      <a:pt x="522110" y="76200"/>
                    </a:cubicBezTo>
                    <a:cubicBezTo>
                      <a:pt x="503006" y="75518"/>
                      <a:pt x="484010" y="73025"/>
                      <a:pt x="464960" y="71437"/>
                    </a:cubicBezTo>
                    <a:cubicBezTo>
                      <a:pt x="464166" y="65087"/>
                      <a:pt x="463724" y="58683"/>
                      <a:pt x="462579" y="52387"/>
                    </a:cubicBezTo>
                    <a:cubicBezTo>
                      <a:pt x="462130" y="49917"/>
                      <a:pt x="462579" y="46037"/>
                      <a:pt x="460198" y="45243"/>
                    </a:cubicBezTo>
                    <a:cubicBezTo>
                      <a:pt x="456849" y="44127"/>
                      <a:pt x="445298" y="48820"/>
                      <a:pt x="441148" y="50006"/>
                    </a:cubicBezTo>
                    <a:cubicBezTo>
                      <a:pt x="438001" y="50905"/>
                      <a:pt x="434770" y="51488"/>
                      <a:pt x="431623" y="52387"/>
                    </a:cubicBezTo>
                    <a:cubicBezTo>
                      <a:pt x="429209" y="53077"/>
                      <a:pt x="426949" y="54319"/>
                      <a:pt x="424479" y="54768"/>
                    </a:cubicBezTo>
                    <a:cubicBezTo>
                      <a:pt x="418183" y="55913"/>
                      <a:pt x="411779" y="56356"/>
                      <a:pt x="405429" y="57150"/>
                    </a:cubicBezTo>
                    <a:cubicBezTo>
                      <a:pt x="406223" y="68262"/>
                      <a:pt x="406508" y="79423"/>
                      <a:pt x="407810" y="90487"/>
                    </a:cubicBezTo>
                    <a:cubicBezTo>
                      <a:pt x="408103" y="92980"/>
                      <a:pt x="412700" y="97524"/>
                      <a:pt x="410192" y="97631"/>
                    </a:cubicBezTo>
                    <a:cubicBezTo>
                      <a:pt x="372118" y="99251"/>
                      <a:pt x="333992" y="96044"/>
                      <a:pt x="295892" y="95250"/>
                    </a:cubicBezTo>
                    <a:cubicBezTo>
                      <a:pt x="295098" y="104775"/>
                      <a:pt x="295081" y="114397"/>
                      <a:pt x="293510" y="123825"/>
                    </a:cubicBezTo>
                    <a:cubicBezTo>
                      <a:pt x="291538" y="135655"/>
                      <a:pt x="288226" y="137741"/>
                      <a:pt x="283985" y="147637"/>
                    </a:cubicBezTo>
                    <a:cubicBezTo>
                      <a:pt x="279100" y="159035"/>
                      <a:pt x="284814" y="152881"/>
                      <a:pt x="274460" y="166687"/>
                    </a:cubicBezTo>
                    <a:cubicBezTo>
                      <a:pt x="259980" y="185994"/>
                      <a:pt x="273911" y="160643"/>
                      <a:pt x="262554" y="183356"/>
                    </a:cubicBezTo>
                    <a:cubicBezTo>
                      <a:pt x="261760" y="186531"/>
                      <a:pt x="261322" y="189817"/>
                      <a:pt x="260173" y="192881"/>
                    </a:cubicBezTo>
                    <a:cubicBezTo>
                      <a:pt x="258927" y="196205"/>
                      <a:pt x="256852" y="199162"/>
                      <a:pt x="255410" y="202406"/>
                    </a:cubicBezTo>
                    <a:cubicBezTo>
                      <a:pt x="253674" y="206312"/>
                      <a:pt x="252109" y="210295"/>
                      <a:pt x="250648" y="214312"/>
                    </a:cubicBezTo>
                    <a:cubicBezTo>
                      <a:pt x="248932" y="219030"/>
                      <a:pt x="245885" y="228600"/>
                      <a:pt x="245885" y="228600"/>
                    </a:cubicBezTo>
                    <a:cubicBezTo>
                      <a:pt x="245091" y="234950"/>
                      <a:pt x="244556" y="241338"/>
                      <a:pt x="243504" y="247650"/>
                    </a:cubicBezTo>
                    <a:cubicBezTo>
                      <a:pt x="242966" y="250878"/>
                      <a:pt x="239079" y="254619"/>
                      <a:pt x="241123" y="257175"/>
                    </a:cubicBezTo>
                    <a:cubicBezTo>
                      <a:pt x="243651" y="260335"/>
                      <a:pt x="249103" y="258574"/>
                      <a:pt x="253029" y="259556"/>
                    </a:cubicBezTo>
                    <a:cubicBezTo>
                      <a:pt x="255464" y="260165"/>
                      <a:pt x="257759" y="261247"/>
                      <a:pt x="260173" y="261937"/>
                    </a:cubicBezTo>
                    <a:cubicBezTo>
                      <a:pt x="281078" y="267909"/>
                      <a:pt x="259733" y="260995"/>
                      <a:pt x="276842" y="266700"/>
                    </a:cubicBezTo>
                    <a:cubicBezTo>
                      <a:pt x="295892" y="265112"/>
                      <a:pt x="315068" y="264640"/>
                      <a:pt x="333992" y="261937"/>
                    </a:cubicBezTo>
                    <a:cubicBezTo>
                      <a:pt x="337506" y="261435"/>
                      <a:pt x="340104" y="256200"/>
                      <a:pt x="343517" y="257175"/>
                    </a:cubicBezTo>
                    <a:cubicBezTo>
                      <a:pt x="347333" y="258265"/>
                      <a:pt x="348279" y="263525"/>
                      <a:pt x="350660" y="266700"/>
                    </a:cubicBezTo>
                    <a:cubicBezTo>
                      <a:pt x="351454" y="269081"/>
                      <a:pt x="351474" y="271883"/>
                      <a:pt x="353042" y="273843"/>
                    </a:cubicBezTo>
                    <a:cubicBezTo>
                      <a:pt x="354830" y="276078"/>
                      <a:pt x="357700" y="277186"/>
                      <a:pt x="360185" y="278606"/>
                    </a:cubicBezTo>
                    <a:cubicBezTo>
                      <a:pt x="372303" y="285531"/>
                      <a:pt x="370034" y="283414"/>
                      <a:pt x="386379" y="285750"/>
                    </a:cubicBezTo>
                    <a:cubicBezTo>
                      <a:pt x="390348" y="284956"/>
                      <a:pt x="394380" y="284433"/>
                      <a:pt x="398285" y="283368"/>
                    </a:cubicBezTo>
                    <a:cubicBezTo>
                      <a:pt x="403128" y="282047"/>
                      <a:pt x="412573" y="278606"/>
                      <a:pt x="412573" y="278606"/>
                    </a:cubicBezTo>
                    <a:cubicBezTo>
                      <a:pt x="417335" y="279400"/>
                      <a:pt x="422931" y="278181"/>
                      <a:pt x="426860" y="280987"/>
                    </a:cubicBezTo>
                    <a:cubicBezTo>
                      <a:pt x="429523" y="282889"/>
                      <a:pt x="427197" y="287956"/>
                      <a:pt x="429242" y="290512"/>
                    </a:cubicBezTo>
                    <a:cubicBezTo>
                      <a:pt x="430810" y="292472"/>
                      <a:pt x="434004" y="292099"/>
                      <a:pt x="436385" y="292893"/>
                    </a:cubicBezTo>
                    <a:cubicBezTo>
                      <a:pt x="450673" y="292099"/>
                      <a:pt x="465409" y="294154"/>
                      <a:pt x="479248" y="290512"/>
                    </a:cubicBezTo>
                    <a:cubicBezTo>
                      <a:pt x="482413" y="289679"/>
                      <a:pt x="481286" y="284242"/>
                      <a:pt x="481629" y="280987"/>
                    </a:cubicBezTo>
                    <a:cubicBezTo>
                      <a:pt x="482878" y="269120"/>
                      <a:pt x="478427" y="255814"/>
                      <a:pt x="484010" y="245268"/>
                    </a:cubicBezTo>
                    <a:cubicBezTo>
                      <a:pt x="487072" y="239483"/>
                      <a:pt x="503060" y="240506"/>
                      <a:pt x="503060" y="240506"/>
                    </a:cubicBezTo>
                    <a:cubicBezTo>
                      <a:pt x="561321" y="243572"/>
                      <a:pt x="544852" y="227721"/>
                      <a:pt x="550685" y="271462"/>
                    </a:cubicBezTo>
                    <a:cubicBezTo>
                      <a:pt x="551017" y="273950"/>
                      <a:pt x="552273" y="276225"/>
                      <a:pt x="553067" y="278606"/>
                    </a:cubicBezTo>
                    <a:cubicBezTo>
                      <a:pt x="555448" y="277018"/>
                      <a:pt x="557370" y="274198"/>
                      <a:pt x="560210" y="273843"/>
                    </a:cubicBezTo>
                    <a:cubicBezTo>
                      <a:pt x="603857" y="268387"/>
                      <a:pt x="595719" y="266629"/>
                      <a:pt x="617360" y="273843"/>
                    </a:cubicBezTo>
                    <a:cubicBezTo>
                      <a:pt x="616566" y="297656"/>
                      <a:pt x="633106" y="329819"/>
                      <a:pt x="614979" y="345281"/>
                    </a:cubicBezTo>
                    <a:cubicBezTo>
                      <a:pt x="595041" y="362287"/>
                      <a:pt x="562540" y="344724"/>
                      <a:pt x="536398" y="342900"/>
                    </a:cubicBezTo>
                    <a:cubicBezTo>
                      <a:pt x="528323" y="342337"/>
                      <a:pt x="512585" y="338137"/>
                      <a:pt x="512585" y="338137"/>
                    </a:cubicBezTo>
                    <a:lnTo>
                      <a:pt x="424479" y="342900"/>
                    </a:lnTo>
                    <a:cubicBezTo>
                      <a:pt x="378714" y="349002"/>
                      <a:pt x="404824" y="347783"/>
                      <a:pt x="381617" y="352425"/>
                    </a:cubicBezTo>
                    <a:cubicBezTo>
                      <a:pt x="376882" y="353372"/>
                      <a:pt x="372092" y="354012"/>
                      <a:pt x="367329" y="354806"/>
                    </a:cubicBezTo>
                    <a:cubicBezTo>
                      <a:pt x="357010" y="354012"/>
                      <a:pt x="346476" y="354670"/>
                      <a:pt x="336373" y="352425"/>
                    </a:cubicBezTo>
                    <a:cubicBezTo>
                      <a:pt x="331855" y="351421"/>
                      <a:pt x="328607" y="347351"/>
                      <a:pt x="324467" y="345281"/>
                    </a:cubicBezTo>
                    <a:cubicBezTo>
                      <a:pt x="313518" y="339806"/>
                      <a:pt x="313647" y="341169"/>
                      <a:pt x="303035" y="338137"/>
                    </a:cubicBezTo>
                    <a:cubicBezTo>
                      <a:pt x="286480" y="333407"/>
                      <a:pt x="306685" y="338613"/>
                      <a:pt x="286367" y="330993"/>
                    </a:cubicBezTo>
                    <a:cubicBezTo>
                      <a:pt x="283303" y="329844"/>
                      <a:pt x="279989" y="329511"/>
                      <a:pt x="276842" y="328612"/>
                    </a:cubicBezTo>
                    <a:cubicBezTo>
                      <a:pt x="274428" y="327922"/>
                      <a:pt x="272005" y="327220"/>
                      <a:pt x="269698" y="326231"/>
                    </a:cubicBezTo>
                    <a:cubicBezTo>
                      <a:pt x="266435" y="324833"/>
                      <a:pt x="263675" y="322052"/>
                      <a:pt x="260173" y="321468"/>
                    </a:cubicBezTo>
                    <a:cubicBezTo>
                      <a:pt x="249184" y="319636"/>
                      <a:pt x="237948" y="319881"/>
                      <a:pt x="226835" y="319087"/>
                    </a:cubicBezTo>
                    <a:cubicBezTo>
                      <a:pt x="222073" y="317500"/>
                      <a:pt x="217500" y="315150"/>
                      <a:pt x="212548" y="314325"/>
                    </a:cubicBezTo>
                    <a:cubicBezTo>
                      <a:pt x="165069" y="306410"/>
                      <a:pt x="238676" y="318481"/>
                      <a:pt x="179210" y="309562"/>
                    </a:cubicBezTo>
                    <a:cubicBezTo>
                      <a:pt x="131250" y="302369"/>
                      <a:pt x="169953" y="306180"/>
                      <a:pt x="117298" y="302418"/>
                    </a:cubicBezTo>
                    <a:cubicBezTo>
                      <a:pt x="114123" y="301624"/>
                      <a:pt x="110920" y="300936"/>
                      <a:pt x="107773" y="300037"/>
                    </a:cubicBezTo>
                    <a:cubicBezTo>
                      <a:pt x="105359" y="299347"/>
                      <a:pt x="103090" y="298148"/>
                      <a:pt x="100629" y="297656"/>
                    </a:cubicBezTo>
                    <a:cubicBezTo>
                      <a:pt x="95125" y="296555"/>
                      <a:pt x="89516" y="296069"/>
                      <a:pt x="83960" y="295275"/>
                    </a:cubicBezTo>
                    <a:cubicBezTo>
                      <a:pt x="80785" y="293687"/>
                      <a:pt x="77803" y="291635"/>
                      <a:pt x="74435" y="290512"/>
                    </a:cubicBezTo>
                    <a:cubicBezTo>
                      <a:pt x="70595" y="289232"/>
                      <a:pt x="66480" y="289009"/>
                      <a:pt x="62529" y="288131"/>
                    </a:cubicBezTo>
                    <a:cubicBezTo>
                      <a:pt x="59334" y="287421"/>
                      <a:pt x="56139" y="286690"/>
                      <a:pt x="53004" y="285750"/>
                    </a:cubicBezTo>
                    <a:cubicBezTo>
                      <a:pt x="48196" y="284307"/>
                      <a:pt x="43479" y="282575"/>
                      <a:pt x="38717" y="280987"/>
                    </a:cubicBezTo>
                    <a:cubicBezTo>
                      <a:pt x="36336" y="280193"/>
                      <a:pt x="34058" y="278961"/>
                      <a:pt x="31573" y="278606"/>
                    </a:cubicBezTo>
                    <a:lnTo>
                      <a:pt x="14904" y="276225"/>
                    </a:lnTo>
                    <a:cubicBezTo>
                      <a:pt x="12523" y="273844"/>
                      <a:pt x="10562" y="270949"/>
                      <a:pt x="7760" y="269081"/>
                    </a:cubicBezTo>
                    <a:cubicBezTo>
                      <a:pt x="5672" y="267689"/>
                      <a:pt x="1411" y="269081"/>
                      <a:pt x="617" y="266700"/>
                    </a:cubicBezTo>
                    <a:cubicBezTo>
                      <a:pt x="-2439" y="257532"/>
                      <a:pt x="6663" y="251530"/>
                      <a:pt x="10142" y="245268"/>
                    </a:cubicBezTo>
                    <a:cubicBezTo>
                      <a:pt x="29556" y="210322"/>
                      <a:pt x="3433" y="250567"/>
                      <a:pt x="19667" y="226218"/>
                    </a:cubicBezTo>
                    <a:cubicBezTo>
                      <a:pt x="21254" y="221456"/>
                      <a:pt x="23445" y="216853"/>
                      <a:pt x="24429" y="211931"/>
                    </a:cubicBezTo>
                    <a:cubicBezTo>
                      <a:pt x="25223" y="207962"/>
                      <a:pt x="25389" y="203815"/>
                      <a:pt x="26810" y="200025"/>
                    </a:cubicBezTo>
                    <a:cubicBezTo>
                      <a:pt x="27815" y="197345"/>
                      <a:pt x="29985" y="195262"/>
                      <a:pt x="31573" y="192881"/>
                    </a:cubicBezTo>
                    <a:cubicBezTo>
                      <a:pt x="38178" y="173064"/>
                      <a:pt x="28123" y="204654"/>
                      <a:pt x="36335" y="169068"/>
                    </a:cubicBezTo>
                    <a:cubicBezTo>
                      <a:pt x="37464" y="164177"/>
                      <a:pt x="39511" y="159543"/>
                      <a:pt x="41098" y="154781"/>
                    </a:cubicBezTo>
                    <a:lnTo>
                      <a:pt x="45860" y="140493"/>
                    </a:lnTo>
                    <a:cubicBezTo>
                      <a:pt x="46654" y="138112"/>
                      <a:pt x="47633" y="135785"/>
                      <a:pt x="48242" y="133350"/>
                    </a:cubicBezTo>
                    <a:cubicBezTo>
                      <a:pt x="49036" y="130175"/>
                      <a:pt x="49474" y="126889"/>
                      <a:pt x="50623" y="123825"/>
                    </a:cubicBezTo>
                    <a:cubicBezTo>
                      <a:pt x="51869" y="120501"/>
                      <a:pt x="53798" y="117475"/>
                      <a:pt x="55385" y="114300"/>
                    </a:cubicBezTo>
                    <a:cubicBezTo>
                      <a:pt x="56812" y="105740"/>
                      <a:pt x="56951" y="100328"/>
                      <a:pt x="60148" y="92868"/>
                    </a:cubicBezTo>
                    <a:cubicBezTo>
                      <a:pt x="61546" y="89605"/>
                      <a:pt x="63664" y="86667"/>
                      <a:pt x="64910" y="83343"/>
                    </a:cubicBezTo>
                    <a:cubicBezTo>
                      <a:pt x="66059" y="80279"/>
                      <a:pt x="66393" y="76965"/>
                      <a:pt x="67292" y="73818"/>
                    </a:cubicBezTo>
                    <a:cubicBezTo>
                      <a:pt x="67982" y="71405"/>
                      <a:pt x="68984" y="69088"/>
                      <a:pt x="69673" y="66675"/>
                    </a:cubicBezTo>
                    <a:cubicBezTo>
                      <a:pt x="70572" y="63528"/>
                      <a:pt x="70905" y="60214"/>
                      <a:pt x="72054" y="57150"/>
                    </a:cubicBezTo>
                    <a:cubicBezTo>
                      <a:pt x="73300" y="53826"/>
                      <a:pt x="75499" y="50921"/>
                      <a:pt x="76817" y="47625"/>
                    </a:cubicBezTo>
                    <a:cubicBezTo>
                      <a:pt x="78681" y="42964"/>
                      <a:pt x="76574" y="33722"/>
                      <a:pt x="81579" y="33337"/>
                    </a:cubicBezTo>
                    <a:lnTo>
                      <a:pt x="112535" y="30956"/>
                    </a:lnTo>
                    <a:cubicBezTo>
                      <a:pt x="161470" y="14643"/>
                      <a:pt x="121804" y="26302"/>
                      <a:pt x="236360" y="23812"/>
                    </a:cubicBezTo>
                    <a:cubicBezTo>
                      <a:pt x="241123" y="23018"/>
                      <a:pt x="245935" y="22478"/>
                      <a:pt x="250648" y="21431"/>
                    </a:cubicBezTo>
                    <a:cubicBezTo>
                      <a:pt x="253098" y="20887"/>
                      <a:pt x="255296" y="19313"/>
                      <a:pt x="257792" y="19050"/>
                    </a:cubicBezTo>
                    <a:cubicBezTo>
                      <a:pt x="283768" y="16315"/>
                      <a:pt x="354168" y="14788"/>
                      <a:pt x="369710" y="14287"/>
                    </a:cubicBezTo>
                    <a:cubicBezTo>
                      <a:pt x="449219" y="18471"/>
                      <a:pt x="445044" y="19294"/>
                      <a:pt x="560210" y="14287"/>
                    </a:cubicBezTo>
                    <a:cubicBezTo>
                      <a:pt x="574274" y="13676"/>
                      <a:pt x="575897" y="9770"/>
                      <a:pt x="586404" y="7143"/>
                    </a:cubicBezTo>
                    <a:cubicBezTo>
                      <a:pt x="590330" y="6161"/>
                      <a:pt x="594384" y="5744"/>
                      <a:pt x="598310" y="4762"/>
                    </a:cubicBezTo>
                    <a:cubicBezTo>
                      <a:pt x="600745" y="4153"/>
                      <a:pt x="603040" y="3071"/>
                      <a:pt x="605454" y="2381"/>
                    </a:cubicBezTo>
                    <a:cubicBezTo>
                      <a:pt x="608601" y="1482"/>
                      <a:pt x="611804" y="794"/>
                      <a:pt x="614979" y="0"/>
                    </a:cubicBezTo>
                    <a:cubicBezTo>
                      <a:pt x="634009" y="4757"/>
                      <a:pt x="622123" y="-1548"/>
                      <a:pt x="622123" y="28575"/>
                    </a:cubicBezTo>
                    <a:cubicBezTo>
                      <a:pt x="622123" y="56367"/>
                      <a:pt x="623999" y="84130"/>
                      <a:pt x="624504" y="111918"/>
                    </a:cubicBezTo>
                    <a:cubicBezTo>
                      <a:pt x="624793" y="127790"/>
                      <a:pt x="637204" y="151606"/>
                      <a:pt x="626885" y="15954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 85"/>
              <p:cNvSpPr/>
              <p:nvPr/>
            </p:nvSpPr>
            <p:spPr>
              <a:xfrm>
                <a:off x="5793387" y="4674358"/>
                <a:ext cx="152629" cy="207205"/>
              </a:xfrm>
              <a:custGeom>
                <a:avLst/>
                <a:gdLst>
                  <a:gd name="connsiteX0" fmla="*/ 74013 w 152629"/>
                  <a:gd name="connsiteY0" fmla="*/ 36 h 207205"/>
                  <a:gd name="connsiteX1" fmla="*/ 95444 w 152629"/>
                  <a:gd name="connsiteY1" fmla="*/ 19086 h 207205"/>
                  <a:gd name="connsiteX2" fmla="*/ 107351 w 152629"/>
                  <a:gd name="connsiteY2" fmla="*/ 26230 h 207205"/>
                  <a:gd name="connsiteX3" fmla="*/ 124019 w 152629"/>
                  <a:gd name="connsiteY3" fmla="*/ 38136 h 207205"/>
                  <a:gd name="connsiteX4" fmla="*/ 131163 w 152629"/>
                  <a:gd name="connsiteY4" fmla="*/ 42898 h 207205"/>
                  <a:gd name="connsiteX5" fmla="*/ 138307 w 152629"/>
                  <a:gd name="connsiteY5" fmla="*/ 50042 h 207205"/>
                  <a:gd name="connsiteX6" fmla="*/ 121638 w 152629"/>
                  <a:gd name="connsiteY6" fmla="*/ 73855 h 207205"/>
                  <a:gd name="connsiteX7" fmla="*/ 112113 w 152629"/>
                  <a:gd name="connsiteY7" fmla="*/ 88142 h 207205"/>
                  <a:gd name="connsiteX8" fmla="*/ 104969 w 152629"/>
                  <a:gd name="connsiteY8" fmla="*/ 97667 h 207205"/>
                  <a:gd name="connsiteX9" fmla="*/ 97826 w 152629"/>
                  <a:gd name="connsiteY9" fmla="*/ 111955 h 207205"/>
                  <a:gd name="connsiteX10" fmla="*/ 93063 w 152629"/>
                  <a:gd name="connsiteY10" fmla="*/ 121480 h 207205"/>
                  <a:gd name="connsiteX11" fmla="*/ 85919 w 152629"/>
                  <a:gd name="connsiteY11" fmla="*/ 128623 h 207205"/>
                  <a:gd name="connsiteX12" fmla="*/ 93063 w 152629"/>
                  <a:gd name="connsiteY12" fmla="*/ 131005 h 207205"/>
                  <a:gd name="connsiteX13" fmla="*/ 119257 w 152629"/>
                  <a:gd name="connsiteY13" fmla="*/ 135767 h 207205"/>
                  <a:gd name="connsiteX14" fmla="*/ 133544 w 152629"/>
                  <a:gd name="connsiteY14" fmla="*/ 145292 h 207205"/>
                  <a:gd name="connsiteX15" fmla="*/ 147832 w 152629"/>
                  <a:gd name="connsiteY15" fmla="*/ 150055 h 207205"/>
                  <a:gd name="connsiteX16" fmla="*/ 152594 w 152629"/>
                  <a:gd name="connsiteY16" fmla="*/ 157198 h 207205"/>
                  <a:gd name="connsiteX17" fmla="*/ 145451 w 152629"/>
                  <a:gd name="connsiteY17" fmla="*/ 178630 h 207205"/>
                  <a:gd name="connsiteX18" fmla="*/ 138307 w 152629"/>
                  <a:gd name="connsiteY18" fmla="*/ 204823 h 207205"/>
                  <a:gd name="connsiteX19" fmla="*/ 131163 w 152629"/>
                  <a:gd name="connsiteY19" fmla="*/ 207205 h 207205"/>
                  <a:gd name="connsiteX20" fmla="*/ 112113 w 152629"/>
                  <a:gd name="connsiteY20" fmla="*/ 204823 h 207205"/>
                  <a:gd name="connsiteX21" fmla="*/ 102588 w 152629"/>
                  <a:gd name="connsiteY21" fmla="*/ 197680 h 207205"/>
                  <a:gd name="connsiteX22" fmla="*/ 85919 w 152629"/>
                  <a:gd name="connsiteY22" fmla="*/ 181011 h 207205"/>
                  <a:gd name="connsiteX23" fmla="*/ 59726 w 152629"/>
                  <a:gd name="connsiteY23" fmla="*/ 169105 h 207205"/>
                  <a:gd name="connsiteX24" fmla="*/ 50201 w 152629"/>
                  <a:gd name="connsiteY24" fmla="*/ 161961 h 207205"/>
                  <a:gd name="connsiteX25" fmla="*/ 43057 w 152629"/>
                  <a:gd name="connsiteY25" fmla="*/ 159580 h 207205"/>
                  <a:gd name="connsiteX26" fmla="*/ 38294 w 152629"/>
                  <a:gd name="connsiteY26" fmla="*/ 152436 h 207205"/>
                  <a:gd name="connsiteX27" fmla="*/ 31151 w 152629"/>
                  <a:gd name="connsiteY27" fmla="*/ 150055 h 207205"/>
                  <a:gd name="connsiteX28" fmla="*/ 14482 w 152629"/>
                  <a:gd name="connsiteY28" fmla="*/ 142911 h 207205"/>
                  <a:gd name="connsiteX29" fmla="*/ 194 w 152629"/>
                  <a:gd name="connsiteY29" fmla="*/ 133386 h 207205"/>
                  <a:gd name="connsiteX30" fmla="*/ 12101 w 152629"/>
                  <a:gd name="connsiteY30" fmla="*/ 116717 h 207205"/>
                  <a:gd name="connsiteX31" fmla="*/ 19244 w 152629"/>
                  <a:gd name="connsiteY31" fmla="*/ 104811 h 207205"/>
                  <a:gd name="connsiteX32" fmla="*/ 28769 w 152629"/>
                  <a:gd name="connsiteY32" fmla="*/ 90523 h 207205"/>
                  <a:gd name="connsiteX33" fmla="*/ 35913 w 152629"/>
                  <a:gd name="connsiteY33" fmla="*/ 80998 h 207205"/>
                  <a:gd name="connsiteX34" fmla="*/ 50201 w 152629"/>
                  <a:gd name="connsiteY34" fmla="*/ 54805 h 207205"/>
                  <a:gd name="connsiteX35" fmla="*/ 54963 w 152629"/>
                  <a:gd name="connsiteY35" fmla="*/ 40517 h 207205"/>
                  <a:gd name="connsiteX36" fmla="*/ 57344 w 152629"/>
                  <a:gd name="connsiteY36" fmla="*/ 30992 h 207205"/>
                  <a:gd name="connsiteX37" fmla="*/ 62107 w 152629"/>
                  <a:gd name="connsiteY37" fmla="*/ 23848 h 207205"/>
                  <a:gd name="connsiteX38" fmla="*/ 64488 w 152629"/>
                  <a:gd name="connsiteY38" fmla="*/ 14323 h 207205"/>
                  <a:gd name="connsiteX39" fmla="*/ 74013 w 152629"/>
                  <a:gd name="connsiteY39" fmla="*/ 36 h 20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2629" h="207205">
                    <a:moveTo>
                      <a:pt x="74013" y="36"/>
                    </a:moveTo>
                    <a:cubicBezTo>
                      <a:pt x="79172" y="830"/>
                      <a:pt x="84934" y="12079"/>
                      <a:pt x="95444" y="19086"/>
                    </a:cubicBezTo>
                    <a:cubicBezTo>
                      <a:pt x="99295" y="21653"/>
                      <a:pt x="103426" y="23777"/>
                      <a:pt x="107351" y="26230"/>
                    </a:cubicBezTo>
                    <a:cubicBezTo>
                      <a:pt x="116332" y="31843"/>
                      <a:pt x="114235" y="31148"/>
                      <a:pt x="124019" y="38136"/>
                    </a:cubicBezTo>
                    <a:cubicBezTo>
                      <a:pt x="126348" y="39799"/>
                      <a:pt x="128964" y="41066"/>
                      <a:pt x="131163" y="42898"/>
                    </a:cubicBezTo>
                    <a:cubicBezTo>
                      <a:pt x="133750" y="45054"/>
                      <a:pt x="135926" y="47661"/>
                      <a:pt x="138307" y="50042"/>
                    </a:cubicBezTo>
                    <a:cubicBezTo>
                      <a:pt x="129482" y="72102"/>
                      <a:pt x="139163" y="52436"/>
                      <a:pt x="121638" y="73855"/>
                    </a:cubicBezTo>
                    <a:cubicBezTo>
                      <a:pt x="118014" y="78285"/>
                      <a:pt x="115395" y="83453"/>
                      <a:pt x="112113" y="88142"/>
                    </a:cubicBezTo>
                    <a:cubicBezTo>
                      <a:pt x="109837" y="91393"/>
                      <a:pt x="107350" y="94492"/>
                      <a:pt x="104969" y="97667"/>
                    </a:cubicBezTo>
                    <a:cubicBezTo>
                      <a:pt x="100605" y="110762"/>
                      <a:pt x="105210" y="99033"/>
                      <a:pt x="97826" y="111955"/>
                    </a:cubicBezTo>
                    <a:cubicBezTo>
                      <a:pt x="96065" y="115037"/>
                      <a:pt x="95126" y="118591"/>
                      <a:pt x="93063" y="121480"/>
                    </a:cubicBezTo>
                    <a:cubicBezTo>
                      <a:pt x="91106" y="124220"/>
                      <a:pt x="88300" y="126242"/>
                      <a:pt x="85919" y="128623"/>
                    </a:cubicBezTo>
                    <a:cubicBezTo>
                      <a:pt x="88300" y="129417"/>
                      <a:pt x="90593" y="130556"/>
                      <a:pt x="93063" y="131005"/>
                    </a:cubicBezTo>
                    <a:cubicBezTo>
                      <a:pt x="122689" y="136392"/>
                      <a:pt x="102870" y="130306"/>
                      <a:pt x="119257" y="135767"/>
                    </a:cubicBezTo>
                    <a:cubicBezTo>
                      <a:pt x="124019" y="138942"/>
                      <a:pt x="128114" y="143482"/>
                      <a:pt x="133544" y="145292"/>
                    </a:cubicBezTo>
                    <a:lnTo>
                      <a:pt x="147832" y="150055"/>
                    </a:lnTo>
                    <a:cubicBezTo>
                      <a:pt x="149419" y="152436"/>
                      <a:pt x="152189" y="154365"/>
                      <a:pt x="152594" y="157198"/>
                    </a:cubicBezTo>
                    <a:cubicBezTo>
                      <a:pt x="153183" y="161325"/>
                      <a:pt x="146194" y="176152"/>
                      <a:pt x="145451" y="178630"/>
                    </a:cubicBezTo>
                    <a:cubicBezTo>
                      <a:pt x="144546" y="181647"/>
                      <a:pt x="141296" y="203827"/>
                      <a:pt x="138307" y="204823"/>
                    </a:cubicBezTo>
                    <a:lnTo>
                      <a:pt x="131163" y="207205"/>
                    </a:lnTo>
                    <a:cubicBezTo>
                      <a:pt x="124813" y="206411"/>
                      <a:pt x="118184" y="206847"/>
                      <a:pt x="112113" y="204823"/>
                    </a:cubicBezTo>
                    <a:cubicBezTo>
                      <a:pt x="108348" y="203568"/>
                      <a:pt x="105525" y="200350"/>
                      <a:pt x="102588" y="197680"/>
                    </a:cubicBezTo>
                    <a:cubicBezTo>
                      <a:pt x="96774" y="192394"/>
                      <a:pt x="92947" y="184525"/>
                      <a:pt x="85919" y="181011"/>
                    </a:cubicBezTo>
                    <a:cubicBezTo>
                      <a:pt x="64624" y="170364"/>
                      <a:pt x="73604" y="173731"/>
                      <a:pt x="59726" y="169105"/>
                    </a:cubicBezTo>
                    <a:cubicBezTo>
                      <a:pt x="56551" y="166724"/>
                      <a:pt x="53647" y="163930"/>
                      <a:pt x="50201" y="161961"/>
                    </a:cubicBezTo>
                    <a:cubicBezTo>
                      <a:pt x="48022" y="160716"/>
                      <a:pt x="45017" y="161148"/>
                      <a:pt x="43057" y="159580"/>
                    </a:cubicBezTo>
                    <a:cubicBezTo>
                      <a:pt x="40822" y="157792"/>
                      <a:pt x="40529" y="154224"/>
                      <a:pt x="38294" y="152436"/>
                    </a:cubicBezTo>
                    <a:cubicBezTo>
                      <a:pt x="36334" y="150868"/>
                      <a:pt x="33458" y="151044"/>
                      <a:pt x="31151" y="150055"/>
                    </a:cubicBezTo>
                    <a:cubicBezTo>
                      <a:pt x="10559" y="141229"/>
                      <a:pt x="31232" y="148494"/>
                      <a:pt x="14482" y="142911"/>
                    </a:cubicBezTo>
                    <a:cubicBezTo>
                      <a:pt x="9719" y="139736"/>
                      <a:pt x="-1617" y="138816"/>
                      <a:pt x="194" y="133386"/>
                    </a:cubicBezTo>
                    <a:cubicBezTo>
                      <a:pt x="5050" y="118823"/>
                      <a:pt x="-1084" y="133669"/>
                      <a:pt x="12101" y="116717"/>
                    </a:cubicBezTo>
                    <a:cubicBezTo>
                      <a:pt x="14942" y="113064"/>
                      <a:pt x="16759" y="108716"/>
                      <a:pt x="19244" y="104811"/>
                    </a:cubicBezTo>
                    <a:cubicBezTo>
                      <a:pt x="22317" y="99982"/>
                      <a:pt x="25487" y="95212"/>
                      <a:pt x="28769" y="90523"/>
                    </a:cubicBezTo>
                    <a:cubicBezTo>
                      <a:pt x="31045" y="87272"/>
                      <a:pt x="33913" y="84426"/>
                      <a:pt x="35913" y="80998"/>
                    </a:cubicBezTo>
                    <a:cubicBezTo>
                      <a:pt x="61106" y="37810"/>
                      <a:pt x="35699" y="76553"/>
                      <a:pt x="50201" y="54805"/>
                    </a:cubicBezTo>
                    <a:cubicBezTo>
                      <a:pt x="51788" y="50042"/>
                      <a:pt x="53746" y="45387"/>
                      <a:pt x="54963" y="40517"/>
                    </a:cubicBezTo>
                    <a:cubicBezTo>
                      <a:pt x="55757" y="37342"/>
                      <a:pt x="56055" y="34000"/>
                      <a:pt x="57344" y="30992"/>
                    </a:cubicBezTo>
                    <a:cubicBezTo>
                      <a:pt x="58471" y="28361"/>
                      <a:pt x="60519" y="26229"/>
                      <a:pt x="62107" y="23848"/>
                    </a:cubicBezTo>
                    <a:cubicBezTo>
                      <a:pt x="62901" y="20673"/>
                      <a:pt x="63199" y="17331"/>
                      <a:pt x="64488" y="14323"/>
                    </a:cubicBezTo>
                    <a:cubicBezTo>
                      <a:pt x="65615" y="11693"/>
                      <a:pt x="68854" y="-758"/>
                      <a:pt x="74013" y="3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5672138" y="4937033"/>
                <a:ext cx="152400" cy="118361"/>
              </a:xfrm>
              <a:custGeom>
                <a:avLst/>
                <a:gdLst>
                  <a:gd name="connsiteX0" fmla="*/ 11906 w 152400"/>
                  <a:gd name="connsiteY0" fmla="*/ 1680 h 118361"/>
                  <a:gd name="connsiteX1" fmla="*/ 26193 w 152400"/>
                  <a:gd name="connsiteY1" fmla="*/ 4061 h 118361"/>
                  <a:gd name="connsiteX2" fmla="*/ 35718 w 152400"/>
                  <a:gd name="connsiteY2" fmla="*/ 8823 h 118361"/>
                  <a:gd name="connsiteX3" fmla="*/ 54768 w 152400"/>
                  <a:gd name="connsiteY3" fmla="*/ 11205 h 118361"/>
                  <a:gd name="connsiteX4" fmla="*/ 76200 w 152400"/>
                  <a:gd name="connsiteY4" fmla="*/ 18348 h 118361"/>
                  <a:gd name="connsiteX5" fmla="*/ 83343 w 152400"/>
                  <a:gd name="connsiteY5" fmla="*/ 20730 h 118361"/>
                  <a:gd name="connsiteX6" fmla="*/ 107156 w 152400"/>
                  <a:gd name="connsiteY6" fmla="*/ 23111 h 118361"/>
                  <a:gd name="connsiteX7" fmla="*/ 114300 w 152400"/>
                  <a:gd name="connsiteY7" fmla="*/ 27873 h 118361"/>
                  <a:gd name="connsiteX8" fmla="*/ 152400 w 152400"/>
                  <a:gd name="connsiteY8" fmla="*/ 32636 h 118361"/>
                  <a:gd name="connsiteX9" fmla="*/ 150018 w 152400"/>
                  <a:gd name="connsiteY9" fmla="*/ 56448 h 118361"/>
                  <a:gd name="connsiteX10" fmla="*/ 147637 w 152400"/>
                  <a:gd name="connsiteY10" fmla="*/ 89786 h 118361"/>
                  <a:gd name="connsiteX11" fmla="*/ 142875 w 152400"/>
                  <a:gd name="connsiteY11" fmla="*/ 108836 h 118361"/>
                  <a:gd name="connsiteX12" fmla="*/ 140493 w 152400"/>
                  <a:gd name="connsiteY12" fmla="*/ 115980 h 118361"/>
                  <a:gd name="connsiteX13" fmla="*/ 133350 w 152400"/>
                  <a:gd name="connsiteY13" fmla="*/ 118361 h 118361"/>
                  <a:gd name="connsiteX14" fmla="*/ 111918 w 152400"/>
                  <a:gd name="connsiteY14" fmla="*/ 113598 h 118361"/>
                  <a:gd name="connsiteX15" fmla="*/ 104775 w 152400"/>
                  <a:gd name="connsiteY15" fmla="*/ 111217 h 118361"/>
                  <a:gd name="connsiteX16" fmla="*/ 88106 w 152400"/>
                  <a:gd name="connsiteY16" fmla="*/ 108836 h 118361"/>
                  <a:gd name="connsiteX17" fmla="*/ 64293 w 152400"/>
                  <a:gd name="connsiteY17" fmla="*/ 104073 h 118361"/>
                  <a:gd name="connsiteX18" fmla="*/ 47625 w 152400"/>
                  <a:gd name="connsiteY18" fmla="*/ 99311 h 118361"/>
                  <a:gd name="connsiteX19" fmla="*/ 0 w 152400"/>
                  <a:gd name="connsiteY19" fmla="*/ 96930 h 118361"/>
                  <a:gd name="connsiteX20" fmla="*/ 2381 w 152400"/>
                  <a:gd name="connsiteY20" fmla="*/ 65973 h 118361"/>
                  <a:gd name="connsiteX21" fmla="*/ 4762 w 152400"/>
                  <a:gd name="connsiteY21" fmla="*/ 58830 h 118361"/>
                  <a:gd name="connsiteX22" fmla="*/ 7143 w 152400"/>
                  <a:gd name="connsiteY22" fmla="*/ 30255 h 118361"/>
                  <a:gd name="connsiteX23" fmla="*/ 11906 w 152400"/>
                  <a:gd name="connsiteY23" fmla="*/ 1680 h 11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400" h="118361">
                    <a:moveTo>
                      <a:pt x="11906" y="1680"/>
                    </a:moveTo>
                    <a:cubicBezTo>
                      <a:pt x="15081" y="-2686"/>
                      <a:pt x="21569" y="2674"/>
                      <a:pt x="26193" y="4061"/>
                    </a:cubicBezTo>
                    <a:cubicBezTo>
                      <a:pt x="29593" y="5081"/>
                      <a:pt x="32274" y="7962"/>
                      <a:pt x="35718" y="8823"/>
                    </a:cubicBezTo>
                    <a:cubicBezTo>
                      <a:pt x="41926" y="10375"/>
                      <a:pt x="48418" y="10411"/>
                      <a:pt x="54768" y="11205"/>
                    </a:cubicBezTo>
                    <a:lnTo>
                      <a:pt x="76200" y="18348"/>
                    </a:lnTo>
                    <a:cubicBezTo>
                      <a:pt x="78581" y="19142"/>
                      <a:pt x="80846" y="20480"/>
                      <a:pt x="83343" y="20730"/>
                    </a:cubicBezTo>
                    <a:lnTo>
                      <a:pt x="107156" y="23111"/>
                    </a:lnTo>
                    <a:cubicBezTo>
                      <a:pt x="109537" y="24698"/>
                      <a:pt x="111740" y="26593"/>
                      <a:pt x="114300" y="27873"/>
                    </a:cubicBezTo>
                    <a:cubicBezTo>
                      <a:pt x="124584" y="33016"/>
                      <a:pt x="146471" y="32180"/>
                      <a:pt x="152400" y="32636"/>
                    </a:cubicBezTo>
                    <a:cubicBezTo>
                      <a:pt x="151606" y="40573"/>
                      <a:pt x="150681" y="48499"/>
                      <a:pt x="150018" y="56448"/>
                    </a:cubicBezTo>
                    <a:cubicBezTo>
                      <a:pt x="149093" y="67550"/>
                      <a:pt x="149142" y="78747"/>
                      <a:pt x="147637" y="89786"/>
                    </a:cubicBezTo>
                    <a:cubicBezTo>
                      <a:pt x="146753" y="96271"/>
                      <a:pt x="144945" y="102627"/>
                      <a:pt x="142875" y="108836"/>
                    </a:cubicBezTo>
                    <a:cubicBezTo>
                      <a:pt x="142081" y="111217"/>
                      <a:pt x="142268" y="114205"/>
                      <a:pt x="140493" y="115980"/>
                    </a:cubicBezTo>
                    <a:cubicBezTo>
                      <a:pt x="138718" y="117755"/>
                      <a:pt x="135731" y="117567"/>
                      <a:pt x="133350" y="118361"/>
                    </a:cubicBezTo>
                    <a:cubicBezTo>
                      <a:pt x="117267" y="113001"/>
                      <a:pt x="137066" y="119187"/>
                      <a:pt x="111918" y="113598"/>
                    </a:cubicBezTo>
                    <a:cubicBezTo>
                      <a:pt x="109468" y="113053"/>
                      <a:pt x="107236" y="111709"/>
                      <a:pt x="104775" y="111217"/>
                    </a:cubicBezTo>
                    <a:cubicBezTo>
                      <a:pt x="99271" y="110116"/>
                      <a:pt x="93633" y="109811"/>
                      <a:pt x="88106" y="108836"/>
                    </a:cubicBezTo>
                    <a:cubicBezTo>
                      <a:pt x="80134" y="107429"/>
                      <a:pt x="71972" y="106633"/>
                      <a:pt x="64293" y="104073"/>
                    </a:cubicBezTo>
                    <a:cubicBezTo>
                      <a:pt x="60159" y="102695"/>
                      <a:pt x="51613" y="99643"/>
                      <a:pt x="47625" y="99311"/>
                    </a:cubicBezTo>
                    <a:cubicBezTo>
                      <a:pt x="31785" y="97991"/>
                      <a:pt x="15875" y="97724"/>
                      <a:pt x="0" y="96930"/>
                    </a:cubicBezTo>
                    <a:cubicBezTo>
                      <a:pt x="794" y="86611"/>
                      <a:pt x="1097" y="76243"/>
                      <a:pt x="2381" y="65973"/>
                    </a:cubicBezTo>
                    <a:cubicBezTo>
                      <a:pt x="2692" y="63483"/>
                      <a:pt x="4430" y="61318"/>
                      <a:pt x="4762" y="58830"/>
                    </a:cubicBezTo>
                    <a:cubicBezTo>
                      <a:pt x="6025" y="49356"/>
                      <a:pt x="5572" y="39683"/>
                      <a:pt x="7143" y="30255"/>
                    </a:cubicBezTo>
                    <a:cubicBezTo>
                      <a:pt x="12157" y="172"/>
                      <a:pt x="8731" y="6046"/>
                      <a:pt x="11906" y="168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5647957" y="5120248"/>
                <a:ext cx="260020" cy="192486"/>
              </a:xfrm>
              <a:custGeom>
                <a:avLst/>
                <a:gdLst>
                  <a:gd name="connsiteX0" fmla="*/ 14656 w 260020"/>
                  <a:gd name="connsiteY0" fmla="*/ 1821 h 192486"/>
                  <a:gd name="connsiteX1" fmla="*/ 105143 w 260020"/>
                  <a:gd name="connsiteY1" fmla="*/ 16108 h 192486"/>
                  <a:gd name="connsiteX2" fmla="*/ 114668 w 260020"/>
                  <a:gd name="connsiteY2" fmla="*/ 18490 h 192486"/>
                  <a:gd name="connsiteX3" fmla="*/ 126574 w 260020"/>
                  <a:gd name="connsiteY3" fmla="*/ 20871 h 192486"/>
                  <a:gd name="connsiteX4" fmla="*/ 164674 w 260020"/>
                  <a:gd name="connsiteY4" fmla="*/ 25633 h 192486"/>
                  <a:gd name="connsiteX5" fmla="*/ 162293 w 260020"/>
                  <a:gd name="connsiteY5" fmla="*/ 44683 h 192486"/>
                  <a:gd name="connsiteX6" fmla="*/ 155149 w 260020"/>
                  <a:gd name="connsiteY6" fmla="*/ 70877 h 192486"/>
                  <a:gd name="connsiteX7" fmla="*/ 150387 w 260020"/>
                  <a:gd name="connsiteY7" fmla="*/ 97071 h 192486"/>
                  <a:gd name="connsiteX8" fmla="*/ 148006 w 260020"/>
                  <a:gd name="connsiteY8" fmla="*/ 104215 h 192486"/>
                  <a:gd name="connsiteX9" fmla="*/ 159912 w 260020"/>
                  <a:gd name="connsiteY9" fmla="*/ 108977 h 192486"/>
                  <a:gd name="connsiteX10" fmla="*/ 176581 w 260020"/>
                  <a:gd name="connsiteY10" fmla="*/ 116121 h 192486"/>
                  <a:gd name="connsiteX11" fmla="*/ 205156 w 260020"/>
                  <a:gd name="connsiteY11" fmla="*/ 120883 h 192486"/>
                  <a:gd name="connsiteX12" fmla="*/ 255162 w 260020"/>
                  <a:gd name="connsiteY12" fmla="*/ 123265 h 192486"/>
                  <a:gd name="connsiteX13" fmla="*/ 245637 w 260020"/>
                  <a:gd name="connsiteY13" fmla="*/ 187558 h 192486"/>
                  <a:gd name="connsiteX14" fmla="*/ 233731 w 260020"/>
                  <a:gd name="connsiteY14" fmla="*/ 189940 h 192486"/>
                  <a:gd name="connsiteX15" fmla="*/ 226587 w 260020"/>
                  <a:gd name="connsiteY15" fmla="*/ 192321 h 192486"/>
                  <a:gd name="connsiteX16" fmla="*/ 181343 w 260020"/>
                  <a:gd name="connsiteY16" fmla="*/ 189940 h 192486"/>
                  <a:gd name="connsiteX17" fmla="*/ 171818 w 260020"/>
                  <a:gd name="connsiteY17" fmla="*/ 175652 h 192486"/>
                  <a:gd name="connsiteX18" fmla="*/ 169437 w 260020"/>
                  <a:gd name="connsiteY18" fmla="*/ 168508 h 192486"/>
                  <a:gd name="connsiteX19" fmla="*/ 93237 w 260020"/>
                  <a:gd name="connsiteY19" fmla="*/ 139933 h 192486"/>
                  <a:gd name="connsiteX20" fmla="*/ 76568 w 260020"/>
                  <a:gd name="connsiteY20" fmla="*/ 135171 h 192486"/>
                  <a:gd name="connsiteX21" fmla="*/ 21799 w 260020"/>
                  <a:gd name="connsiteY21" fmla="*/ 130408 h 192486"/>
                  <a:gd name="connsiteX22" fmla="*/ 7512 w 260020"/>
                  <a:gd name="connsiteY22" fmla="*/ 128027 h 192486"/>
                  <a:gd name="connsiteX23" fmla="*/ 368 w 260020"/>
                  <a:gd name="connsiteY23" fmla="*/ 125646 h 192486"/>
                  <a:gd name="connsiteX24" fmla="*/ 2749 w 260020"/>
                  <a:gd name="connsiteY24" fmla="*/ 104215 h 192486"/>
                  <a:gd name="connsiteX25" fmla="*/ 5131 w 260020"/>
                  <a:gd name="connsiteY25" fmla="*/ 80402 h 192486"/>
                  <a:gd name="connsiteX26" fmla="*/ 9893 w 260020"/>
                  <a:gd name="connsiteY26" fmla="*/ 56590 h 192486"/>
                  <a:gd name="connsiteX27" fmla="*/ 14656 w 260020"/>
                  <a:gd name="connsiteY27" fmla="*/ 1821 h 19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020" h="192486">
                    <a:moveTo>
                      <a:pt x="14656" y="1821"/>
                    </a:moveTo>
                    <a:cubicBezTo>
                      <a:pt x="30531" y="-4926"/>
                      <a:pt x="75519" y="8700"/>
                      <a:pt x="105143" y="16108"/>
                    </a:cubicBezTo>
                    <a:cubicBezTo>
                      <a:pt x="108318" y="16902"/>
                      <a:pt x="111473" y="17780"/>
                      <a:pt x="114668" y="18490"/>
                    </a:cubicBezTo>
                    <a:cubicBezTo>
                      <a:pt x="118619" y="19368"/>
                      <a:pt x="122567" y="20299"/>
                      <a:pt x="126574" y="20871"/>
                    </a:cubicBezTo>
                    <a:cubicBezTo>
                      <a:pt x="139244" y="22681"/>
                      <a:pt x="164674" y="25633"/>
                      <a:pt x="164674" y="25633"/>
                    </a:cubicBezTo>
                    <a:cubicBezTo>
                      <a:pt x="163880" y="31983"/>
                      <a:pt x="163472" y="38393"/>
                      <a:pt x="162293" y="44683"/>
                    </a:cubicBezTo>
                    <a:cubicBezTo>
                      <a:pt x="159990" y="56968"/>
                      <a:pt x="158425" y="61052"/>
                      <a:pt x="155149" y="70877"/>
                    </a:cubicBezTo>
                    <a:cubicBezTo>
                      <a:pt x="154087" y="77248"/>
                      <a:pt x="152051" y="90413"/>
                      <a:pt x="150387" y="97071"/>
                    </a:cubicBezTo>
                    <a:cubicBezTo>
                      <a:pt x="149778" y="99506"/>
                      <a:pt x="148800" y="101834"/>
                      <a:pt x="148006" y="104215"/>
                    </a:cubicBezTo>
                    <a:cubicBezTo>
                      <a:pt x="151975" y="105802"/>
                      <a:pt x="156006" y="107241"/>
                      <a:pt x="159912" y="108977"/>
                    </a:cubicBezTo>
                    <a:cubicBezTo>
                      <a:pt x="171347" y="114059"/>
                      <a:pt x="166306" y="113186"/>
                      <a:pt x="176581" y="116121"/>
                    </a:cubicBezTo>
                    <a:cubicBezTo>
                      <a:pt x="186775" y="119033"/>
                      <a:pt x="193691" y="120092"/>
                      <a:pt x="205156" y="120883"/>
                    </a:cubicBezTo>
                    <a:cubicBezTo>
                      <a:pt x="221804" y="122031"/>
                      <a:pt x="238493" y="122471"/>
                      <a:pt x="255162" y="123265"/>
                    </a:cubicBezTo>
                    <a:cubicBezTo>
                      <a:pt x="253396" y="169191"/>
                      <a:pt x="272288" y="180895"/>
                      <a:pt x="245637" y="187558"/>
                    </a:cubicBezTo>
                    <a:cubicBezTo>
                      <a:pt x="241711" y="188540"/>
                      <a:pt x="237657" y="188958"/>
                      <a:pt x="233731" y="189940"/>
                    </a:cubicBezTo>
                    <a:cubicBezTo>
                      <a:pt x="231296" y="190549"/>
                      <a:pt x="228968" y="191527"/>
                      <a:pt x="226587" y="192321"/>
                    </a:cubicBezTo>
                    <a:cubicBezTo>
                      <a:pt x="211506" y="191527"/>
                      <a:pt x="195791" y="194337"/>
                      <a:pt x="181343" y="189940"/>
                    </a:cubicBezTo>
                    <a:cubicBezTo>
                      <a:pt x="175867" y="188273"/>
                      <a:pt x="171818" y="175652"/>
                      <a:pt x="171818" y="175652"/>
                    </a:cubicBezTo>
                    <a:cubicBezTo>
                      <a:pt x="171024" y="173271"/>
                      <a:pt x="169792" y="170993"/>
                      <a:pt x="169437" y="168508"/>
                    </a:cubicBezTo>
                    <a:cubicBezTo>
                      <a:pt x="162181" y="117712"/>
                      <a:pt x="183249" y="142838"/>
                      <a:pt x="93237" y="139933"/>
                    </a:cubicBezTo>
                    <a:cubicBezTo>
                      <a:pt x="87903" y="138155"/>
                      <a:pt x="82121" y="136025"/>
                      <a:pt x="76568" y="135171"/>
                    </a:cubicBezTo>
                    <a:cubicBezTo>
                      <a:pt x="60924" y="132764"/>
                      <a:pt x="36174" y="131435"/>
                      <a:pt x="21799" y="130408"/>
                    </a:cubicBezTo>
                    <a:cubicBezTo>
                      <a:pt x="17037" y="129614"/>
                      <a:pt x="12225" y="129074"/>
                      <a:pt x="7512" y="128027"/>
                    </a:cubicBezTo>
                    <a:cubicBezTo>
                      <a:pt x="5062" y="127483"/>
                      <a:pt x="860" y="128107"/>
                      <a:pt x="368" y="125646"/>
                    </a:cubicBezTo>
                    <a:cubicBezTo>
                      <a:pt x="-1042" y="118598"/>
                      <a:pt x="1996" y="111363"/>
                      <a:pt x="2749" y="104215"/>
                    </a:cubicBezTo>
                    <a:cubicBezTo>
                      <a:pt x="3584" y="96282"/>
                      <a:pt x="3948" y="88291"/>
                      <a:pt x="5131" y="80402"/>
                    </a:cubicBezTo>
                    <a:cubicBezTo>
                      <a:pt x="6332" y="72397"/>
                      <a:pt x="9893" y="56590"/>
                      <a:pt x="9893" y="56590"/>
                    </a:cubicBezTo>
                    <a:cubicBezTo>
                      <a:pt x="13301" y="22510"/>
                      <a:pt x="-1219" y="8568"/>
                      <a:pt x="14656" y="182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5936456" y="5150644"/>
                <a:ext cx="185742" cy="200966"/>
              </a:xfrm>
              <a:custGeom>
                <a:avLst/>
                <a:gdLst>
                  <a:gd name="connsiteX0" fmla="*/ 7144 w 185742"/>
                  <a:gd name="connsiteY0" fmla="*/ 114300 h 200966"/>
                  <a:gd name="connsiteX1" fmla="*/ 33338 w 185742"/>
                  <a:gd name="connsiteY1" fmla="*/ 116681 h 200966"/>
                  <a:gd name="connsiteX2" fmla="*/ 61913 w 185742"/>
                  <a:gd name="connsiteY2" fmla="*/ 121444 h 200966"/>
                  <a:gd name="connsiteX3" fmla="*/ 116682 w 185742"/>
                  <a:gd name="connsiteY3" fmla="*/ 114300 h 200966"/>
                  <a:gd name="connsiteX4" fmla="*/ 119063 w 185742"/>
                  <a:gd name="connsiteY4" fmla="*/ 85725 h 200966"/>
                  <a:gd name="connsiteX5" fmla="*/ 123825 w 185742"/>
                  <a:gd name="connsiteY5" fmla="*/ 0 h 200966"/>
                  <a:gd name="connsiteX6" fmla="*/ 147638 w 185742"/>
                  <a:gd name="connsiteY6" fmla="*/ 2381 h 200966"/>
                  <a:gd name="connsiteX7" fmla="*/ 154782 w 185742"/>
                  <a:gd name="connsiteY7" fmla="*/ 4762 h 200966"/>
                  <a:gd name="connsiteX8" fmla="*/ 180975 w 185742"/>
                  <a:gd name="connsiteY8" fmla="*/ 11906 h 200966"/>
                  <a:gd name="connsiteX9" fmla="*/ 185738 w 185742"/>
                  <a:gd name="connsiteY9" fmla="*/ 19050 h 200966"/>
                  <a:gd name="connsiteX10" fmla="*/ 180975 w 185742"/>
                  <a:gd name="connsiteY10" fmla="*/ 54769 h 200966"/>
                  <a:gd name="connsiteX11" fmla="*/ 178594 w 185742"/>
                  <a:gd name="connsiteY11" fmla="*/ 121444 h 200966"/>
                  <a:gd name="connsiteX12" fmla="*/ 169069 w 185742"/>
                  <a:gd name="connsiteY12" fmla="*/ 126206 h 200966"/>
                  <a:gd name="connsiteX13" fmla="*/ 150019 w 185742"/>
                  <a:gd name="connsiteY13" fmla="*/ 123825 h 200966"/>
                  <a:gd name="connsiteX14" fmla="*/ 142875 w 185742"/>
                  <a:gd name="connsiteY14" fmla="*/ 126206 h 200966"/>
                  <a:gd name="connsiteX15" fmla="*/ 140494 w 185742"/>
                  <a:gd name="connsiteY15" fmla="*/ 166687 h 200966"/>
                  <a:gd name="connsiteX16" fmla="*/ 138113 w 185742"/>
                  <a:gd name="connsiteY16" fmla="*/ 173831 h 200966"/>
                  <a:gd name="connsiteX17" fmla="*/ 130969 w 185742"/>
                  <a:gd name="connsiteY17" fmla="*/ 178594 h 200966"/>
                  <a:gd name="connsiteX18" fmla="*/ 100013 w 185742"/>
                  <a:gd name="connsiteY18" fmla="*/ 176212 h 200966"/>
                  <a:gd name="connsiteX19" fmla="*/ 85725 w 185742"/>
                  <a:gd name="connsiteY19" fmla="*/ 171450 h 200966"/>
                  <a:gd name="connsiteX20" fmla="*/ 83344 w 185742"/>
                  <a:gd name="connsiteY20" fmla="*/ 178594 h 200966"/>
                  <a:gd name="connsiteX21" fmla="*/ 54769 w 185742"/>
                  <a:gd name="connsiteY21" fmla="*/ 197644 h 200966"/>
                  <a:gd name="connsiteX22" fmla="*/ 45244 w 185742"/>
                  <a:gd name="connsiteY22" fmla="*/ 192881 h 200966"/>
                  <a:gd name="connsiteX23" fmla="*/ 26194 w 185742"/>
                  <a:gd name="connsiteY23" fmla="*/ 190500 h 200966"/>
                  <a:gd name="connsiteX24" fmla="*/ 19050 w 185742"/>
                  <a:gd name="connsiteY24" fmla="*/ 188119 h 200966"/>
                  <a:gd name="connsiteX25" fmla="*/ 0 w 185742"/>
                  <a:gd name="connsiteY25" fmla="*/ 183356 h 200966"/>
                  <a:gd name="connsiteX26" fmla="*/ 4763 w 185742"/>
                  <a:gd name="connsiteY26" fmla="*/ 154781 h 200966"/>
                  <a:gd name="connsiteX27" fmla="*/ 11907 w 185742"/>
                  <a:gd name="connsiteY27" fmla="*/ 133350 h 200966"/>
                  <a:gd name="connsiteX28" fmla="*/ 7144 w 185742"/>
                  <a:gd name="connsiteY28" fmla="*/ 114300 h 20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5742" h="200966">
                    <a:moveTo>
                      <a:pt x="7144" y="114300"/>
                    </a:moveTo>
                    <a:cubicBezTo>
                      <a:pt x="15875" y="115094"/>
                      <a:pt x="24624" y="115713"/>
                      <a:pt x="33338" y="116681"/>
                    </a:cubicBezTo>
                    <a:cubicBezTo>
                      <a:pt x="46637" y="118159"/>
                      <a:pt x="49823" y="119025"/>
                      <a:pt x="61913" y="121444"/>
                    </a:cubicBezTo>
                    <a:cubicBezTo>
                      <a:pt x="80169" y="119063"/>
                      <a:pt x="101070" y="124058"/>
                      <a:pt x="116682" y="114300"/>
                    </a:cubicBezTo>
                    <a:cubicBezTo>
                      <a:pt x="124787" y="109234"/>
                      <a:pt x="118467" y="95264"/>
                      <a:pt x="119063" y="85725"/>
                    </a:cubicBezTo>
                    <a:cubicBezTo>
                      <a:pt x="120848" y="57162"/>
                      <a:pt x="122238" y="28575"/>
                      <a:pt x="123825" y="0"/>
                    </a:cubicBezTo>
                    <a:cubicBezTo>
                      <a:pt x="131763" y="794"/>
                      <a:pt x="139753" y="1168"/>
                      <a:pt x="147638" y="2381"/>
                    </a:cubicBezTo>
                    <a:cubicBezTo>
                      <a:pt x="150119" y="2763"/>
                      <a:pt x="152360" y="4102"/>
                      <a:pt x="154782" y="4762"/>
                    </a:cubicBezTo>
                    <a:cubicBezTo>
                      <a:pt x="184318" y="12817"/>
                      <a:pt x="164535" y="6426"/>
                      <a:pt x="180975" y="11906"/>
                    </a:cubicBezTo>
                    <a:cubicBezTo>
                      <a:pt x="182563" y="14287"/>
                      <a:pt x="185479" y="16200"/>
                      <a:pt x="185738" y="19050"/>
                    </a:cubicBezTo>
                    <a:cubicBezTo>
                      <a:pt x="185910" y="20936"/>
                      <a:pt x="181413" y="51704"/>
                      <a:pt x="180975" y="54769"/>
                    </a:cubicBezTo>
                    <a:cubicBezTo>
                      <a:pt x="180181" y="76994"/>
                      <a:pt x="182250" y="99507"/>
                      <a:pt x="178594" y="121444"/>
                    </a:cubicBezTo>
                    <a:cubicBezTo>
                      <a:pt x="178010" y="124945"/>
                      <a:pt x="172606" y="125911"/>
                      <a:pt x="169069" y="126206"/>
                    </a:cubicBezTo>
                    <a:cubicBezTo>
                      <a:pt x="162692" y="126737"/>
                      <a:pt x="156369" y="124619"/>
                      <a:pt x="150019" y="123825"/>
                    </a:cubicBezTo>
                    <a:cubicBezTo>
                      <a:pt x="147638" y="124619"/>
                      <a:pt x="143420" y="123756"/>
                      <a:pt x="142875" y="126206"/>
                    </a:cubicBezTo>
                    <a:cubicBezTo>
                      <a:pt x="139943" y="139401"/>
                      <a:pt x="141839" y="153237"/>
                      <a:pt x="140494" y="166687"/>
                    </a:cubicBezTo>
                    <a:cubicBezTo>
                      <a:pt x="140244" y="169185"/>
                      <a:pt x="139681" y="171871"/>
                      <a:pt x="138113" y="173831"/>
                    </a:cubicBezTo>
                    <a:cubicBezTo>
                      <a:pt x="136325" y="176066"/>
                      <a:pt x="133350" y="177006"/>
                      <a:pt x="130969" y="178594"/>
                    </a:cubicBezTo>
                    <a:cubicBezTo>
                      <a:pt x="120650" y="177800"/>
                      <a:pt x="110236" y="177826"/>
                      <a:pt x="100013" y="176212"/>
                    </a:cubicBezTo>
                    <a:cubicBezTo>
                      <a:pt x="95054" y="175429"/>
                      <a:pt x="85725" y="171450"/>
                      <a:pt x="85725" y="171450"/>
                    </a:cubicBezTo>
                    <a:cubicBezTo>
                      <a:pt x="84931" y="173831"/>
                      <a:pt x="83757" y="176118"/>
                      <a:pt x="83344" y="178594"/>
                    </a:cubicBezTo>
                    <a:cubicBezTo>
                      <a:pt x="78345" y="208589"/>
                      <a:pt x="90133" y="200859"/>
                      <a:pt x="54769" y="197644"/>
                    </a:cubicBezTo>
                    <a:cubicBezTo>
                      <a:pt x="51594" y="196056"/>
                      <a:pt x="48688" y="193742"/>
                      <a:pt x="45244" y="192881"/>
                    </a:cubicBezTo>
                    <a:cubicBezTo>
                      <a:pt x="39036" y="191329"/>
                      <a:pt x="32490" y="191645"/>
                      <a:pt x="26194" y="190500"/>
                    </a:cubicBezTo>
                    <a:cubicBezTo>
                      <a:pt x="23724" y="190051"/>
                      <a:pt x="21472" y="188779"/>
                      <a:pt x="19050" y="188119"/>
                    </a:cubicBezTo>
                    <a:cubicBezTo>
                      <a:pt x="12735" y="186397"/>
                      <a:pt x="0" y="183356"/>
                      <a:pt x="0" y="183356"/>
                    </a:cubicBezTo>
                    <a:cubicBezTo>
                      <a:pt x="1588" y="173831"/>
                      <a:pt x="1709" y="163942"/>
                      <a:pt x="4763" y="154781"/>
                    </a:cubicBezTo>
                    <a:cubicBezTo>
                      <a:pt x="7144" y="147637"/>
                      <a:pt x="11907" y="140880"/>
                      <a:pt x="11907" y="133350"/>
                    </a:cubicBezTo>
                    <a:lnTo>
                      <a:pt x="7144" y="114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" name="Freeform 89"/>
              <p:cNvSpPr/>
              <p:nvPr/>
            </p:nvSpPr>
            <p:spPr>
              <a:xfrm>
                <a:off x="5979635" y="4804381"/>
                <a:ext cx="165808" cy="135711"/>
              </a:xfrm>
              <a:custGeom>
                <a:avLst/>
                <a:gdLst>
                  <a:gd name="connsiteX0" fmla="*/ 11590 w 165808"/>
                  <a:gd name="connsiteY0" fmla="*/ 8125 h 135711"/>
                  <a:gd name="connsiteX1" fmla="*/ 9209 w 165808"/>
                  <a:gd name="connsiteY1" fmla="*/ 96232 h 135711"/>
                  <a:gd name="connsiteX2" fmla="*/ 6828 w 165808"/>
                  <a:gd name="connsiteY2" fmla="*/ 103375 h 135711"/>
                  <a:gd name="connsiteX3" fmla="*/ 4446 w 165808"/>
                  <a:gd name="connsiteY3" fmla="*/ 115282 h 135711"/>
                  <a:gd name="connsiteX4" fmla="*/ 73503 w 165808"/>
                  <a:gd name="connsiteY4" fmla="*/ 129569 h 135711"/>
                  <a:gd name="connsiteX5" fmla="*/ 123509 w 165808"/>
                  <a:gd name="connsiteY5" fmla="*/ 134332 h 135711"/>
                  <a:gd name="connsiteX6" fmla="*/ 156846 w 165808"/>
                  <a:gd name="connsiteY6" fmla="*/ 131950 h 135711"/>
                  <a:gd name="connsiteX7" fmla="*/ 159228 w 165808"/>
                  <a:gd name="connsiteY7" fmla="*/ 103375 h 135711"/>
                  <a:gd name="connsiteX8" fmla="*/ 161609 w 165808"/>
                  <a:gd name="connsiteY8" fmla="*/ 91469 h 135711"/>
                  <a:gd name="connsiteX9" fmla="*/ 163990 w 165808"/>
                  <a:gd name="connsiteY9" fmla="*/ 29557 h 135711"/>
                  <a:gd name="connsiteX10" fmla="*/ 161609 w 165808"/>
                  <a:gd name="connsiteY10" fmla="*/ 5744 h 135711"/>
                  <a:gd name="connsiteX11" fmla="*/ 11590 w 165808"/>
                  <a:gd name="connsiteY11" fmla="*/ 8125 h 1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808" h="135711">
                    <a:moveTo>
                      <a:pt x="11590" y="8125"/>
                    </a:moveTo>
                    <a:cubicBezTo>
                      <a:pt x="-13810" y="23206"/>
                      <a:pt x="10676" y="66889"/>
                      <a:pt x="9209" y="96232"/>
                    </a:cubicBezTo>
                    <a:cubicBezTo>
                      <a:pt x="9084" y="98739"/>
                      <a:pt x="7437" y="100940"/>
                      <a:pt x="6828" y="103375"/>
                    </a:cubicBezTo>
                    <a:cubicBezTo>
                      <a:pt x="5846" y="107302"/>
                      <a:pt x="5240" y="111313"/>
                      <a:pt x="4446" y="115282"/>
                    </a:cubicBezTo>
                    <a:cubicBezTo>
                      <a:pt x="11257" y="149327"/>
                      <a:pt x="2418" y="125217"/>
                      <a:pt x="73503" y="129569"/>
                    </a:cubicBezTo>
                    <a:cubicBezTo>
                      <a:pt x="90216" y="130592"/>
                      <a:pt x="123509" y="134332"/>
                      <a:pt x="123509" y="134332"/>
                    </a:cubicBezTo>
                    <a:cubicBezTo>
                      <a:pt x="134621" y="133538"/>
                      <a:pt x="148427" y="139246"/>
                      <a:pt x="156846" y="131950"/>
                    </a:cubicBezTo>
                    <a:cubicBezTo>
                      <a:pt x="164069" y="125690"/>
                      <a:pt x="158111" y="112868"/>
                      <a:pt x="159228" y="103375"/>
                    </a:cubicBezTo>
                    <a:cubicBezTo>
                      <a:pt x="159701" y="99355"/>
                      <a:pt x="160815" y="95438"/>
                      <a:pt x="161609" y="91469"/>
                    </a:cubicBezTo>
                    <a:cubicBezTo>
                      <a:pt x="162403" y="70832"/>
                      <a:pt x="163990" y="50210"/>
                      <a:pt x="163990" y="29557"/>
                    </a:cubicBezTo>
                    <a:cubicBezTo>
                      <a:pt x="163990" y="21580"/>
                      <a:pt x="169376" y="7562"/>
                      <a:pt x="161609" y="5744"/>
                    </a:cubicBezTo>
                    <a:cubicBezTo>
                      <a:pt x="150183" y="3070"/>
                      <a:pt x="36990" y="-6956"/>
                      <a:pt x="11590" y="81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" name="Freeform 90"/>
              <p:cNvSpPr/>
              <p:nvPr/>
            </p:nvSpPr>
            <p:spPr>
              <a:xfrm>
                <a:off x="5229225" y="4876492"/>
                <a:ext cx="204323" cy="848614"/>
              </a:xfrm>
              <a:custGeom>
                <a:avLst/>
                <a:gdLst>
                  <a:gd name="connsiteX0" fmla="*/ 150019 w 204323"/>
                  <a:gd name="connsiteY0" fmla="*/ 308 h 848614"/>
                  <a:gd name="connsiteX1" fmla="*/ 161925 w 204323"/>
                  <a:gd name="connsiteY1" fmla="*/ 5071 h 848614"/>
                  <a:gd name="connsiteX2" fmla="*/ 188119 w 204323"/>
                  <a:gd name="connsiteY2" fmla="*/ 9833 h 848614"/>
                  <a:gd name="connsiteX3" fmla="*/ 190500 w 204323"/>
                  <a:gd name="connsiteY3" fmla="*/ 33646 h 848614"/>
                  <a:gd name="connsiteX4" fmla="*/ 185738 w 204323"/>
                  <a:gd name="connsiteY4" fmla="*/ 52696 h 848614"/>
                  <a:gd name="connsiteX5" fmla="*/ 183356 w 204323"/>
                  <a:gd name="connsiteY5" fmla="*/ 76508 h 848614"/>
                  <a:gd name="connsiteX6" fmla="*/ 180975 w 204323"/>
                  <a:gd name="connsiteY6" fmla="*/ 83652 h 848614"/>
                  <a:gd name="connsiteX7" fmla="*/ 176213 w 204323"/>
                  <a:gd name="connsiteY7" fmla="*/ 100321 h 848614"/>
                  <a:gd name="connsiteX8" fmla="*/ 183356 w 204323"/>
                  <a:gd name="connsiteY8" fmla="*/ 107464 h 848614"/>
                  <a:gd name="connsiteX9" fmla="*/ 197644 w 204323"/>
                  <a:gd name="connsiteY9" fmla="*/ 112227 h 848614"/>
                  <a:gd name="connsiteX10" fmla="*/ 200025 w 204323"/>
                  <a:gd name="connsiteY10" fmla="*/ 138421 h 848614"/>
                  <a:gd name="connsiteX11" fmla="*/ 190500 w 204323"/>
                  <a:gd name="connsiteY11" fmla="*/ 140802 h 848614"/>
                  <a:gd name="connsiteX12" fmla="*/ 161925 w 204323"/>
                  <a:gd name="connsiteY12" fmla="*/ 138421 h 848614"/>
                  <a:gd name="connsiteX13" fmla="*/ 154781 w 204323"/>
                  <a:gd name="connsiteY13" fmla="*/ 133658 h 848614"/>
                  <a:gd name="connsiteX14" fmla="*/ 142875 w 204323"/>
                  <a:gd name="connsiteY14" fmla="*/ 143183 h 848614"/>
                  <a:gd name="connsiteX15" fmla="*/ 123825 w 204323"/>
                  <a:gd name="connsiteY15" fmla="*/ 176521 h 848614"/>
                  <a:gd name="connsiteX16" fmla="*/ 119063 w 204323"/>
                  <a:gd name="connsiteY16" fmla="*/ 197952 h 848614"/>
                  <a:gd name="connsiteX17" fmla="*/ 116681 w 204323"/>
                  <a:gd name="connsiteY17" fmla="*/ 207477 h 848614"/>
                  <a:gd name="connsiteX18" fmla="*/ 114300 w 204323"/>
                  <a:gd name="connsiteY18" fmla="*/ 226527 h 848614"/>
                  <a:gd name="connsiteX19" fmla="*/ 111919 w 204323"/>
                  <a:gd name="connsiteY19" fmla="*/ 236052 h 848614"/>
                  <a:gd name="connsiteX20" fmla="*/ 109538 w 204323"/>
                  <a:gd name="connsiteY20" fmla="*/ 250339 h 848614"/>
                  <a:gd name="connsiteX21" fmla="*/ 111919 w 204323"/>
                  <a:gd name="connsiteY21" fmla="*/ 302727 h 848614"/>
                  <a:gd name="connsiteX22" fmla="*/ 119063 w 204323"/>
                  <a:gd name="connsiteY22" fmla="*/ 305108 h 848614"/>
                  <a:gd name="connsiteX23" fmla="*/ 150019 w 204323"/>
                  <a:gd name="connsiteY23" fmla="*/ 307489 h 848614"/>
                  <a:gd name="connsiteX24" fmla="*/ 147638 w 204323"/>
                  <a:gd name="connsiteY24" fmla="*/ 336064 h 848614"/>
                  <a:gd name="connsiteX25" fmla="*/ 142875 w 204323"/>
                  <a:gd name="connsiteY25" fmla="*/ 345589 h 848614"/>
                  <a:gd name="connsiteX26" fmla="*/ 140494 w 204323"/>
                  <a:gd name="connsiteY26" fmla="*/ 362258 h 848614"/>
                  <a:gd name="connsiteX27" fmla="*/ 135731 w 204323"/>
                  <a:gd name="connsiteY27" fmla="*/ 378927 h 848614"/>
                  <a:gd name="connsiteX28" fmla="*/ 147638 w 204323"/>
                  <a:gd name="connsiteY28" fmla="*/ 388452 h 848614"/>
                  <a:gd name="connsiteX29" fmla="*/ 152400 w 204323"/>
                  <a:gd name="connsiteY29" fmla="*/ 395596 h 848614"/>
                  <a:gd name="connsiteX30" fmla="*/ 150019 w 204323"/>
                  <a:gd name="connsiteY30" fmla="*/ 419408 h 848614"/>
                  <a:gd name="connsiteX31" fmla="*/ 140494 w 204323"/>
                  <a:gd name="connsiteY31" fmla="*/ 438458 h 848614"/>
                  <a:gd name="connsiteX32" fmla="*/ 138113 w 204323"/>
                  <a:gd name="connsiteY32" fmla="*/ 445602 h 848614"/>
                  <a:gd name="connsiteX33" fmla="*/ 135731 w 204323"/>
                  <a:gd name="connsiteY33" fmla="*/ 457508 h 848614"/>
                  <a:gd name="connsiteX34" fmla="*/ 133350 w 204323"/>
                  <a:gd name="connsiteY34" fmla="*/ 476558 h 848614"/>
                  <a:gd name="connsiteX35" fmla="*/ 126206 w 204323"/>
                  <a:gd name="connsiteY35" fmla="*/ 481321 h 848614"/>
                  <a:gd name="connsiteX36" fmla="*/ 90488 w 204323"/>
                  <a:gd name="connsiteY36" fmla="*/ 483702 h 848614"/>
                  <a:gd name="connsiteX37" fmla="*/ 88106 w 204323"/>
                  <a:gd name="connsiteY37" fmla="*/ 493227 h 848614"/>
                  <a:gd name="connsiteX38" fmla="*/ 83344 w 204323"/>
                  <a:gd name="connsiteY38" fmla="*/ 517039 h 848614"/>
                  <a:gd name="connsiteX39" fmla="*/ 80963 w 204323"/>
                  <a:gd name="connsiteY39" fmla="*/ 593239 h 848614"/>
                  <a:gd name="connsiteX40" fmla="*/ 80963 w 204323"/>
                  <a:gd name="connsiteY40" fmla="*/ 628958 h 848614"/>
                  <a:gd name="connsiteX41" fmla="*/ 88106 w 204323"/>
                  <a:gd name="connsiteY41" fmla="*/ 633721 h 848614"/>
                  <a:gd name="connsiteX42" fmla="*/ 102394 w 204323"/>
                  <a:gd name="connsiteY42" fmla="*/ 645627 h 848614"/>
                  <a:gd name="connsiteX43" fmla="*/ 116681 w 204323"/>
                  <a:gd name="connsiteY43" fmla="*/ 650389 h 848614"/>
                  <a:gd name="connsiteX44" fmla="*/ 123825 w 204323"/>
                  <a:gd name="connsiteY44" fmla="*/ 655152 h 848614"/>
                  <a:gd name="connsiteX45" fmla="*/ 133350 w 204323"/>
                  <a:gd name="connsiteY45" fmla="*/ 657533 h 848614"/>
                  <a:gd name="connsiteX46" fmla="*/ 140494 w 204323"/>
                  <a:gd name="connsiteY46" fmla="*/ 659914 h 848614"/>
                  <a:gd name="connsiteX47" fmla="*/ 138113 w 204323"/>
                  <a:gd name="connsiteY47" fmla="*/ 688489 h 848614"/>
                  <a:gd name="connsiteX48" fmla="*/ 133350 w 204323"/>
                  <a:gd name="connsiteY48" fmla="*/ 707539 h 848614"/>
                  <a:gd name="connsiteX49" fmla="*/ 83344 w 204323"/>
                  <a:gd name="connsiteY49" fmla="*/ 705158 h 848614"/>
                  <a:gd name="connsiteX50" fmla="*/ 52388 w 204323"/>
                  <a:gd name="connsiteY50" fmla="*/ 707539 h 848614"/>
                  <a:gd name="connsiteX51" fmla="*/ 50006 w 204323"/>
                  <a:gd name="connsiteY51" fmla="*/ 726589 h 848614"/>
                  <a:gd name="connsiteX52" fmla="*/ 42863 w 204323"/>
                  <a:gd name="connsiteY52" fmla="*/ 793264 h 848614"/>
                  <a:gd name="connsiteX53" fmla="*/ 38100 w 204323"/>
                  <a:gd name="connsiteY53" fmla="*/ 817077 h 848614"/>
                  <a:gd name="connsiteX54" fmla="*/ 35719 w 204323"/>
                  <a:gd name="connsiteY54" fmla="*/ 833746 h 848614"/>
                  <a:gd name="connsiteX55" fmla="*/ 33338 w 204323"/>
                  <a:gd name="connsiteY55" fmla="*/ 848033 h 848614"/>
                  <a:gd name="connsiteX56" fmla="*/ 21431 w 204323"/>
                  <a:gd name="connsiteY56" fmla="*/ 843271 h 848614"/>
                  <a:gd name="connsiteX57" fmla="*/ 16669 w 204323"/>
                  <a:gd name="connsiteY57" fmla="*/ 836127 h 848614"/>
                  <a:gd name="connsiteX58" fmla="*/ 7144 w 204323"/>
                  <a:gd name="connsiteY58" fmla="*/ 833746 h 848614"/>
                  <a:gd name="connsiteX59" fmla="*/ 0 w 204323"/>
                  <a:gd name="connsiteY59" fmla="*/ 828983 h 848614"/>
                  <a:gd name="connsiteX60" fmla="*/ 4763 w 204323"/>
                  <a:gd name="connsiteY60" fmla="*/ 805171 h 848614"/>
                  <a:gd name="connsiteX61" fmla="*/ 14288 w 204323"/>
                  <a:gd name="connsiteY61" fmla="*/ 788502 h 848614"/>
                  <a:gd name="connsiteX62" fmla="*/ 19050 w 204323"/>
                  <a:gd name="connsiteY62" fmla="*/ 762308 h 848614"/>
                  <a:gd name="connsiteX63" fmla="*/ 23813 w 204323"/>
                  <a:gd name="connsiteY63" fmla="*/ 738496 h 848614"/>
                  <a:gd name="connsiteX64" fmla="*/ 26194 w 204323"/>
                  <a:gd name="connsiteY64" fmla="*/ 702777 h 848614"/>
                  <a:gd name="connsiteX65" fmla="*/ 28575 w 204323"/>
                  <a:gd name="connsiteY65" fmla="*/ 674202 h 848614"/>
                  <a:gd name="connsiteX66" fmla="*/ 30956 w 204323"/>
                  <a:gd name="connsiteY66" fmla="*/ 595621 h 848614"/>
                  <a:gd name="connsiteX67" fmla="*/ 35719 w 204323"/>
                  <a:gd name="connsiteY67" fmla="*/ 574189 h 848614"/>
                  <a:gd name="connsiteX68" fmla="*/ 47625 w 204323"/>
                  <a:gd name="connsiteY68" fmla="*/ 545614 h 848614"/>
                  <a:gd name="connsiteX69" fmla="*/ 57150 w 204323"/>
                  <a:gd name="connsiteY69" fmla="*/ 531327 h 848614"/>
                  <a:gd name="connsiteX70" fmla="*/ 59531 w 204323"/>
                  <a:gd name="connsiteY70" fmla="*/ 521802 h 848614"/>
                  <a:gd name="connsiteX71" fmla="*/ 64294 w 204323"/>
                  <a:gd name="connsiteY71" fmla="*/ 502752 h 848614"/>
                  <a:gd name="connsiteX72" fmla="*/ 66675 w 204323"/>
                  <a:gd name="connsiteY72" fmla="*/ 347971 h 848614"/>
                  <a:gd name="connsiteX73" fmla="*/ 71438 w 204323"/>
                  <a:gd name="connsiteY73" fmla="*/ 328921 h 848614"/>
                  <a:gd name="connsiteX74" fmla="*/ 78581 w 204323"/>
                  <a:gd name="connsiteY74" fmla="*/ 307489 h 848614"/>
                  <a:gd name="connsiteX75" fmla="*/ 80963 w 204323"/>
                  <a:gd name="connsiteY75" fmla="*/ 297964 h 848614"/>
                  <a:gd name="connsiteX76" fmla="*/ 83344 w 204323"/>
                  <a:gd name="connsiteY76" fmla="*/ 290821 h 848614"/>
                  <a:gd name="connsiteX77" fmla="*/ 90488 w 204323"/>
                  <a:gd name="connsiteY77" fmla="*/ 250339 h 848614"/>
                  <a:gd name="connsiteX78" fmla="*/ 95250 w 204323"/>
                  <a:gd name="connsiteY78" fmla="*/ 207477 h 848614"/>
                  <a:gd name="connsiteX79" fmla="*/ 100013 w 204323"/>
                  <a:gd name="connsiteY79" fmla="*/ 193189 h 848614"/>
                  <a:gd name="connsiteX80" fmla="*/ 102394 w 204323"/>
                  <a:gd name="connsiteY80" fmla="*/ 181283 h 848614"/>
                  <a:gd name="connsiteX81" fmla="*/ 104775 w 204323"/>
                  <a:gd name="connsiteY81" fmla="*/ 174139 h 848614"/>
                  <a:gd name="connsiteX82" fmla="*/ 107156 w 204323"/>
                  <a:gd name="connsiteY82" fmla="*/ 159852 h 848614"/>
                  <a:gd name="connsiteX83" fmla="*/ 111919 w 204323"/>
                  <a:gd name="connsiteY83" fmla="*/ 150327 h 848614"/>
                  <a:gd name="connsiteX84" fmla="*/ 116681 w 204323"/>
                  <a:gd name="connsiteY84" fmla="*/ 136039 h 848614"/>
                  <a:gd name="connsiteX85" fmla="*/ 128588 w 204323"/>
                  <a:gd name="connsiteY85" fmla="*/ 105083 h 848614"/>
                  <a:gd name="connsiteX86" fmla="*/ 130969 w 204323"/>
                  <a:gd name="connsiteY86" fmla="*/ 88414 h 848614"/>
                  <a:gd name="connsiteX87" fmla="*/ 135731 w 204323"/>
                  <a:gd name="connsiteY87" fmla="*/ 69364 h 848614"/>
                  <a:gd name="connsiteX88" fmla="*/ 138113 w 204323"/>
                  <a:gd name="connsiteY88" fmla="*/ 57458 h 848614"/>
                  <a:gd name="connsiteX89" fmla="*/ 140494 w 204323"/>
                  <a:gd name="connsiteY89" fmla="*/ 47933 h 848614"/>
                  <a:gd name="connsiteX90" fmla="*/ 145256 w 204323"/>
                  <a:gd name="connsiteY90" fmla="*/ 21739 h 848614"/>
                  <a:gd name="connsiteX91" fmla="*/ 150019 w 204323"/>
                  <a:gd name="connsiteY91" fmla="*/ 14596 h 848614"/>
                  <a:gd name="connsiteX92" fmla="*/ 150019 w 204323"/>
                  <a:gd name="connsiteY92" fmla="*/ 308 h 8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04323" h="848614">
                    <a:moveTo>
                      <a:pt x="150019" y="308"/>
                    </a:moveTo>
                    <a:cubicBezTo>
                      <a:pt x="152003" y="-1280"/>
                      <a:pt x="157870" y="3719"/>
                      <a:pt x="161925" y="5071"/>
                    </a:cubicBezTo>
                    <a:cubicBezTo>
                      <a:pt x="170344" y="7877"/>
                      <a:pt x="179446" y="8594"/>
                      <a:pt x="188119" y="9833"/>
                    </a:cubicBezTo>
                    <a:cubicBezTo>
                      <a:pt x="195557" y="20992"/>
                      <a:pt x="194143" y="15430"/>
                      <a:pt x="190500" y="33646"/>
                    </a:cubicBezTo>
                    <a:cubicBezTo>
                      <a:pt x="189216" y="40064"/>
                      <a:pt x="185738" y="52696"/>
                      <a:pt x="185738" y="52696"/>
                    </a:cubicBezTo>
                    <a:cubicBezTo>
                      <a:pt x="184944" y="60633"/>
                      <a:pt x="184569" y="68624"/>
                      <a:pt x="183356" y="76508"/>
                    </a:cubicBezTo>
                    <a:cubicBezTo>
                      <a:pt x="182974" y="78989"/>
                      <a:pt x="181665" y="81238"/>
                      <a:pt x="180975" y="83652"/>
                    </a:cubicBezTo>
                    <a:cubicBezTo>
                      <a:pt x="174996" y="104583"/>
                      <a:pt x="181922" y="83192"/>
                      <a:pt x="176213" y="100321"/>
                    </a:cubicBezTo>
                    <a:cubicBezTo>
                      <a:pt x="178594" y="102702"/>
                      <a:pt x="180412" y="105829"/>
                      <a:pt x="183356" y="107464"/>
                    </a:cubicBezTo>
                    <a:cubicBezTo>
                      <a:pt x="187745" y="109902"/>
                      <a:pt x="197644" y="112227"/>
                      <a:pt x="197644" y="112227"/>
                    </a:cubicBezTo>
                    <a:cubicBezTo>
                      <a:pt x="203656" y="121247"/>
                      <a:pt x="207902" y="124243"/>
                      <a:pt x="200025" y="138421"/>
                    </a:cubicBezTo>
                    <a:cubicBezTo>
                      <a:pt x="198436" y="141282"/>
                      <a:pt x="193675" y="140008"/>
                      <a:pt x="190500" y="140802"/>
                    </a:cubicBezTo>
                    <a:cubicBezTo>
                      <a:pt x="180975" y="140008"/>
                      <a:pt x="171297" y="140296"/>
                      <a:pt x="161925" y="138421"/>
                    </a:cubicBezTo>
                    <a:cubicBezTo>
                      <a:pt x="159119" y="137860"/>
                      <a:pt x="157558" y="132964"/>
                      <a:pt x="154781" y="133658"/>
                    </a:cubicBezTo>
                    <a:cubicBezTo>
                      <a:pt x="149850" y="134891"/>
                      <a:pt x="146129" y="139279"/>
                      <a:pt x="142875" y="143183"/>
                    </a:cubicBezTo>
                    <a:cubicBezTo>
                      <a:pt x="135511" y="152020"/>
                      <a:pt x="129081" y="166009"/>
                      <a:pt x="123825" y="176521"/>
                    </a:cubicBezTo>
                    <a:cubicBezTo>
                      <a:pt x="118009" y="199788"/>
                      <a:pt x="125120" y="170699"/>
                      <a:pt x="119063" y="197952"/>
                    </a:cubicBezTo>
                    <a:cubicBezTo>
                      <a:pt x="118353" y="201147"/>
                      <a:pt x="117475" y="204302"/>
                      <a:pt x="116681" y="207477"/>
                    </a:cubicBezTo>
                    <a:cubicBezTo>
                      <a:pt x="115887" y="213827"/>
                      <a:pt x="115352" y="220215"/>
                      <a:pt x="114300" y="226527"/>
                    </a:cubicBezTo>
                    <a:cubicBezTo>
                      <a:pt x="113762" y="229755"/>
                      <a:pt x="112561" y="232843"/>
                      <a:pt x="111919" y="236052"/>
                    </a:cubicBezTo>
                    <a:cubicBezTo>
                      <a:pt x="110972" y="240786"/>
                      <a:pt x="110332" y="245577"/>
                      <a:pt x="109538" y="250339"/>
                    </a:cubicBezTo>
                    <a:cubicBezTo>
                      <a:pt x="110332" y="267802"/>
                      <a:pt x="108924" y="285505"/>
                      <a:pt x="111919" y="302727"/>
                    </a:cubicBezTo>
                    <a:cubicBezTo>
                      <a:pt x="112349" y="305200"/>
                      <a:pt x="116572" y="304797"/>
                      <a:pt x="119063" y="305108"/>
                    </a:cubicBezTo>
                    <a:cubicBezTo>
                      <a:pt x="129332" y="306392"/>
                      <a:pt x="139700" y="306695"/>
                      <a:pt x="150019" y="307489"/>
                    </a:cubicBezTo>
                    <a:cubicBezTo>
                      <a:pt x="149225" y="317014"/>
                      <a:pt x="149399" y="326670"/>
                      <a:pt x="147638" y="336064"/>
                    </a:cubicBezTo>
                    <a:cubicBezTo>
                      <a:pt x="146984" y="339553"/>
                      <a:pt x="143809" y="342164"/>
                      <a:pt x="142875" y="345589"/>
                    </a:cubicBezTo>
                    <a:cubicBezTo>
                      <a:pt x="141398" y="351004"/>
                      <a:pt x="141498" y="356736"/>
                      <a:pt x="140494" y="362258"/>
                    </a:cubicBezTo>
                    <a:cubicBezTo>
                      <a:pt x="139297" y="368841"/>
                      <a:pt x="137773" y="372803"/>
                      <a:pt x="135731" y="378927"/>
                    </a:cubicBezTo>
                    <a:cubicBezTo>
                      <a:pt x="149383" y="399404"/>
                      <a:pt x="131204" y="375304"/>
                      <a:pt x="147638" y="388452"/>
                    </a:cubicBezTo>
                    <a:cubicBezTo>
                      <a:pt x="149873" y="390240"/>
                      <a:pt x="150813" y="393215"/>
                      <a:pt x="152400" y="395596"/>
                    </a:cubicBezTo>
                    <a:cubicBezTo>
                      <a:pt x="151606" y="403533"/>
                      <a:pt x="152154" y="411722"/>
                      <a:pt x="150019" y="419408"/>
                    </a:cubicBezTo>
                    <a:cubicBezTo>
                      <a:pt x="148119" y="426249"/>
                      <a:pt x="142739" y="431723"/>
                      <a:pt x="140494" y="438458"/>
                    </a:cubicBezTo>
                    <a:cubicBezTo>
                      <a:pt x="139700" y="440839"/>
                      <a:pt x="138722" y="443167"/>
                      <a:pt x="138113" y="445602"/>
                    </a:cubicBezTo>
                    <a:cubicBezTo>
                      <a:pt x="137131" y="449528"/>
                      <a:pt x="136346" y="453508"/>
                      <a:pt x="135731" y="457508"/>
                    </a:cubicBezTo>
                    <a:cubicBezTo>
                      <a:pt x="134758" y="463833"/>
                      <a:pt x="135727" y="470616"/>
                      <a:pt x="133350" y="476558"/>
                    </a:cubicBezTo>
                    <a:cubicBezTo>
                      <a:pt x="132287" y="479215"/>
                      <a:pt x="129029" y="480850"/>
                      <a:pt x="126206" y="481321"/>
                    </a:cubicBezTo>
                    <a:cubicBezTo>
                      <a:pt x="114436" y="483283"/>
                      <a:pt x="102394" y="482908"/>
                      <a:pt x="90488" y="483702"/>
                    </a:cubicBezTo>
                    <a:cubicBezTo>
                      <a:pt x="89694" y="486877"/>
                      <a:pt x="88748" y="490018"/>
                      <a:pt x="88106" y="493227"/>
                    </a:cubicBezTo>
                    <a:cubicBezTo>
                      <a:pt x="82262" y="522444"/>
                      <a:pt x="88879" y="494898"/>
                      <a:pt x="83344" y="517039"/>
                    </a:cubicBezTo>
                    <a:cubicBezTo>
                      <a:pt x="82550" y="542439"/>
                      <a:pt x="82144" y="567854"/>
                      <a:pt x="80963" y="593239"/>
                    </a:cubicBezTo>
                    <a:cubicBezTo>
                      <a:pt x="80820" y="596314"/>
                      <a:pt x="75508" y="620775"/>
                      <a:pt x="80963" y="628958"/>
                    </a:cubicBezTo>
                    <a:cubicBezTo>
                      <a:pt x="82550" y="631339"/>
                      <a:pt x="85908" y="631889"/>
                      <a:pt x="88106" y="633721"/>
                    </a:cubicBezTo>
                    <a:cubicBezTo>
                      <a:pt x="94511" y="639059"/>
                      <a:pt x="94796" y="642250"/>
                      <a:pt x="102394" y="645627"/>
                    </a:cubicBezTo>
                    <a:cubicBezTo>
                      <a:pt x="106981" y="647666"/>
                      <a:pt x="116681" y="650389"/>
                      <a:pt x="116681" y="650389"/>
                    </a:cubicBezTo>
                    <a:cubicBezTo>
                      <a:pt x="119062" y="651977"/>
                      <a:pt x="121194" y="654025"/>
                      <a:pt x="123825" y="655152"/>
                    </a:cubicBezTo>
                    <a:cubicBezTo>
                      <a:pt x="126833" y="656441"/>
                      <a:pt x="130203" y="656634"/>
                      <a:pt x="133350" y="657533"/>
                    </a:cubicBezTo>
                    <a:cubicBezTo>
                      <a:pt x="135764" y="658223"/>
                      <a:pt x="138113" y="659120"/>
                      <a:pt x="140494" y="659914"/>
                    </a:cubicBezTo>
                    <a:cubicBezTo>
                      <a:pt x="139700" y="669439"/>
                      <a:pt x="139531" y="679037"/>
                      <a:pt x="138113" y="688489"/>
                    </a:cubicBezTo>
                    <a:cubicBezTo>
                      <a:pt x="137142" y="694962"/>
                      <a:pt x="133350" y="707539"/>
                      <a:pt x="133350" y="707539"/>
                    </a:cubicBezTo>
                    <a:cubicBezTo>
                      <a:pt x="116681" y="706745"/>
                      <a:pt x="100032" y="705158"/>
                      <a:pt x="83344" y="705158"/>
                    </a:cubicBezTo>
                    <a:cubicBezTo>
                      <a:pt x="72995" y="705158"/>
                      <a:pt x="61094" y="701943"/>
                      <a:pt x="52388" y="707539"/>
                    </a:cubicBezTo>
                    <a:cubicBezTo>
                      <a:pt x="47005" y="710999"/>
                      <a:pt x="50585" y="720216"/>
                      <a:pt x="50006" y="726589"/>
                    </a:cubicBezTo>
                    <a:cubicBezTo>
                      <a:pt x="44439" y="787824"/>
                      <a:pt x="51605" y="732071"/>
                      <a:pt x="42863" y="793264"/>
                    </a:cubicBezTo>
                    <a:cubicBezTo>
                      <a:pt x="40127" y="812414"/>
                      <a:pt x="42255" y="804610"/>
                      <a:pt x="38100" y="817077"/>
                    </a:cubicBezTo>
                    <a:cubicBezTo>
                      <a:pt x="37306" y="822633"/>
                      <a:pt x="36572" y="828199"/>
                      <a:pt x="35719" y="833746"/>
                    </a:cubicBezTo>
                    <a:cubicBezTo>
                      <a:pt x="34985" y="838518"/>
                      <a:pt x="37355" y="845355"/>
                      <a:pt x="33338" y="848033"/>
                    </a:cubicBezTo>
                    <a:cubicBezTo>
                      <a:pt x="29781" y="850404"/>
                      <a:pt x="25400" y="844858"/>
                      <a:pt x="21431" y="843271"/>
                    </a:cubicBezTo>
                    <a:cubicBezTo>
                      <a:pt x="19844" y="840890"/>
                      <a:pt x="19050" y="837715"/>
                      <a:pt x="16669" y="836127"/>
                    </a:cubicBezTo>
                    <a:cubicBezTo>
                      <a:pt x="13946" y="834312"/>
                      <a:pt x="10152" y="835035"/>
                      <a:pt x="7144" y="833746"/>
                    </a:cubicBezTo>
                    <a:cubicBezTo>
                      <a:pt x="4513" y="832619"/>
                      <a:pt x="2381" y="830571"/>
                      <a:pt x="0" y="828983"/>
                    </a:cubicBezTo>
                    <a:cubicBezTo>
                      <a:pt x="1588" y="821046"/>
                      <a:pt x="2539" y="812954"/>
                      <a:pt x="4763" y="805171"/>
                    </a:cubicBezTo>
                    <a:cubicBezTo>
                      <a:pt x="6274" y="799881"/>
                      <a:pt x="11209" y="793121"/>
                      <a:pt x="14288" y="788502"/>
                    </a:cubicBezTo>
                    <a:cubicBezTo>
                      <a:pt x="20340" y="746133"/>
                      <a:pt x="13437" y="790375"/>
                      <a:pt x="19050" y="762308"/>
                    </a:cubicBezTo>
                    <a:cubicBezTo>
                      <a:pt x="24883" y="733140"/>
                      <a:pt x="18284" y="760604"/>
                      <a:pt x="23813" y="738496"/>
                    </a:cubicBezTo>
                    <a:cubicBezTo>
                      <a:pt x="24607" y="726590"/>
                      <a:pt x="25313" y="714677"/>
                      <a:pt x="26194" y="702777"/>
                    </a:cubicBezTo>
                    <a:cubicBezTo>
                      <a:pt x="26900" y="693245"/>
                      <a:pt x="28151" y="683751"/>
                      <a:pt x="28575" y="674202"/>
                    </a:cubicBezTo>
                    <a:cubicBezTo>
                      <a:pt x="29738" y="648022"/>
                      <a:pt x="29579" y="621790"/>
                      <a:pt x="30956" y="595621"/>
                    </a:cubicBezTo>
                    <a:cubicBezTo>
                      <a:pt x="31219" y="590616"/>
                      <a:pt x="34588" y="579466"/>
                      <a:pt x="35719" y="574189"/>
                    </a:cubicBezTo>
                    <a:cubicBezTo>
                      <a:pt x="41486" y="547275"/>
                      <a:pt x="33589" y="554972"/>
                      <a:pt x="47625" y="545614"/>
                    </a:cubicBezTo>
                    <a:cubicBezTo>
                      <a:pt x="50800" y="540852"/>
                      <a:pt x="54590" y="536446"/>
                      <a:pt x="57150" y="531327"/>
                    </a:cubicBezTo>
                    <a:cubicBezTo>
                      <a:pt x="58614" y="528400"/>
                      <a:pt x="58821" y="524997"/>
                      <a:pt x="59531" y="521802"/>
                    </a:cubicBezTo>
                    <a:cubicBezTo>
                      <a:pt x="63362" y="504565"/>
                      <a:pt x="60040" y="515516"/>
                      <a:pt x="64294" y="502752"/>
                    </a:cubicBezTo>
                    <a:cubicBezTo>
                      <a:pt x="65088" y="451158"/>
                      <a:pt x="64556" y="399527"/>
                      <a:pt x="66675" y="347971"/>
                    </a:cubicBezTo>
                    <a:cubicBezTo>
                      <a:pt x="66944" y="341431"/>
                      <a:pt x="69850" y="335271"/>
                      <a:pt x="71438" y="328921"/>
                    </a:cubicBezTo>
                    <a:cubicBezTo>
                      <a:pt x="77144" y="306097"/>
                      <a:pt x="69615" y="334388"/>
                      <a:pt x="78581" y="307489"/>
                    </a:cubicBezTo>
                    <a:cubicBezTo>
                      <a:pt x="79616" y="304384"/>
                      <a:pt x="80064" y="301111"/>
                      <a:pt x="80963" y="297964"/>
                    </a:cubicBezTo>
                    <a:cubicBezTo>
                      <a:pt x="81653" y="295551"/>
                      <a:pt x="82550" y="293202"/>
                      <a:pt x="83344" y="290821"/>
                    </a:cubicBezTo>
                    <a:cubicBezTo>
                      <a:pt x="88771" y="258253"/>
                      <a:pt x="86212" y="271715"/>
                      <a:pt x="90488" y="250339"/>
                    </a:cubicBezTo>
                    <a:cubicBezTo>
                      <a:pt x="91314" y="240430"/>
                      <a:pt x="92286" y="219333"/>
                      <a:pt x="95250" y="207477"/>
                    </a:cubicBezTo>
                    <a:cubicBezTo>
                      <a:pt x="96468" y="202607"/>
                      <a:pt x="98692" y="198032"/>
                      <a:pt x="100013" y="193189"/>
                    </a:cubicBezTo>
                    <a:cubicBezTo>
                      <a:pt x="101078" y="189284"/>
                      <a:pt x="101412" y="185209"/>
                      <a:pt x="102394" y="181283"/>
                    </a:cubicBezTo>
                    <a:cubicBezTo>
                      <a:pt x="103003" y="178848"/>
                      <a:pt x="104231" y="176589"/>
                      <a:pt x="104775" y="174139"/>
                    </a:cubicBezTo>
                    <a:cubicBezTo>
                      <a:pt x="105822" y="169426"/>
                      <a:pt x="105769" y="164476"/>
                      <a:pt x="107156" y="159852"/>
                    </a:cubicBezTo>
                    <a:cubicBezTo>
                      <a:pt x="108176" y="156452"/>
                      <a:pt x="110601" y="153623"/>
                      <a:pt x="111919" y="150327"/>
                    </a:cubicBezTo>
                    <a:cubicBezTo>
                      <a:pt x="113783" y="145666"/>
                      <a:pt x="114436" y="140529"/>
                      <a:pt x="116681" y="136039"/>
                    </a:cubicBezTo>
                    <a:cubicBezTo>
                      <a:pt x="121717" y="125969"/>
                      <a:pt x="126550" y="116290"/>
                      <a:pt x="128588" y="105083"/>
                    </a:cubicBezTo>
                    <a:cubicBezTo>
                      <a:pt x="129592" y="99561"/>
                      <a:pt x="129868" y="93918"/>
                      <a:pt x="130969" y="88414"/>
                    </a:cubicBezTo>
                    <a:cubicBezTo>
                      <a:pt x="132253" y="81996"/>
                      <a:pt x="134447" y="75782"/>
                      <a:pt x="135731" y="69364"/>
                    </a:cubicBezTo>
                    <a:cubicBezTo>
                      <a:pt x="136525" y="65395"/>
                      <a:pt x="137235" y="61409"/>
                      <a:pt x="138113" y="57458"/>
                    </a:cubicBezTo>
                    <a:cubicBezTo>
                      <a:pt x="138823" y="54263"/>
                      <a:pt x="139956" y="51161"/>
                      <a:pt x="140494" y="47933"/>
                    </a:cubicBezTo>
                    <a:cubicBezTo>
                      <a:pt x="141724" y="40552"/>
                      <a:pt x="141425" y="29400"/>
                      <a:pt x="145256" y="21739"/>
                    </a:cubicBezTo>
                    <a:cubicBezTo>
                      <a:pt x="146536" y="19179"/>
                      <a:pt x="148431" y="16977"/>
                      <a:pt x="150019" y="14596"/>
                    </a:cubicBezTo>
                    <a:cubicBezTo>
                      <a:pt x="152755" y="6387"/>
                      <a:pt x="148035" y="1896"/>
                      <a:pt x="150019" y="3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" name="Freeform 91"/>
              <p:cNvSpPr/>
              <p:nvPr/>
            </p:nvSpPr>
            <p:spPr>
              <a:xfrm>
                <a:off x="5428978" y="5288756"/>
                <a:ext cx="80907" cy="98498"/>
              </a:xfrm>
              <a:custGeom>
                <a:avLst/>
                <a:gdLst>
                  <a:gd name="connsiteX0" fmla="*/ 272 w 80907"/>
                  <a:gd name="connsiteY0" fmla="*/ 14288 h 98498"/>
                  <a:gd name="connsiteX1" fmla="*/ 2653 w 80907"/>
                  <a:gd name="connsiteY1" fmla="*/ 28575 h 98498"/>
                  <a:gd name="connsiteX2" fmla="*/ 5035 w 80907"/>
                  <a:gd name="connsiteY2" fmla="*/ 59532 h 98498"/>
                  <a:gd name="connsiteX3" fmla="*/ 12178 w 80907"/>
                  <a:gd name="connsiteY3" fmla="*/ 85725 h 98498"/>
                  <a:gd name="connsiteX4" fmla="*/ 14560 w 80907"/>
                  <a:gd name="connsiteY4" fmla="*/ 92869 h 98498"/>
                  <a:gd name="connsiteX5" fmla="*/ 21703 w 80907"/>
                  <a:gd name="connsiteY5" fmla="*/ 95250 h 98498"/>
                  <a:gd name="connsiteX6" fmla="*/ 76472 w 80907"/>
                  <a:gd name="connsiteY6" fmla="*/ 92869 h 98498"/>
                  <a:gd name="connsiteX7" fmla="*/ 74091 w 80907"/>
                  <a:gd name="connsiteY7" fmla="*/ 52388 h 98498"/>
                  <a:gd name="connsiteX8" fmla="*/ 69328 w 80907"/>
                  <a:gd name="connsiteY8" fmla="*/ 38100 h 98498"/>
                  <a:gd name="connsiteX9" fmla="*/ 66947 w 80907"/>
                  <a:gd name="connsiteY9" fmla="*/ 16669 h 98498"/>
                  <a:gd name="connsiteX10" fmla="*/ 64566 w 80907"/>
                  <a:gd name="connsiteY10" fmla="*/ 2382 h 98498"/>
                  <a:gd name="connsiteX11" fmla="*/ 57422 w 80907"/>
                  <a:gd name="connsiteY11" fmla="*/ 0 h 98498"/>
                  <a:gd name="connsiteX12" fmla="*/ 16941 w 80907"/>
                  <a:gd name="connsiteY12" fmla="*/ 2382 h 98498"/>
                  <a:gd name="connsiteX13" fmla="*/ 9797 w 80907"/>
                  <a:gd name="connsiteY13" fmla="*/ 4763 h 98498"/>
                  <a:gd name="connsiteX14" fmla="*/ 272 w 80907"/>
                  <a:gd name="connsiteY14" fmla="*/ 14288 h 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907" h="98498">
                    <a:moveTo>
                      <a:pt x="272" y="14288"/>
                    </a:moveTo>
                    <a:cubicBezTo>
                      <a:pt x="-919" y="18257"/>
                      <a:pt x="2148" y="23774"/>
                      <a:pt x="2653" y="28575"/>
                    </a:cubicBezTo>
                    <a:cubicBezTo>
                      <a:pt x="3737" y="38868"/>
                      <a:pt x="3892" y="49246"/>
                      <a:pt x="5035" y="59532"/>
                    </a:cubicBezTo>
                    <a:cubicBezTo>
                      <a:pt x="6157" y="69629"/>
                      <a:pt x="8919" y="75948"/>
                      <a:pt x="12178" y="85725"/>
                    </a:cubicBezTo>
                    <a:cubicBezTo>
                      <a:pt x="12972" y="88106"/>
                      <a:pt x="12179" y="92075"/>
                      <a:pt x="14560" y="92869"/>
                    </a:cubicBezTo>
                    <a:lnTo>
                      <a:pt x="21703" y="95250"/>
                    </a:lnTo>
                    <a:cubicBezTo>
                      <a:pt x="39959" y="94456"/>
                      <a:pt x="62329" y="104440"/>
                      <a:pt x="76472" y="92869"/>
                    </a:cubicBezTo>
                    <a:cubicBezTo>
                      <a:pt x="86934" y="84310"/>
                      <a:pt x="75839" y="65791"/>
                      <a:pt x="74091" y="52388"/>
                    </a:cubicBezTo>
                    <a:cubicBezTo>
                      <a:pt x="73442" y="47410"/>
                      <a:pt x="69328" y="38100"/>
                      <a:pt x="69328" y="38100"/>
                    </a:cubicBezTo>
                    <a:cubicBezTo>
                      <a:pt x="68534" y="30956"/>
                      <a:pt x="67897" y="23794"/>
                      <a:pt x="66947" y="16669"/>
                    </a:cubicBezTo>
                    <a:cubicBezTo>
                      <a:pt x="66309" y="11883"/>
                      <a:pt x="66961" y="6574"/>
                      <a:pt x="64566" y="2382"/>
                    </a:cubicBezTo>
                    <a:cubicBezTo>
                      <a:pt x="63321" y="203"/>
                      <a:pt x="59803" y="794"/>
                      <a:pt x="57422" y="0"/>
                    </a:cubicBezTo>
                    <a:cubicBezTo>
                      <a:pt x="43928" y="794"/>
                      <a:pt x="30391" y="1037"/>
                      <a:pt x="16941" y="2382"/>
                    </a:cubicBezTo>
                    <a:cubicBezTo>
                      <a:pt x="14443" y="2632"/>
                      <a:pt x="12219" y="4103"/>
                      <a:pt x="9797" y="4763"/>
                    </a:cubicBezTo>
                    <a:cubicBezTo>
                      <a:pt x="3482" y="6485"/>
                      <a:pt x="1463" y="10319"/>
                      <a:pt x="272" y="1428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5638800" y="5455444"/>
                <a:ext cx="169069" cy="150019"/>
              </a:xfrm>
              <a:custGeom>
                <a:avLst/>
                <a:gdLst>
                  <a:gd name="connsiteX0" fmla="*/ 2381 w 169069"/>
                  <a:gd name="connsiteY0" fmla="*/ 47625 h 150019"/>
                  <a:gd name="connsiteX1" fmla="*/ 4763 w 169069"/>
                  <a:gd name="connsiteY1" fmla="*/ 69056 h 150019"/>
                  <a:gd name="connsiteX2" fmla="*/ 7144 w 169069"/>
                  <a:gd name="connsiteY2" fmla="*/ 76200 h 150019"/>
                  <a:gd name="connsiteX3" fmla="*/ 9525 w 169069"/>
                  <a:gd name="connsiteY3" fmla="*/ 90487 h 150019"/>
                  <a:gd name="connsiteX4" fmla="*/ 14288 w 169069"/>
                  <a:gd name="connsiteY4" fmla="*/ 104775 h 150019"/>
                  <a:gd name="connsiteX5" fmla="*/ 16669 w 169069"/>
                  <a:gd name="connsiteY5" fmla="*/ 111919 h 150019"/>
                  <a:gd name="connsiteX6" fmla="*/ 23813 w 169069"/>
                  <a:gd name="connsiteY6" fmla="*/ 126206 h 150019"/>
                  <a:gd name="connsiteX7" fmla="*/ 26194 w 169069"/>
                  <a:gd name="connsiteY7" fmla="*/ 147637 h 150019"/>
                  <a:gd name="connsiteX8" fmla="*/ 33338 w 169069"/>
                  <a:gd name="connsiteY8" fmla="*/ 150019 h 150019"/>
                  <a:gd name="connsiteX9" fmla="*/ 52388 w 169069"/>
                  <a:gd name="connsiteY9" fmla="*/ 147637 h 150019"/>
                  <a:gd name="connsiteX10" fmla="*/ 61913 w 169069"/>
                  <a:gd name="connsiteY10" fmla="*/ 142875 h 150019"/>
                  <a:gd name="connsiteX11" fmla="*/ 85725 w 169069"/>
                  <a:gd name="connsiteY11" fmla="*/ 128587 h 150019"/>
                  <a:gd name="connsiteX12" fmla="*/ 95250 w 169069"/>
                  <a:gd name="connsiteY12" fmla="*/ 123825 h 150019"/>
                  <a:gd name="connsiteX13" fmla="*/ 102394 w 169069"/>
                  <a:gd name="connsiteY13" fmla="*/ 119062 h 150019"/>
                  <a:gd name="connsiteX14" fmla="*/ 126206 w 169069"/>
                  <a:gd name="connsiteY14" fmla="*/ 114300 h 150019"/>
                  <a:gd name="connsiteX15" fmla="*/ 138113 w 169069"/>
                  <a:gd name="connsiteY15" fmla="*/ 111919 h 150019"/>
                  <a:gd name="connsiteX16" fmla="*/ 157163 w 169069"/>
                  <a:gd name="connsiteY16" fmla="*/ 107156 h 150019"/>
                  <a:gd name="connsiteX17" fmla="*/ 169069 w 169069"/>
                  <a:gd name="connsiteY17" fmla="*/ 104775 h 150019"/>
                  <a:gd name="connsiteX18" fmla="*/ 159544 w 169069"/>
                  <a:gd name="connsiteY18" fmla="*/ 100012 h 150019"/>
                  <a:gd name="connsiteX19" fmla="*/ 142875 w 169069"/>
                  <a:gd name="connsiteY19" fmla="*/ 73819 h 150019"/>
                  <a:gd name="connsiteX20" fmla="*/ 138113 w 169069"/>
                  <a:gd name="connsiteY20" fmla="*/ 59531 h 150019"/>
                  <a:gd name="connsiteX21" fmla="*/ 133350 w 169069"/>
                  <a:gd name="connsiteY21" fmla="*/ 38100 h 150019"/>
                  <a:gd name="connsiteX22" fmla="*/ 128588 w 169069"/>
                  <a:gd name="connsiteY22" fmla="*/ 11906 h 150019"/>
                  <a:gd name="connsiteX23" fmla="*/ 126206 w 169069"/>
                  <a:gd name="connsiteY23" fmla="*/ 2381 h 150019"/>
                  <a:gd name="connsiteX24" fmla="*/ 119063 w 169069"/>
                  <a:gd name="connsiteY24" fmla="*/ 0 h 150019"/>
                  <a:gd name="connsiteX25" fmla="*/ 107156 w 169069"/>
                  <a:gd name="connsiteY25" fmla="*/ 2381 h 150019"/>
                  <a:gd name="connsiteX26" fmla="*/ 92869 w 169069"/>
                  <a:gd name="connsiteY26" fmla="*/ 11906 h 150019"/>
                  <a:gd name="connsiteX27" fmla="*/ 85725 w 169069"/>
                  <a:gd name="connsiteY27" fmla="*/ 16669 h 150019"/>
                  <a:gd name="connsiteX28" fmla="*/ 73819 w 169069"/>
                  <a:gd name="connsiteY28" fmla="*/ 21431 h 150019"/>
                  <a:gd name="connsiteX29" fmla="*/ 64294 w 169069"/>
                  <a:gd name="connsiteY29" fmla="*/ 26194 h 150019"/>
                  <a:gd name="connsiteX30" fmla="*/ 50006 w 169069"/>
                  <a:gd name="connsiteY30" fmla="*/ 30956 h 150019"/>
                  <a:gd name="connsiteX31" fmla="*/ 42863 w 169069"/>
                  <a:gd name="connsiteY31" fmla="*/ 33337 h 150019"/>
                  <a:gd name="connsiteX32" fmla="*/ 0 w 169069"/>
                  <a:gd name="connsiteY32" fmla="*/ 38100 h 150019"/>
                  <a:gd name="connsiteX33" fmla="*/ 2381 w 169069"/>
                  <a:gd name="connsiteY33" fmla="*/ 476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9069" h="150019">
                    <a:moveTo>
                      <a:pt x="2381" y="47625"/>
                    </a:moveTo>
                    <a:cubicBezTo>
                      <a:pt x="3175" y="54769"/>
                      <a:pt x="3581" y="61966"/>
                      <a:pt x="4763" y="69056"/>
                    </a:cubicBezTo>
                    <a:cubicBezTo>
                      <a:pt x="5176" y="71532"/>
                      <a:pt x="6600" y="73750"/>
                      <a:pt x="7144" y="76200"/>
                    </a:cubicBezTo>
                    <a:cubicBezTo>
                      <a:pt x="8191" y="80913"/>
                      <a:pt x="8354" y="85803"/>
                      <a:pt x="9525" y="90487"/>
                    </a:cubicBezTo>
                    <a:cubicBezTo>
                      <a:pt x="10743" y="95357"/>
                      <a:pt x="12700" y="100012"/>
                      <a:pt x="14288" y="104775"/>
                    </a:cubicBezTo>
                    <a:cubicBezTo>
                      <a:pt x="15082" y="107156"/>
                      <a:pt x="15277" y="109830"/>
                      <a:pt x="16669" y="111919"/>
                    </a:cubicBezTo>
                    <a:cubicBezTo>
                      <a:pt x="22823" y="121151"/>
                      <a:pt x="20526" y="116347"/>
                      <a:pt x="23813" y="126206"/>
                    </a:cubicBezTo>
                    <a:cubicBezTo>
                      <a:pt x="24607" y="133350"/>
                      <a:pt x="23525" y="140963"/>
                      <a:pt x="26194" y="147637"/>
                    </a:cubicBezTo>
                    <a:cubicBezTo>
                      <a:pt x="27126" y="149968"/>
                      <a:pt x="30828" y="150019"/>
                      <a:pt x="33338" y="150019"/>
                    </a:cubicBezTo>
                    <a:cubicBezTo>
                      <a:pt x="39737" y="150019"/>
                      <a:pt x="46038" y="148431"/>
                      <a:pt x="52388" y="147637"/>
                    </a:cubicBezTo>
                    <a:cubicBezTo>
                      <a:pt x="55563" y="146050"/>
                      <a:pt x="58831" y="144636"/>
                      <a:pt x="61913" y="142875"/>
                    </a:cubicBezTo>
                    <a:cubicBezTo>
                      <a:pt x="69950" y="138282"/>
                      <a:pt x="77445" y="132726"/>
                      <a:pt x="85725" y="128587"/>
                    </a:cubicBezTo>
                    <a:cubicBezTo>
                      <a:pt x="88900" y="127000"/>
                      <a:pt x="92168" y="125586"/>
                      <a:pt x="95250" y="123825"/>
                    </a:cubicBezTo>
                    <a:cubicBezTo>
                      <a:pt x="97735" y="122405"/>
                      <a:pt x="99763" y="120189"/>
                      <a:pt x="102394" y="119062"/>
                    </a:cubicBezTo>
                    <a:cubicBezTo>
                      <a:pt x="107048" y="117067"/>
                      <a:pt x="122787" y="114922"/>
                      <a:pt x="126206" y="114300"/>
                    </a:cubicBezTo>
                    <a:cubicBezTo>
                      <a:pt x="130188" y="113576"/>
                      <a:pt x="134169" y="112829"/>
                      <a:pt x="138113" y="111919"/>
                    </a:cubicBezTo>
                    <a:cubicBezTo>
                      <a:pt x="144491" y="110447"/>
                      <a:pt x="150745" y="108440"/>
                      <a:pt x="157163" y="107156"/>
                    </a:cubicBezTo>
                    <a:lnTo>
                      <a:pt x="169069" y="104775"/>
                    </a:lnTo>
                    <a:cubicBezTo>
                      <a:pt x="165894" y="103187"/>
                      <a:pt x="161837" y="102722"/>
                      <a:pt x="159544" y="100012"/>
                    </a:cubicBezTo>
                    <a:cubicBezTo>
                      <a:pt x="152859" y="92112"/>
                      <a:pt x="142875" y="73819"/>
                      <a:pt x="142875" y="73819"/>
                    </a:cubicBezTo>
                    <a:cubicBezTo>
                      <a:pt x="141288" y="69056"/>
                      <a:pt x="138939" y="64483"/>
                      <a:pt x="138113" y="59531"/>
                    </a:cubicBezTo>
                    <a:cubicBezTo>
                      <a:pt x="135318" y="42768"/>
                      <a:pt x="137258" y="49824"/>
                      <a:pt x="133350" y="38100"/>
                    </a:cubicBezTo>
                    <a:cubicBezTo>
                      <a:pt x="129412" y="6594"/>
                      <a:pt x="133481" y="29030"/>
                      <a:pt x="128588" y="11906"/>
                    </a:cubicBezTo>
                    <a:cubicBezTo>
                      <a:pt x="127689" y="8759"/>
                      <a:pt x="128251" y="4937"/>
                      <a:pt x="126206" y="2381"/>
                    </a:cubicBezTo>
                    <a:cubicBezTo>
                      <a:pt x="124638" y="421"/>
                      <a:pt x="121444" y="794"/>
                      <a:pt x="119063" y="0"/>
                    </a:cubicBezTo>
                    <a:cubicBezTo>
                      <a:pt x="115094" y="794"/>
                      <a:pt x="110841" y="706"/>
                      <a:pt x="107156" y="2381"/>
                    </a:cubicBezTo>
                    <a:cubicBezTo>
                      <a:pt x="101945" y="4749"/>
                      <a:pt x="97631" y="8731"/>
                      <a:pt x="92869" y="11906"/>
                    </a:cubicBezTo>
                    <a:cubicBezTo>
                      <a:pt x="90488" y="13494"/>
                      <a:pt x="88382" y="15606"/>
                      <a:pt x="85725" y="16669"/>
                    </a:cubicBezTo>
                    <a:cubicBezTo>
                      <a:pt x="81756" y="18256"/>
                      <a:pt x="77725" y="19695"/>
                      <a:pt x="73819" y="21431"/>
                    </a:cubicBezTo>
                    <a:cubicBezTo>
                      <a:pt x="70575" y="22873"/>
                      <a:pt x="67590" y="24876"/>
                      <a:pt x="64294" y="26194"/>
                    </a:cubicBezTo>
                    <a:cubicBezTo>
                      <a:pt x="59633" y="28058"/>
                      <a:pt x="54769" y="29369"/>
                      <a:pt x="50006" y="30956"/>
                    </a:cubicBezTo>
                    <a:cubicBezTo>
                      <a:pt x="47625" y="31750"/>
                      <a:pt x="45362" y="33110"/>
                      <a:pt x="42863" y="33337"/>
                    </a:cubicBezTo>
                    <a:cubicBezTo>
                      <a:pt x="11079" y="36227"/>
                      <a:pt x="25348" y="34479"/>
                      <a:pt x="0" y="38100"/>
                    </a:cubicBezTo>
                    <a:lnTo>
                      <a:pt x="2381" y="4762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" name="Freeform 93"/>
              <p:cNvSpPr/>
              <p:nvPr/>
            </p:nvSpPr>
            <p:spPr>
              <a:xfrm>
                <a:off x="5828874" y="5493544"/>
                <a:ext cx="264792" cy="134673"/>
              </a:xfrm>
              <a:custGeom>
                <a:avLst/>
                <a:gdLst>
                  <a:gd name="connsiteX0" fmla="*/ 2807 w 264792"/>
                  <a:gd name="connsiteY0" fmla="*/ 7144 h 134673"/>
                  <a:gd name="connsiteX1" fmla="*/ 5189 w 264792"/>
                  <a:gd name="connsiteY1" fmla="*/ 28575 h 134673"/>
                  <a:gd name="connsiteX2" fmla="*/ 138539 w 264792"/>
                  <a:gd name="connsiteY2" fmla="*/ 61912 h 134673"/>
                  <a:gd name="connsiteX3" fmla="*/ 157589 w 264792"/>
                  <a:gd name="connsiteY3" fmla="*/ 64294 h 134673"/>
                  <a:gd name="connsiteX4" fmla="*/ 152826 w 264792"/>
                  <a:gd name="connsiteY4" fmla="*/ 121444 h 134673"/>
                  <a:gd name="connsiteX5" fmla="*/ 159970 w 264792"/>
                  <a:gd name="connsiteY5" fmla="*/ 123825 h 134673"/>
                  <a:gd name="connsiteX6" fmla="*/ 262364 w 264792"/>
                  <a:gd name="connsiteY6" fmla="*/ 85725 h 134673"/>
                  <a:gd name="connsiteX7" fmla="*/ 259982 w 264792"/>
                  <a:gd name="connsiteY7" fmla="*/ 11906 h 134673"/>
                  <a:gd name="connsiteX8" fmla="*/ 236170 w 264792"/>
                  <a:gd name="connsiteY8" fmla="*/ 9525 h 134673"/>
                  <a:gd name="connsiteX9" fmla="*/ 198070 w 264792"/>
                  <a:gd name="connsiteY9" fmla="*/ 7144 h 134673"/>
                  <a:gd name="connsiteX10" fmla="*/ 188545 w 264792"/>
                  <a:gd name="connsiteY10" fmla="*/ 4762 h 134673"/>
                  <a:gd name="connsiteX11" fmla="*/ 174257 w 264792"/>
                  <a:gd name="connsiteY11" fmla="*/ 0 h 134673"/>
                  <a:gd name="connsiteX12" fmla="*/ 162351 w 264792"/>
                  <a:gd name="connsiteY12" fmla="*/ 28575 h 134673"/>
                  <a:gd name="connsiteX13" fmla="*/ 143301 w 264792"/>
                  <a:gd name="connsiteY13" fmla="*/ 26194 h 134673"/>
                  <a:gd name="connsiteX14" fmla="*/ 140920 w 264792"/>
                  <a:gd name="connsiteY14" fmla="*/ 4762 h 134673"/>
                  <a:gd name="connsiteX15" fmla="*/ 64720 w 264792"/>
                  <a:gd name="connsiteY15" fmla="*/ 2381 h 134673"/>
                  <a:gd name="connsiteX16" fmla="*/ 19476 w 264792"/>
                  <a:gd name="connsiteY16" fmla="*/ 4762 h 134673"/>
                  <a:gd name="connsiteX17" fmla="*/ 426 w 264792"/>
                  <a:gd name="connsiteY17" fmla="*/ 9525 h 134673"/>
                  <a:gd name="connsiteX18" fmla="*/ 2807 w 264792"/>
                  <a:gd name="connsiteY18" fmla="*/ 7144 h 1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4792" h="134673">
                    <a:moveTo>
                      <a:pt x="2807" y="7144"/>
                    </a:moveTo>
                    <a:cubicBezTo>
                      <a:pt x="3601" y="10319"/>
                      <a:pt x="4538" y="21417"/>
                      <a:pt x="5189" y="28575"/>
                    </a:cubicBezTo>
                    <a:cubicBezTo>
                      <a:pt x="11963" y="103085"/>
                      <a:pt x="-7186" y="59263"/>
                      <a:pt x="138539" y="61912"/>
                    </a:cubicBezTo>
                    <a:cubicBezTo>
                      <a:pt x="144889" y="62706"/>
                      <a:pt x="156096" y="58071"/>
                      <a:pt x="157589" y="64294"/>
                    </a:cubicBezTo>
                    <a:cubicBezTo>
                      <a:pt x="162050" y="82882"/>
                      <a:pt x="152826" y="121444"/>
                      <a:pt x="152826" y="121444"/>
                    </a:cubicBezTo>
                    <a:cubicBezTo>
                      <a:pt x="155207" y="122238"/>
                      <a:pt x="157462" y="123718"/>
                      <a:pt x="159970" y="123825"/>
                    </a:cubicBezTo>
                    <a:cubicBezTo>
                      <a:pt x="281702" y="129005"/>
                      <a:pt x="265464" y="160116"/>
                      <a:pt x="262364" y="85725"/>
                    </a:cubicBezTo>
                    <a:cubicBezTo>
                      <a:pt x="261339" y="61127"/>
                      <a:pt x="267985" y="35188"/>
                      <a:pt x="259982" y="11906"/>
                    </a:cubicBezTo>
                    <a:cubicBezTo>
                      <a:pt x="257389" y="4362"/>
                      <a:pt x="244123" y="10137"/>
                      <a:pt x="236170" y="9525"/>
                    </a:cubicBezTo>
                    <a:cubicBezTo>
                      <a:pt x="223483" y="8549"/>
                      <a:pt x="210770" y="7938"/>
                      <a:pt x="198070" y="7144"/>
                    </a:cubicBezTo>
                    <a:cubicBezTo>
                      <a:pt x="194895" y="6350"/>
                      <a:pt x="191680" y="5702"/>
                      <a:pt x="188545" y="4762"/>
                    </a:cubicBezTo>
                    <a:cubicBezTo>
                      <a:pt x="183737" y="3319"/>
                      <a:pt x="174257" y="0"/>
                      <a:pt x="174257" y="0"/>
                    </a:cubicBezTo>
                    <a:cubicBezTo>
                      <a:pt x="168934" y="26618"/>
                      <a:pt x="176230" y="19322"/>
                      <a:pt x="162351" y="28575"/>
                    </a:cubicBezTo>
                    <a:cubicBezTo>
                      <a:pt x="156001" y="27781"/>
                      <a:pt x="147582" y="30951"/>
                      <a:pt x="143301" y="26194"/>
                    </a:cubicBezTo>
                    <a:cubicBezTo>
                      <a:pt x="138493" y="20851"/>
                      <a:pt x="147799" y="6847"/>
                      <a:pt x="140920" y="4762"/>
                    </a:cubicBezTo>
                    <a:cubicBezTo>
                      <a:pt x="116600" y="-2608"/>
                      <a:pt x="90120" y="3175"/>
                      <a:pt x="64720" y="2381"/>
                    </a:cubicBezTo>
                    <a:cubicBezTo>
                      <a:pt x="49639" y="3175"/>
                      <a:pt x="34526" y="3508"/>
                      <a:pt x="19476" y="4762"/>
                    </a:cubicBezTo>
                    <a:cubicBezTo>
                      <a:pt x="-754" y="6448"/>
                      <a:pt x="15045" y="6601"/>
                      <a:pt x="426" y="9525"/>
                    </a:cubicBezTo>
                    <a:cubicBezTo>
                      <a:pt x="-1131" y="9836"/>
                      <a:pt x="2013" y="3969"/>
                      <a:pt x="2807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" name="Freeform 94"/>
              <p:cNvSpPr/>
              <p:nvPr/>
            </p:nvSpPr>
            <p:spPr>
              <a:xfrm>
                <a:off x="5794905" y="5731669"/>
                <a:ext cx="272520" cy="216694"/>
              </a:xfrm>
              <a:custGeom>
                <a:avLst/>
                <a:gdLst>
                  <a:gd name="connsiteX0" fmla="*/ 108214 w 272520"/>
                  <a:gd name="connsiteY0" fmla="*/ 23812 h 216694"/>
                  <a:gd name="connsiteX1" fmla="*/ 153458 w 272520"/>
                  <a:gd name="connsiteY1" fmla="*/ 16669 h 216694"/>
                  <a:gd name="connsiteX2" fmla="*/ 198701 w 272520"/>
                  <a:gd name="connsiteY2" fmla="*/ 11906 h 216694"/>
                  <a:gd name="connsiteX3" fmla="*/ 229658 w 272520"/>
                  <a:gd name="connsiteY3" fmla="*/ 7144 h 216694"/>
                  <a:gd name="connsiteX4" fmla="*/ 262995 w 272520"/>
                  <a:gd name="connsiteY4" fmla="*/ 2381 h 216694"/>
                  <a:gd name="connsiteX5" fmla="*/ 272520 w 272520"/>
                  <a:gd name="connsiteY5" fmla="*/ 0 h 216694"/>
                  <a:gd name="connsiteX6" fmla="*/ 262995 w 272520"/>
                  <a:gd name="connsiteY6" fmla="*/ 19050 h 216694"/>
                  <a:gd name="connsiteX7" fmla="*/ 267758 w 272520"/>
                  <a:gd name="connsiteY7" fmla="*/ 114300 h 216694"/>
                  <a:gd name="connsiteX8" fmla="*/ 265376 w 272520"/>
                  <a:gd name="connsiteY8" fmla="*/ 140494 h 216694"/>
                  <a:gd name="connsiteX9" fmla="*/ 246326 w 272520"/>
                  <a:gd name="connsiteY9" fmla="*/ 142875 h 216694"/>
                  <a:gd name="connsiteX10" fmla="*/ 229658 w 272520"/>
                  <a:gd name="connsiteY10" fmla="*/ 145256 h 216694"/>
                  <a:gd name="connsiteX11" fmla="*/ 189176 w 272520"/>
                  <a:gd name="connsiteY11" fmla="*/ 150019 h 216694"/>
                  <a:gd name="connsiteX12" fmla="*/ 174889 w 272520"/>
                  <a:gd name="connsiteY12" fmla="*/ 152400 h 216694"/>
                  <a:gd name="connsiteX13" fmla="*/ 132026 w 272520"/>
                  <a:gd name="connsiteY13" fmla="*/ 157162 h 216694"/>
                  <a:gd name="connsiteX14" fmla="*/ 120120 w 272520"/>
                  <a:gd name="connsiteY14" fmla="*/ 159544 h 216694"/>
                  <a:gd name="connsiteX15" fmla="*/ 108214 w 272520"/>
                  <a:gd name="connsiteY15" fmla="*/ 164306 h 216694"/>
                  <a:gd name="connsiteX16" fmla="*/ 101070 w 272520"/>
                  <a:gd name="connsiteY16" fmla="*/ 171450 h 216694"/>
                  <a:gd name="connsiteX17" fmla="*/ 103451 w 272520"/>
                  <a:gd name="connsiteY17" fmla="*/ 178594 h 216694"/>
                  <a:gd name="connsiteX18" fmla="*/ 105833 w 272520"/>
                  <a:gd name="connsiteY18" fmla="*/ 190500 h 216694"/>
                  <a:gd name="connsiteX19" fmla="*/ 103451 w 272520"/>
                  <a:gd name="connsiteY19" fmla="*/ 204787 h 216694"/>
                  <a:gd name="connsiteX20" fmla="*/ 77258 w 272520"/>
                  <a:gd name="connsiteY20" fmla="*/ 207169 h 216694"/>
                  <a:gd name="connsiteX21" fmla="*/ 62970 w 272520"/>
                  <a:gd name="connsiteY21" fmla="*/ 211931 h 216694"/>
                  <a:gd name="connsiteX22" fmla="*/ 43920 w 272520"/>
                  <a:gd name="connsiteY22" fmla="*/ 216694 h 216694"/>
                  <a:gd name="connsiteX23" fmla="*/ 10583 w 272520"/>
                  <a:gd name="connsiteY23" fmla="*/ 147637 h 216694"/>
                  <a:gd name="connsiteX24" fmla="*/ 34395 w 272520"/>
                  <a:gd name="connsiteY24" fmla="*/ 142875 h 216694"/>
                  <a:gd name="connsiteX25" fmla="*/ 43920 w 272520"/>
                  <a:gd name="connsiteY25" fmla="*/ 140494 h 216694"/>
                  <a:gd name="connsiteX26" fmla="*/ 51064 w 272520"/>
                  <a:gd name="connsiteY26" fmla="*/ 138112 h 216694"/>
                  <a:gd name="connsiteX27" fmla="*/ 72495 w 272520"/>
                  <a:gd name="connsiteY27" fmla="*/ 133350 h 216694"/>
                  <a:gd name="connsiteX28" fmla="*/ 93926 w 272520"/>
                  <a:gd name="connsiteY28" fmla="*/ 121444 h 216694"/>
                  <a:gd name="connsiteX29" fmla="*/ 108214 w 272520"/>
                  <a:gd name="connsiteY29" fmla="*/ 116681 h 216694"/>
                  <a:gd name="connsiteX30" fmla="*/ 115358 w 272520"/>
                  <a:gd name="connsiteY30" fmla="*/ 111919 h 216694"/>
                  <a:gd name="connsiteX31" fmla="*/ 129645 w 272520"/>
                  <a:gd name="connsiteY31" fmla="*/ 109537 h 216694"/>
                  <a:gd name="connsiteX32" fmla="*/ 155839 w 272520"/>
                  <a:gd name="connsiteY32" fmla="*/ 102394 h 216694"/>
                  <a:gd name="connsiteX33" fmla="*/ 151076 w 272520"/>
                  <a:gd name="connsiteY33" fmla="*/ 85725 h 216694"/>
                  <a:gd name="connsiteX34" fmla="*/ 148695 w 272520"/>
                  <a:gd name="connsiteY34" fmla="*/ 76200 h 216694"/>
                  <a:gd name="connsiteX35" fmla="*/ 146314 w 272520"/>
                  <a:gd name="connsiteY35" fmla="*/ 69056 h 216694"/>
                  <a:gd name="connsiteX36" fmla="*/ 139170 w 272520"/>
                  <a:gd name="connsiteY36" fmla="*/ 66675 h 216694"/>
                  <a:gd name="connsiteX37" fmla="*/ 110595 w 272520"/>
                  <a:gd name="connsiteY37" fmla="*/ 64294 h 216694"/>
                  <a:gd name="connsiteX38" fmla="*/ 108214 w 272520"/>
                  <a:gd name="connsiteY38" fmla="*/ 23812 h 21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520" h="216694">
                    <a:moveTo>
                      <a:pt x="108214" y="23812"/>
                    </a:moveTo>
                    <a:cubicBezTo>
                      <a:pt x="115358" y="15874"/>
                      <a:pt x="138112" y="18374"/>
                      <a:pt x="153458" y="16669"/>
                    </a:cubicBezTo>
                    <a:cubicBezTo>
                      <a:pt x="165423" y="15339"/>
                      <a:pt x="186461" y="13575"/>
                      <a:pt x="198701" y="11906"/>
                    </a:cubicBezTo>
                    <a:cubicBezTo>
                      <a:pt x="209046" y="10496"/>
                      <a:pt x="219323" y="8621"/>
                      <a:pt x="229658" y="7144"/>
                    </a:cubicBezTo>
                    <a:cubicBezTo>
                      <a:pt x="245006" y="4951"/>
                      <a:pt x="248803" y="5219"/>
                      <a:pt x="262995" y="2381"/>
                    </a:cubicBezTo>
                    <a:cubicBezTo>
                      <a:pt x="266204" y="1739"/>
                      <a:pt x="269345" y="794"/>
                      <a:pt x="272520" y="0"/>
                    </a:cubicBezTo>
                    <a:cubicBezTo>
                      <a:pt x="269178" y="5014"/>
                      <a:pt x="263159" y="12981"/>
                      <a:pt x="262995" y="19050"/>
                    </a:cubicBezTo>
                    <a:cubicBezTo>
                      <a:pt x="261618" y="69992"/>
                      <a:pt x="263220" y="78005"/>
                      <a:pt x="267758" y="114300"/>
                    </a:cubicBezTo>
                    <a:cubicBezTo>
                      <a:pt x="266964" y="123031"/>
                      <a:pt x="270637" y="133480"/>
                      <a:pt x="265376" y="140494"/>
                    </a:cubicBezTo>
                    <a:cubicBezTo>
                      <a:pt x="261536" y="145613"/>
                      <a:pt x="252669" y="142029"/>
                      <a:pt x="246326" y="142875"/>
                    </a:cubicBezTo>
                    <a:lnTo>
                      <a:pt x="229658" y="145256"/>
                    </a:lnTo>
                    <a:cubicBezTo>
                      <a:pt x="210956" y="151489"/>
                      <a:pt x="229406" y="145996"/>
                      <a:pt x="189176" y="150019"/>
                    </a:cubicBezTo>
                    <a:cubicBezTo>
                      <a:pt x="184372" y="150499"/>
                      <a:pt x="179680" y="151801"/>
                      <a:pt x="174889" y="152400"/>
                    </a:cubicBezTo>
                    <a:cubicBezTo>
                      <a:pt x="152194" y="155237"/>
                      <a:pt x="152986" y="153937"/>
                      <a:pt x="132026" y="157162"/>
                    </a:cubicBezTo>
                    <a:cubicBezTo>
                      <a:pt x="128026" y="157777"/>
                      <a:pt x="123997" y="158381"/>
                      <a:pt x="120120" y="159544"/>
                    </a:cubicBezTo>
                    <a:cubicBezTo>
                      <a:pt x="116026" y="160772"/>
                      <a:pt x="112183" y="162719"/>
                      <a:pt x="108214" y="164306"/>
                    </a:cubicBezTo>
                    <a:cubicBezTo>
                      <a:pt x="105833" y="166687"/>
                      <a:pt x="102135" y="168255"/>
                      <a:pt x="101070" y="171450"/>
                    </a:cubicBezTo>
                    <a:cubicBezTo>
                      <a:pt x="100276" y="173831"/>
                      <a:pt x="102842" y="176159"/>
                      <a:pt x="103451" y="178594"/>
                    </a:cubicBezTo>
                    <a:cubicBezTo>
                      <a:pt x="104433" y="182520"/>
                      <a:pt x="105039" y="186531"/>
                      <a:pt x="105833" y="190500"/>
                    </a:cubicBezTo>
                    <a:cubicBezTo>
                      <a:pt x="105039" y="195262"/>
                      <a:pt x="107621" y="202354"/>
                      <a:pt x="103451" y="204787"/>
                    </a:cubicBezTo>
                    <a:cubicBezTo>
                      <a:pt x="95878" y="209205"/>
                      <a:pt x="85892" y="205645"/>
                      <a:pt x="77258" y="207169"/>
                    </a:cubicBezTo>
                    <a:cubicBezTo>
                      <a:pt x="72314" y="208041"/>
                      <a:pt x="67813" y="210610"/>
                      <a:pt x="62970" y="211931"/>
                    </a:cubicBezTo>
                    <a:cubicBezTo>
                      <a:pt x="31400" y="220540"/>
                      <a:pt x="65573" y="209474"/>
                      <a:pt x="43920" y="216694"/>
                    </a:cubicBezTo>
                    <a:cubicBezTo>
                      <a:pt x="2551" y="213511"/>
                      <a:pt x="-11939" y="222710"/>
                      <a:pt x="10583" y="147637"/>
                    </a:cubicBezTo>
                    <a:cubicBezTo>
                      <a:pt x="12909" y="139884"/>
                      <a:pt x="26542" y="144838"/>
                      <a:pt x="34395" y="142875"/>
                    </a:cubicBezTo>
                    <a:cubicBezTo>
                      <a:pt x="37570" y="142081"/>
                      <a:pt x="40773" y="141393"/>
                      <a:pt x="43920" y="140494"/>
                    </a:cubicBezTo>
                    <a:cubicBezTo>
                      <a:pt x="46334" y="139804"/>
                      <a:pt x="48629" y="138721"/>
                      <a:pt x="51064" y="138112"/>
                    </a:cubicBezTo>
                    <a:cubicBezTo>
                      <a:pt x="58163" y="136337"/>
                      <a:pt x="65459" y="135360"/>
                      <a:pt x="72495" y="133350"/>
                    </a:cubicBezTo>
                    <a:cubicBezTo>
                      <a:pt x="96031" y="126625"/>
                      <a:pt x="73605" y="131604"/>
                      <a:pt x="93926" y="121444"/>
                    </a:cubicBezTo>
                    <a:cubicBezTo>
                      <a:pt x="98416" y="119199"/>
                      <a:pt x="104037" y="119466"/>
                      <a:pt x="108214" y="116681"/>
                    </a:cubicBezTo>
                    <a:cubicBezTo>
                      <a:pt x="110595" y="115094"/>
                      <a:pt x="112643" y="112824"/>
                      <a:pt x="115358" y="111919"/>
                    </a:cubicBezTo>
                    <a:cubicBezTo>
                      <a:pt x="119938" y="110392"/>
                      <a:pt x="124961" y="110708"/>
                      <a:pt x="129645" y="109537"/>
                    </a:cubicBezTo>
                    <a:cubicBezTo>
                      <a:pt x="177950" y="97460"/>
                      <a:pt x="114682" y="110625"/>
                      <a:pt x="155839" y="102394"/>
                    </a:cubicBezTo>
                    <a:cubicBezTo>
                      <a:pt x="148396" y="72619"/>
                      <a:pt x="157909" y="109638"/>
                      <a:pt x="151076" y="85725"/>
                    </a:cubicBezTo>
                    <a:cubicBezTo>
                      <a:pt x="150177" y="82578"/>
                      <a:pt x="149594" y="79347"/>
                      <a:pt x="148695" y="76200"/>
                    </a:cubicBezTo>
                    <a:cubicBezTo>
                      <a:pt x="148005" y="73786"/>
                      <a:pt x="148089" y="70831"/>
                      <a:pt x="146314" y="69056"/>
                    </a:cubicBezTo>
                    <a:cubicBezTo>
                      <a:pt x="144539" y="67281"/>
                      <a:pt x="141658" y="67007"/>
                      <a:pt x="139170" y="66675"/>
                    </a:cubicBezTo>
                    <a:cubicBezTo>
                      <a:pt x="129696" y="65412"/>
                      <a:pt x="116566" y="71758"/>
                      <a:pt x="110595" y="64294"/>
                    </a:cubicBezTo>
                    <a:cubicBezTo>
                      <a:pt x="103653" y="55616"/>
                      <a:pt x="101070" y="31750"/>
                      <a:pt x="108214" y="2381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6" name="Freeform 95"/>
              <p:cNvSpPr/>
              <p:nvPr/>
            </p:nvSpPr>
            <p:spPr>
              <a:xfrm>
                <a:off x="4919663" y="5200650"/>
                <a:ext cx="221456" cy="579521"/>
              </a:xfrm>
              <a:custGeom>
                <a:avLst/>
                <a:gdLst>
                  <a:gd name="connsiteX0" fmla="*/ 100012 w 221456"/>
                  <a:gd name="connsiteY0" fmla="*/ 0 h 579521"/>
                  <a:gd name="connsiteX1" fmla="*/ 111918 w 221456"/>
                  <a:gd name="connsiteY1" fmla="*/ 2381 h 579521"/>
                  <a:gd name="connsiteX2" fmla="*/ 130968 w 221456"/>
                  <a:gd name="connsiteY2" fmla="*/ 11906 h 579521"/>
                  <a:gd name="connsiteX3" fmla="*/ 145256 w 221456"/>
                  <a:gd name="connsiteY3" fmla="*/ 14288 h 579521"/>
                  <a:gd name="connsiteX4" fmla="*/ 152400 w 221456"/>
                  <a:gd name="connsiteY4" fmla="*/ 16669 h 579521"/>
                  <a:gd name="connsiteX5" fmla="*/ 221456 w 221456"/>
                  <a:gd name="connsiteY5" fmla="*/ 21431 h 579521"/>
                  <a:gd name="connsiteX6" fmla="*/ 219075 w 221456"/>
                  <a:gd name="connsiteY6" fmla="*/ 30956 h 579521"/>
                  <a:gd name="connsiteX7" fmla="*/ 214312 w 221456"/>
                  <a:gd name="connsiteY7" fmla="*/ 40481 h 579521"/>
                  <a:gd name="connsiteX8" fmla="*/ 207168 w 221456"/>
                  <a:gd name="connsiteY8" fmla="*/ 69056 h 579521"/>
                  <a:gd name="connsiteX9" fmla="*/ 204787 w 221456"/>
                  <a:gd name="connsiteY9" fmla="*/ 123825 h 579521"/>
                  <a:gd name="connsiteX10" fmla="*/ 202406 w 221456"/>
                  <a:gd name="connsiteY10" fmla="*/ 135731 h 579521"/>
                  <a:gd name="connsiteX11" fmla="*/ 200025 w 221456"/>
                  <a:gd name="connsiteY11" fmla="*/ 161925 h 579521"/>
                  <a:gd name="connsiteX12" fmla="*/ 164306 w 221456"/>
                  <a:gd name="connsiteY12" fmla="*/ 264319 h 579521"/>
                  <a:gd name="connsiteX13" fmla="*/ 173831 w 221456"/>
                  <a:gd name="connsiteY13" fmla="*/ 269081 h 579521"/>
                  <a:gd name="connsiteX14" fmla="*/ 216693 w 221456"/>
                  <a:gd name="connsiteY14" fmla="*/ 271463 h 579521"/>
                  <a:gd name="connsiteX15" fmla="*/ 211931 w 221456"/>
                  <a:gd name="connsiteY15" fmla="*/ 290513 h 579521"/>
                  <a:gd name="connsiteX16" fmla="*/ 204787 w 221456"/>
                  <a:gd name="connsiteY16" fmla="*/ 307181 h 579521"/>
                  <a:gd name="connsiteX17" fmla="*/ 202406 w 221456"/>
                  <a:gd name="connsiteY17" fmla="*/ 321469 h 579521"/>
                  <a:gd name="connsiteX18" fmla="*/ 197643 w 221456"/>
                  <a:gd name="connsiteY18" fmla="*/ 335756 h 579521"/>
                  <a:gd name="connsiteX19" fmla="*/ 195262 w 221456"/>
                  <a:gd name="connsiteY19" fmla="*/ 364331 h 579521"/>
                  <a:gd name="connsiteX20" fmla="*/ 192881 w 221456"/>
                  <a:gd name="connsiteY20" fmla="*/ 371475 h 579521"/>
                  <a:gd name="connsiteX21" fmla="*/ 190500 w 221456"/>
                  <a:gd name="connsiteY21" fmla="*/ 385763 h 579521"/>
                  <a:gd name="connsiteX22" fmla="*/ 188118 w 221456"/>
                  <a:gd name="connsiteY22" fmla="*/ 404813 h 579521"/>
                  <a:gd name="connsiteX23" fmla="*/ 185737 w 221456"/>
                  <a:gd name="connsiteY23" fmla="*/ 433388 h 579521"/>
                  <a:gd name="connsiteX24" fmla="*/ 180975 w 221456"/>
                  <a:gd name="connsiteY24" fmla="*/ 447675 h 579521"/>
                  <a:gd name="connsiteX25" fmla="*/ 176212 w 221456"/>
                  <a:gd name="connsiteY25" fmla="*/ 469106 h 579521"/>
                  <a:gd name="connsiteX26" fmla="*/ 173831 w 221456"/>
                  <a:gd name="connsiteY26" fmla="*/ 483394 h 579521"/>
                  <a:gd name="connsiteX27" fmla="*/ 171450 w 221456"/>
                  <a:gd name="connsiteY27" fmla="*/ 495300 h 579521"/>
                  <a:gd name="connsiteX28" fmla="*/ 169068 w 221456"/>
                  <a:gd name="connsiteY28" fmla="*/ 511969 h 579521"/>
                  <a:gd name="connsiteX29" fmla="*/ 166687 w 221456"/>
                  <a:gd name="connsiteY29" fmla="*/ 519113 h 579521"/>
                  <a:gd name="connsiteX30" fmla="*/ 164306 w 221456"/>
                  <a:gd name="connsiteY30" fmla="*/ 531019 h 579521"/>
                  <a:gd name="connsiteX31" fmla="*/ 150018 w 221456"/>
                  <a:gd name="connsiteY31" fmla="*/ 519113 h 579521"/>
                  <a:gd name="connsiteX32" fmla="*/ 128587 w 221456"/>
                  <a:gd name="connsiteY32" fmla="*/ 514350 h 579521"/>
                  <a:gd name="connsiteX33" fmla="*/ 121443 w 221456"/>
                  <a:gd name="connsiteY33" fmla="*/ 561975 h 579521"/>
                  <a:gd name="connsiteX34" fmla="*/ 119062 w 221456"/>
                  <a:gd name="connsiteY34" fmla="*/ 573881 h 579521"/>
                  <a:gd name="connsiteX35" fmla="*/ 111918 w 221456"/>
                  <a:gd name="connsiteY35" fmla="*/ 578644 h 579521"/>
                  <a:gd name="connsiteX36" fmla="*/ 90487 w 221456"/>
                  <a:gd name="connsiteY36" fmla="*/ 576263 h 579521"/>
                  <a:gd name="connsiteX37" fmla="*/ 95250 w 221456"/>
                  <a:gd name="connsiteY37" fmla="*/ 540544 h 579521"/>
                  <a:gd name="connsiteX38" fmla="*/ 92868 w 221456"/>
                  <a:gd name="connsiteY38" fmla="*/ 492919 h 579521"/>
                  <a:gd name="connsiteX39" fmla="*/ 85725 w 221456"/>
                  <a:gd name="connsiteY39" fmla="*/ 490538 h 579521"/>
                  <a:gd name="connsiteX40" fmla="*/ 45243 w 221456"/>
                  <a:gd name="connsiteY40" fmla="*/ 488156 h 579521"/>
                  <a:gd name="connsiteX41" fmla="*/ 19050 w 221456"/>
                  <a:gd name="connsiteY41" fmla="*/ 478631 h 579521"/>
                  <a:gd name="connsiteX42" fmla="*/ 0 w 221456"/>
                  <a:gd name="connsiteY42" fmla="*/ 473869 h 579521"/>
                  <a:gd name="connsiteX43" fmla="*/ 2381 w 221456"/>
                  <a:gd name="connsiteY43" fmla="*/ 454819 h 579521"/>
                  <a:gd name="connsiteX44" fmla="*/ 4762 w 221456"/>
                  <a:gd name="connsiteY44" fmla="*/ 445294 h 579521"/>
                  <a:gd name="connsiteX45" fmla="*/ 7143 w 221456"/>
                  <a:gd name="connsiteY45" fmla="*/ 416719 h 579521"/>
                  <a:gd name="connsiteX46" fmla="*/ 9525 w 221456"/>
                  <a:gd name="connsiteY46" fmla="*/ 323850 h 579521"/>
                  <a:gd name="connsiteX47" fmla="*/ 11906 w 221456"/>
                  <a:gd name="connsiteY47" fmla="*/ 316706 h 579521"/>
                  <a:gd name="connsiteX48" fmla="*/ 14287 w 221456"/>
                  <a:gd name="connsiteY48" fmla="*/ 288131 h 579521"/>
                  <a:gd name="connsiteX49" fmla="*/ 19050 w 221456"/>
                  <a:gd name="connsiteY49" fmla="*/ 264319 h 579521"/>
                  <a:gd name="connsiteX50" fmla="*/ 52387 w 221456"/>
                  <a:gd name="connsiteY50" fmla="*/ 269081 h 579521"/>
                  <a:gd name="connsiteX51" fmla="*/ 59531 w 221456"/>
                  <a:gd name="connsiteY51" fmla="*/ 273844 h 579521"/>
                  <a:gd name="connsiteX52" fmla="*/ 73818 w 221456"/>
                  <a:gd name="connsiteY52" fmla="*/ 269081 h 579521"/>
                  <a:gd name="connsiteX53" fmla="*/ 76200 w 221456"/>
                  <a:gd name="connsiteY53" fmla="*/ 252413 h 579521"/>
                  <a:gd name="connsiteX54" fmla="*/ 78581 w 221456"/>
                  <a:gd name="connsiteY54" fmla="*/ 169069 h 579521"/>
                  <a:gd name="connsiteX55" fmla="*/ 95250 w 221456"/>
                  <a:gd name="connsiteY55" fmla="*/ 166688 h 579521"/>
                  <a:gd name="connsiteX56" fmla="*/ 92868 w 221456"/>
                  <a:gd name="connsiteY56" fmla="*/ 150019 h 579521"/>
                  <a:gd name="connsiteX57" fmla="*/ 73818 w 221456"/>
                  <a:gd name="connsiteY57" fmla="*/ 147638 h 579521"/>
                  <a:gd name="connsiteX58" fmla="*/ 66675 w 221456"/>
                  <a:gd name="connsiteY58" fmla="*/ 145256 h 579521"/>
                  <a:gd name="connsiteX59" fmla="*/ 69056 w 221456"/>
                  <a:gd name="connsiteY59" fmla="*/ 138113 h 579521"/>
                  <a:gd name="connsiteX60" fmla="*/ 73818 w 221456"/>
                  <a:gd name="connsiteY60" fmla="*/ 80963 h 579521"/>
                  <a:gd name="connsiteX61" fmla="*/ 76200 w 221456"/>
                  <a:gd name="connsiteY61" fmla="*/ 61913 h 579521"/>
                  <a:gd name="connsiteX62" fmla="*/ 78581 w 221456"/>
                  <a:gd name="connsiteY62" fmla="*/ 30956 h 579521"/>
                  <a:gd name="connsiteX63" fmla="*/ 83343 w 221456"/>
                  <a:gd name="connsiteY63" fmla="*/ 16669 h 579521"/>
                  <a:gd name="connsiteX64" fmla="*/ 85725 w 221456"/>
                  <a:gd name="connsiteY64" fmla="*/ 2381 h 579521"/>
                  <a:gd name="connsiteX65" fmla="*/ 100012 w 221456"/>
                  <a:gd name="connsiteY65" fmla="*/ 0 h 579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1456" h="579521">
                    <a:moveTo>
                      <a:pt x="100012" y="0"/>
                    </a:moveTo>
                    <a:cubicBezTo>
                      <a:pt x="103981" y="794"/>
                      <a:pt x="108141" y="928"/>
                      <a:pt x="111918" y="2381"/>
                    </a:cubicBezTo>
                    <a:cubicBezTo>
                      <a:pt x="118544" y="4930"/>
                      <a:pt x="123965" y="10739"/>
                      <a:pt x="130968" y="11906"/>
                    </a:cubicBezTo>
                    <a:cubicBezTo>
                      <a:pt x="135731" y="12700"/>
                      <a:pt x="140543" y="13241"/>
                      <a:pt x="145256" y="14288"/>
                    </a:cubicBezTo>
                    <a:cubicBezTo>
                      <a:pt x="147706" y="14833"/>
                      <a:pt x="149901" y="16435"/>
                      <a:pt x="152400" y="16669"/>
                    </a:cubicBezTo>
                    <a:cubicBezTo>
                      <a:pt x="175373" y="18822"/>
                      <a:pt x="198437" y="19844"/>
                      <a:pt x="221456" y="21431"/>
                    </a:cubicBezTo>
                    <a:cubicBezTo>
                      <a:pt x="220662" y="24606"/>
                      <a:pt x="220224" y="27892"/>
                      <a:pt x="219075" y="30956"/>
                    </a:cubicBezTo>
                    <a:cubicBezTo>
                      <a:pt x="217829" y="34280"/>
                      <a:pt x="215371" y="37093"/>
                      <a:pt x="214312" y="40481"/>
                    </a:cubicBezTo>
                    <a:cubicBezTo>
                      <a:pt x="211383" y="49852"/>
                      <a:pt x="207168" y="69056"/>
                      <a:pt x="207168" y="69056"/>
                    </a:cubicBezTo>
                    <a:cubicBezTo>
                      <a:pt x="206374" y="87312"/>
                      <a:pt x="206089" y="105598"/>
                      <a:pt x="204787" y="123825"/>
                    </a:cubicBezTo>
                    <a:cubicBezTo>
                      <a:pt x="204499" y="127862"/>
                      <a:pt x="202908" y="131715"/>
                      <a:pt x="202406" y="135731"/>
                    </a:cubicBezTo>
                    <a:cubicBezTo>
                      <a:pt x="201319" y="144431"/>
                      <a:pt x="200819" y="153194"/>
                      <a:pt x="200025" y="161925"/>
                    </a:cubicBezTo>
                    <a:cubicBezTo>
                      <a:pt x="130763" y="157597"/>
                      <a:pt x="151466" y="146187"/>
                      <a:pt x="164306" y="264319"/>
                    </a:cubicBezTo>
                    <a:cubicBezTo>
                      <a:pt x="164690" y="267848"/>
                      <a:pt x="170314" y="268601"/>
                      <a:pt x="173831" y="269081"/>
                    </a:cubicBezTo>
                    <a:cubicBezTo>
                      <a:pt x="188009" y="271014"/>
                      <a:pt x="202406" y="270669"/>
                      <a:pt x="216693" y="271463"/>
                    </a:cubicBezTo>
                    <a:cubicBezTo>
                      <a:pt x="215106" y="277813"/>
                      <a:pt x="214858" y="284659"/>
                      <a:pt x="211931" y="290513"/>
                    </a:cubicBezTo>
                    <a:cubicBezTo>
                      <a:pt x="206045" y="302283"/>
                      <a:pt x="208291" y="296670"/>
                      <a:pt x="204787" y="307181"/>
                    </a:cubicBezTo>
                    <a:cubicBezTo>
                      <a:pt x="203993" y="311944"/>
                      <a:pt x="203577" y="316785"/>
                      <a:pt x="202406" y="321469"/>
                    </a:cubicBezTo>
                    <a:cubicBezTo>
                      <a:pt x="201188" y="326339"/>
                      <a:pt x="197643" y="335756"/>
                      <a:pt x="197643" y="335756"/>
                    </a:cubicBezTo>
                    <a:cubicBezTo>
                      <a:pt x="196849" y="345281"/>
                      <a:pt x="196525" y="354857"/>
                      <a:pt x="195262" y="364331"/>
                    </a:cubicBezTo>
                    <a:cubicBezTo>
                      <a:pt x="194930" y="366819"/>
                      <a:pt x="193425" y="369025"/>
                      <a:pt x="192881" y="371475"/>
                    </a:cubicBezTo>
                    <a:cubicBezTo>
                      <a:pt x="191834" y="376188"/>
                      <a:pt x="191183" y="380983"/>
                      <a:pt x="190500" y="385763"/>
                    </a:cubicBezTo>
                    <a:cubicBezTo>
                      <a:pt x="189595" y="392098"/>
                      <a:pt x="188755" y="398445"/>
                      <a:pt x="188118" y="404813"/>
                    </a:cubicBezTo>
                    <a:cubicBezTo>
                      <a:pt x="187167" y="414324"/>
                      <a:pt x="187308" y="423960"/>
                      <a:pt x="185737" y="433388"/>
                    </a:cubicBezTo>
                    <a:cubicBezTo>
                      <a:pt x="184912" y="438340"/>
                      <a:pt x="182193" y="442805"/>
                      <a:pt x="180975" y="447675"/>
                    </a:cubicBezTo>
                    <a:cubicBezTo>
                      <a:pt x="172594" y="481196"/>
                      <a:pt x="183023" y="448672"/>
                      <a:pt x="176212" y="469106"/>
                    </a:cubicBezTo>
                    <a:cubicBezTo>
                      <a:pt x="175418" y="473869"/>
                      <a:pt x="174695" y="478644"/>
                      <a:pt x="173831" y="483394"/>
                    </a:cubicBezTo>
                    <a:cubicBezTo>
                      <a:pt x="173107" y="487376"/>
                      <a:pt x="172115" y="491308"/>
                      <a:pt x="171450" y="495300"/>
                    </a:cubicBezTo>
                    <a:cubicBezTo>
                      <a:pt x="170527" y="500836"/>
                      <a:pt x="170169" y="506465"/>
                      <a:pt x="169068" y="511969"/>
                    </a:cubicBezTo>
                    <a:cubicBezTo>
                      <a:pt x="168576" y="514430"/>
                      <a:pt x="167296" y="516678"/>
                      <a:pt x="166687" y="519113"/>
                    </a:cubicBezTo>
                    <a:cubicBezTo>
                      <a:pt x="165705" y="523039"/>
                      <a:pt x="165100" y="527050"/>
                      <a:pt x="164306" y="531019"/>
                    </a:cubicBezTo>
                    <a:cubicBezTo>
                      <a:pt x="160013" y="526726"/>
                      <a:pt x="155822" y="521600"/>
                      <a:pt x="150018" y="519113"/>
                    </a:cubicBezTo>
                    <a:cubicBezTo>
                      <a:pt x="147070" y="517850"/>
                      <a:pt x="130713" y="514775"/>
                      <a:pt x="128587" y="514350"/>
                    </a:cubicBezTo>
                    <a:cubicBezTo>
                      <a:pt x="115987" y="533253"/>
                      <a:pt x="125603" y="516222"/>
                      <a:pt x="121443" y="561975"/>
                    </a:cubicBezTo>
                    <a:cubicBezTo>
                      <a:pt x="121077" y="566006"/>
                      <a:pt x="121070" y="570367"/>
                      <a:pt x="119062" y="573881"/>
                    </a:cubicBezTo>
                    <a:cubicBezTo>
                      <a:pt x="117642" y="576366"/>
                      <a:pt x="114299" y="577056"/>
                      <a:pt x="111918" y="578644"/>
                    </a:cubicBezTo>
                    <a:cubicBezTo>
                      <a:pt x="104774" y="577850"/>
                      <a:pt x="94254" y="582384"/>
                      <a:pt x="90487" y="576263"/>
                    </a:cubicBezTo>
                    <a:cubicBezTo>
                      <a:pt x="85446" y="568071"/>
                      <a:pt x="91849" y="550745"/>
                      <a:pt x="95250" y="540544"/>
                    </a:cubicBezTo>
                    <a:cubicBezTo>
                      <a:pt x="94456" y="524669"/>
                      <a:pt x="95842" y="508533"/>
                      <a:pt x="92868" y="492919"/>
                    </a:cubicBezTo>
                    <a:cubicBezTo>
                      <a:pt x="92398" y="490454"/>
                      <a:pt x="88222" y="490788"/>
                      <a:pt x="85725" y="490538"/>
                    </a:cubicBezTo>
                    <a:cubicBezTo>
                      <a:pt x="72275" y="489193"/>
                      <a:pt x="58737" y="488950"/>
                      <a:pt x="45243" y="488156"/>
                    </a:cubicBezTo>
                    <a:cubicBezTo>
                      <a:pt x="37360" y="485003"/>
                      <a:pt x="27193" y="480666"/>
                      <a:pt x="19050" y="478631"/>
                    </a:cubicBezTo>
                    <a:lnTo>
                      <a:pt x="0" y="473869"/>
                    </a:lnTo>
                    <a:cubicBezTo>
                      <a:pt x="794" y="467519"/>
                      <a:pt x="1329" y="461131"/>
                      <a:pt x="2381" y="454819"/>
                    </a:cubicBezTo>
                    <a:cubicBezTo>
                      <a:pt x="2919" y="451591"/>
                      <a:pt x="4356" y="448541"/>
                      <a:pt x="4762" y="445294"/>
                    </a:cubicBezTo>
                    <a:cubicBezTo>
                      <a:pt x="5947" y="435810"/>
                      <a:pt x="6349" y="426244"/>
                      <a:pt x="7143" y="416719"/>
                    </a:cubicBezTo>
                    <a:cubicBezTo>
                      <a:pt x="7937" y="385763"/>
                      <a:pt x="8052" y="354781"/>
                      <a:pt x="9525" y="323850"/>
                    </a:cubicBezTo>
                    <a:cubicBezTo>
                      <a:pt x="9644" y="321343"/>
                      <a:pt x="11574" y="319194"/>
                      <a:pt x="11906" y="316706"/>
                    </a:cubicBezTo>
                    <a:cubicBezTo>
                      <a:pt x="13169" y="307232"/>
                      <a:pt x="13232" y="297631"/>
                      <a:pt x="14287" y="288131"/>
                    </a:cubicBezTo>
                    <a:cubicBezTo>
                      <a:pt x="15455" y="277617"/>
                      <a:pt x="16684" y="273782"/>
                      <a:pt x="19050" y="264319"/>
                    </a:cubicBezTo>
                    <a:cubicBezTo>
                      <a:pt x="23246" y="264739"/>
                      <a:pt x="44507" y="265704"/>
                      <a:pt x="52387" y="269081"/>
                    </a:cubicBezTo>
                    <a:cubicBezTo>
                      <a:pt x="55018" y="270208"/>
                      <a:pt x="57150" y="272256"/>
                      <a:pt x="59531" y="273844"/>
                    </a:cubicBezTo>
                    <a:cubicBezTo>
                      <a:pt x="64293" y="272256"/>
                      <a:pt x="70736" y="273044"/>
                      <a:pt x="73818" y="269081"/>
                    </a:cubicBezTo>
                    <a:cubicBezTo>
                      <a:pt x="77264" y="264651"/>
                      <a:pt x="75933" y="258019"/>
                      <a:pt x="76200" y="252413"/>
                    </a:cubicBezTo>
                    <a:cubicBezTo>
                      <a:pt x="77522" y="224652"/>
                      <a:pt x="72552" y="196200"/>
                      <a:pt x="78581" y="169069"/>
                    </a:cubicBezTo>
                    <a:cubicBezTo>
                      <a:pt x="79799" y="163590"/>
                      <a:pt x="89694" y="167482"/>
                      <a:pt x="95250" y="166688"/>
                    </a:cubicBezTo>
                    <a:cubicBezTo>
                      <a:pt x="94456" y="161132"/>
                      <a:pt x="97063" y="153748"/>
                      <a:pt x="92868" y="150019"/>
                    </a:cubicBezTo>
                    <a:cubicBezTo>
                      <a:pt x="88085" y="145768"/>
                      <a:pt x="80114" y="148783"/>
                      <a:pt x="73818" y="147638"/>
                    </a:cubicBezTo>
                    <a:cubicBezTo>
                      <a:pt x="71349" y="147189"/>
                      <a:pt x="69056" y="146050"/>
                      <a:pt x="66675" y="145256"/>
                    </a:cubicBezTo>
                    <a:cubicBezTo>
                      <a:pt x="67469" y="142875"/>
                      <a:pt x="68512" y="140563"/>
                      <a:pt x="69056" y="138113"/>
                    </a:cubicBezTo>
                    <a:cubicBezTo>
                      <a:pt x="73480" y="118205"/>
                      <a:pt x="72086" y="103472"/>
                      <a:pt x="73818" y="80963"/>
                    </a:cubicBezTo>
                    <a:cubicBezTo>
                      <a:pt x="74309" y="74582"/>
                      <a:pt x="75593" y="68284"/>
                      <a:pt x="76200" y="61913"/>
                    </a:cubicBezTo>
                    <a:cubicBezTo>
                      <a:pt x="77181" y="51610"/>
                      <a:pt x="76967" y="41179"/>
                      <a:pt x="78581" y="30956"/>
                    </a:cubicBezTo>
                    <a:cubicBezTo>
                      <a:pt x="79364" y="25998"/>
                      <a:pt x="82518" y="21621"/>
                      <a:pt x="83343" y="16669"/>
                    </a:cubicBezTo>
                    <a:lnTo>
                      <a:pt x="85725" y="2381"/>
                    </a:lnTo>
                    <a:lnTo>
                      <a:pt x="10001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7" name="Freeform 96"/>
              <p:cNvSpPr/>
              <p:nvPr/>
            </p:nvSpPr>
            <p:spPr>
              <a:xfrm>
                <a:off x="5243434" y="5710801"/>
                <a:ext cx="133429" cy="311449"/>
              </a:xfrm>
              <a:custGeom>
                <a:avLst/>
                <a:gdLst>
                  <a:gd name="connsiteX0" fmla="*/ 35797 w 133429"/>
                  <a:gd name="connsiteY0" fmla="*/ 4199 h 311449"/>
                  <a:gd name="connsiteX1" fmla="*/ 50085 w 133429"/>
                  <a:gd name="connsiteY1" fmla="*/ 6580 h 311449"/>
                  <a:gd name="connsiteX2" fmla="*/ 61991 w 133429"/>
                  <a:gd name="connsiteY2" fmla="*/ 8962 h 311449"/>
                  <a:gd name="connsiteX3" fmla="*/ 90566 w 133429"/>
                  <a:gd name="connsiteY3" fmla="*/ 13724 h 311449"/>
                  <a:gd name="connsiteX4" fmla="*/ 88185 w 133429"/>
                  <a:gd name="connsiteY4" fmla="*/ 35155 h 311449"/>
                  <a:gd name="connsiteX5" fmla="*/ 85804 w 133429"/>
                  <a:gd name="connsiteY5" fmla="*/ 42299 h 311449"/>
                  <a:gd name="connsiteX6" fmla="*/ 81041 w 133429"/>
                  <a:gd name="connsiteY6" fmla="*/ 63730 h 311449"/>
                  <a:gd name="connsiteX7" fmla="*/ 71516 w 133429"/>
                  <a:gd name="connsiteY7" fmla="*/ 170887 h 311449"/>
                  <a:gd name="connsiteX8" fmla="*/ 78660 w 133429"/>
                  <a:gd name="connsiteY8" fmla="*/ 175649 h 311449"/>
                  <a:gd name="connsiteX9" fmla="*/ 85804 w 133429"/>
                  <a:gd name="connsiteY9" fmla="*/ 201843 h 311449"/>
                  <a:gd name="connsiteX10" fmla="*/ 121522 w 133429"/>
                  <a:gd name="connsiteY10" fmla="*/ 206605 h 311449"/>
                  <a:gd name="connsiteX11" fmla="*/ 133429 w 133429"/>
                  <a:gd name="connsiteY11" fmla="*/ 211368 h 311449"/>
                  <a:gd name="connsiteX12" fmla="*/ 131047 w 133429"/>
                  <a:gd name="connsiteY12" fmla="*/ 223274 h 311449"/>
                  <a:gd name="connsiteX13" fmla="*/ 123904 w 133429"/>
                  <a:gd name="connsiteY13" fmla="*/ 254230 h 311449"/>
                  <a:gd name="connsiteX14" fmla="*/ 119141 w 133429"/>
                  <a:gd name="connsiteY14" fmla="*/ 282805 h 311449"/>
                  <a:gd name="connsiteX15" fmla="*/ 116760 w 133429"/>
                  <a:gd name="connsiteY15" fmla="*/ 304237 h 311449"/>
                  <a:gd name="connsiteX16" fmla="*/ 114379 w 133429"/>
                  <a:gd name="connsiteY16" fmla="*/ 311380 h 311449"/>
                  <a:gd name="connsiteX17" fmla="*/ 90566 w 133429"/>
                  <a:gd name="connsiteY17" fmla="*/ 306618 h 311449"/>
                  <a:gd name="connsiteX18" fmla="*/ 83422 w 133429"/>
                  <a:gd name="connsiteY18" fmla="*/ 304237 h 311449"/>
                  <a:gd name="connsiteX19" fmla="*/ 64372 w 133429"/>
                  <a:gd name="connsiteY19" fmla="*/ 299474 h 311449"/>
                  <a:gd name="connsiteX20" fmla="*/ 47704 w 133429"/>
                  <a:gd name="connsiteY20" fmla="*/ 292330 h 311449"/>
                  <a:gd name="connsiteX21" fmla="*/ 52466 w 133429"/>
                  <a:gd name="connsiteY21" fmla="*/ 275662 h 311449"/>
                  <a:gd name="connsiteX22" fmla="*/ 57229 w 133429"/>
                  <a:gd name="connsiteY22" fmla="*/ 268518 h 311449"/>
                  <a:gd name="connsiteX23" fmla="*/ 59610 w 133429"/>
                  <a:gd name="connsiteY23" fmla="*/ 237562 h 311449"/>
                  <a:gd name="connsiteX24" fmla="*/ 61991 w 133429"/>
                  <a:gd name="connsiteY24" fmla="*/ 228037 h 311449"/>
                  <a:gd name="connsiteX25" fmla="*/ 54847 w 133429"/>
                  <a:gd name="connsiteY25" fmla="*/ 223274 h 311449"/>
                  <a:gd name="connsiteX26" fmla="*/ 28654 w 133429"/>
                  <a:gd name="connsiteY26" fmla="*/ 220893 h 311449"/>
                  <a:gd name="connsiteX27" fmla="*/ 21510 w 133429"/>
                  <a:gd name="connsiteY27" fmla="*/ 218512 h 311449"/>
                  <a:gd name="connsiteX28" fmla="*/ 21510 w 133429"/>
                  <a:gd name="connsiteY28" fmla="*/ 204224 h 311449"/>
                  <a:gd name="connsiteX29" fmla="*/ 23891 w 133429"/>
                  <a:gd name="connsiteY29" fmla="*/ 189937 h 311449"/>
                  <a:gd name="connsiteX30" fmla="*/ 26272 w 133429"/>
                  <a:gd name="connsiteY30" fmla="*/ 182793 h 311449"/>
                  <a:gd name="connsiteX31" fmla="*/ 28654 w 133429"/>
                  <a:gd name="connsiteY31" fmla="*/ 170887 h 311449"/>
                  <a:gd name="connsiteX32" fmla="*/ 26272 w 133429"/>
                  <a:gd name="connsiteY32" fmla="*/ 163743 h 311449"/>
                  <a:gd name="connsiteX33" fmla="*/ 11985 w 133429"/>
                  <a:gd name="connsiteY33" fmla="*/ 168505 h 311449"/>
                  <a:gd name="connsiteX34" fmla="*/ 4841 w 133429"/>
                  <a:gd name="connsiteY34" fmla="*/ 170887 h 311449"/>
                  <a:gd name="connsiteX35" fmla="*/ 79 w 133429"/>
                  <a:gd name="connsiteY35" fmla="*/ 163743 h 311449"/>
                  <a:gd name="connsiteX36" fmla="*/ 2460 w 133429"/>
                  <a:gd name="connsiteY36" fmla="*/ 151837 h 311449"/>
                  <a:gd name="connsiteX37" fmla="*/ 9604 w 133429"/>
                  <a:gd name="connsiteY37" fmla="*/ 132787 h 311449"/>
                  <a:gd name="connsiteX38" fmla="*/ 16747 w 133429"/>
                  <a:gd name="connsiteY38" fmla="*/ 118499 h 311449"/>
                  <a:gd name="connsiteX39" fmla="*/ 19129 w 133429"/>
                  <a:gd name="connsiteY39" fmla="*/ 108974 h 311449"/>
                  <a:gd name="connsiteX40" fmla="*/ 21510 w 133429"/>
                  <a:gd name="connsiteY40" fmla="*/ 89924 h 311449"/>
                  <a:gd name="connsiteX41" fmla="*/ 26272 w 133429"/>
                  <a:gd name="connsiteY41" fmla="*/ 82780 h 311449"/>
                  <a:gd name="connsiteX42" fmla="*/ 31035 w 133429"/>
                  <a:gd name="connsiteY42" fmla="*/ 68493 h 311449"/>
                  <a:gd name="connsiteX43" fmla="*/ 35797 w 133429"/>
                  <a:gd name="connsiteY43" fmla="*/ 4199 h 31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3429" h="311449">
                    <a:moveTo>
                      <a:pt x="35797" y="4199"/>
                    </a:moveTo>
                    <a:cubicBezTo>
                      <a:pt x="38972" y="-6120"/>
                      <a:pt x="45335" y="5716"/>
                      <a:pt x="50085" y="6580"/>
                    </a:cubicBezTo>
                    <a:cubicBezTo>
                      <a:pt x="54067" y="7304"/>
                      <a:pt x="57991" y="8347"/>
                      <a:pt x="61991" y="8962"/>
                    </a:cubicBezTo>
                    <a:cubicBezTo>
                      <a:pt x="90988" y="13424"/>
                      <a:pt x="71407" y="8935"/>
                      <a:pt x="90566" y="13724"/>
                    </a:cubicBezTo>
                    <a:cubicBezTo>
                      <a:pt x="89772" y="20868"/>
                      <a:pt x="89367" y="28065"/>
                      <a:pt x="88185" y="35155"/>
                    </a:cubicBezTo>
                    <a:cubicBezTo>
                      <a:pt x="87772" y="37631"/>
                      <a:pt x="86494" y="39885"/>
                      <a:pt x="85804" y="42299"/>
                    </a:cubicBezTo>
                    <a:cubicBezTo>
                      <a:pt x="83559" y="50157"/>
                      <a:pt x="82680" y="55532"/>
                      <a:pt x="81041" y="63730"/>
                    </a:cubicBezTo>
                    <a:cubicBezTo>
                      <a:pt x="77639" y="99458"/>
                      <a:pt x="74268" y="135112"/>
                      <a:pt x="71516" y="170887"/>
                    </a:cubicBezTo>
                    <a:cubicBezTo>
                      <a:pt x="73897" y="172474"/>
                      <a:pt x="76029" y="174522"/>
                      <a:pt x="78660" y="175649"/>
                    </a:cubicBezTo>
                    <a:cubicBezTo>
                      <a:pt x="95629" y="182920"/>
                      <a:pt x="89231" y="167569"/>
                      <a:pt x="85804" y="201843"/>
                    </a:cubicBezTo>
                    <a:cubicBezTo>
                      <a:pt x="91147" y="202437"/>
                      <a:pt x="114175" y="204601"/>
                      <a:pt x="121522" y="206605"/>
                    </a:cubicBezTo>
                    <a:cubicBezTo>
                      <a:pt x="125646" y="207730"/>
                      <a:pt x="129460" y="209780"/>
                      <a:pt x="133429" y="211368"/>
                    </a:cubicBezTo>
                    <a:cubicBezTo>
                      <a:pt x="132635" y="215337"/>
                      <a:pt x="131957" y="219330"/>
                      <a:pt x="131047" y="223274"/>
                    </a:cubicBezTo>
                    <a:cubicBezTo>
                      <a:pt x="128522" y="234215"/>
                      <a:pt x="125578" y="243348"/>
                      <a:pt x="123904" y="254230"/>
                    </a:cubicBezTo>
                    <a:cubicBezTo>
                      <a:pt x="119444" y="283215"/>
                      <a:pt x="123929" y="263652"/>
                      <a:pt x="119141" y="282805"/>
                    </a:cubicBezTo>
                    <a:cubicBezTo>
                      <a:pt x="118347" y="289949"/>
                      <a:pt x="117942" y="297147"/>
                      <a:pt x="116760" y="304237"/>
                    </a:cubicBezTo>
                    <a:cubicBezTo>
                      <a:pt x="116347" y="306713"/>
                      <a:pt x="116792" y="310691"/>
                      <a:pt x="114379" y="311380"/>
                    </a:cubicBezTo>
                    <a:cubicBezTo>
                      <a:pt x="112040" y="312048"/>
                      <a:pt x="94488" y="307738"/>
                      <a:pt x="90566" y="306618"/>
                    </a:cubicBezTo>
                    <a:cubicBezTo>
                      <a:pt x="88152" y="305928"/>
                      <a:pt x="85844" y="304897"/>
                      <a:pt x="83422" y="304237"/>
                    </a:cubicBezTo>
                    <a:cubicBezTo>
                      <a:pt x="77107" y="302515"/>
                      <a:pt x="70227" y="302401"/>
                      <a:pt x="64372" y="299474"/>
                    </a:cubicBezTo>
                    <a:cubicBezTo>
                      <a:pt x="52602" y="293590"/>
                      <a:pt x="58214" y="295835"/>
                      <a:pt x="47704" y="292330"/>
                    </a:cubicBezTo>
                    <a:cubicBezTo>
                      <a:pt x="48467" y="289278"/>
                      <a:pt x="50758" y="279078"/>
                      <a:pt x="52466" y="275662"/>
                    </a:cubicBezTo>
                    <a:cubicBezTo>
                      <a:pt x="53746" y="273102"/>
                      <a:pt x="55641" y="270899"/>
                      <a:pt x="57229" y="268518"/>
                    </a:cubicBezTo>
                    <a:cubicBezTo>
                      <a:pt x="58023" y="258199"/>
                      <a:pt x="58401" y="247840"/>
                      <a:pt x="59610" y="237562"/>
                    </a:cubicBezTo>
                    <a:cubicBezTo>
                      <a:pt x="59992" y="234312"/>
                      <a:pt x="63026" y="231142"/>
                      <a:pt x="61991" y="228037"/>
                    </a:cubicBezTo>
                    <a:cubicBezTo>
                      <a:pt x="61086" y="225322"/>
                      <a:pt x="57646" y="223874"/>
                      <a:pt x="54847" y="223274"/>
                    </a:cubicBezTo>
                    <a:cubicBezTo>
                      <a:pt x="46275" y="221437"/>
                      <a:pt x="37385" y="221687"/>
                      <a:pt x="28654" y="220893"/>
                    </a:cubicBezTo>
                    <a:cubicBezTo>
                      <a:pt x="26273" y="220099"/>
                      <a:pt x="23285" y="220287"/>
                      <a:pt x="21510" y="218512"/>
                    </a:cubicBezTo>
                    <a:cubicBezTo>
                      <a:pt x="16315" y="213317"/>
                      <a:pt x="20356" y="209419"/>
                      <a:pt x="21510" y="204224"/>
                    </a:cubicBezTo>
                    <a:cubicBezTo>
                      <a:pt x="22557" y="199511"/>
                      <a:pt x="22844" y="194650"/>
                      <a:pt x="23891" y="189937"/>
                    </a:cubicBezTo>
                    <a:cubicBezTo>
                      <a:pt x="24435" y="187487"/>
                      <a:pt x="25663" y="185228"/>
                      <a:pt x="26272" y="182793"/>
                    </a:cubicBezTo>
                    <a:cubicBezTo>
                      <a:pt x="27254" y="178867"/>
                      <a:pt x="27860" y="174856"/>
                      <a:pt x="28654" y="170887"/>
                    </a:cubicBezTo>
                    <a:cubicBezTo>
                      <a:pt x="27860" y="168506"/>
                      <a:pt x="28757" y="164098"/>
                      <a:pt x="26272" y="163743"/>
                    </a:cubicBezTo>
                    <a:cubicBezTo>
                      <a:pt x="21303" y="163033"/>
                      <a:pt x="16747" y="166918"/>
                      <a:pt x="11985" y="168505"/>
                    </a:cubicBezTo>
                    <a:lnTo>
                      <a:pt x="4841" y="170887"/>
                    </a:lnTo>
                    <a:cubicBezTo>
                      <a:pt x="3254" y="168506"/>
                      <a:pt x="434" y="166583"/>
                      <a:pt x="79" y="163743"/>
                    </a:cubicBezTo>
                    <a:cubicBezTo>
                      <a:pt x="-423" y="159727"/>
                      <a:pt x="1582" y="155788"/>
                      <a:pt x="2460" y="151837"/>
                    </a:cubicBezTo>
                    <a:cubicBezTo>
                      <a:pt x="5837" y="136638"/>
                      <a:pt x="3230" y="147659"/>
                      <a:pt x="9604" y="132787"/>
                    </a:cubicBezTo>
                    <a:cubicBezTo>
                      <a:pt x="15521" y="118980"/>
                      <a:pt x="7593" y="132232"/>
                      <a:pt x="16747" y="118499"/>
                    </a:cubicBezTo>
                    <a:cubicBezTo>
                      <a:pt x="17541" y="115324"/>
                      <a:pt x="18591" y="112202"/>
                      <a:pt x="19129" y="108974"/>
                    </a:cubicBezTo>
                    <a:cubicBezTo>
                      <a:pt x="20181" y="102662"/>
                      <a:pt x="19826" y="96098"/>
                      <a:pt x="21510" y="89924"/>
                    </a:cubicBezTo>
                    <a:cubicBezTo>
                      <a:pt x="22263" y="87163"/>
                      <a:pt x="25110" y="85395"/>
                      <a:pt x="26272" y="82780"/>
                    </a:cubicBezTo>
                    <a:cubicBezTo>
                      <a:pt x="28311" y="78193"/>
                      <a:pt x="31035" y="68493"/>
                      <a:pt x="31035" y="68493"/>
                    </a:cubicBezTo>
                    <a:cubicBezTo>
                      <a:pt x="34117" y="40751"/>
                      <a:pt x="32622" y="14518"/>
                      <a:pt x="35797" y="41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" name="Freeform 97"/>
              <p:cNvSpPr/>
              <p:nvPr/>
            </p:nvSpPr>
            <p:spPr>
              <a:xfrm>
                <a:off x="4705350" y="5742673"/>
                <a:ext cx="300038" cy="434290"/>
              </a:xfrm>
              <a:custGeom>
                <a:avLst/>
                <a:gdLst>
                  <a:gd name="connsiteX0" fmla="*/ 178594 w 300038"/>
                  <a:gd name="connsiteY0" fmla="*/ 5665 h 434290"/>
                  <a:gd name="connsiteX1" fmla="*/ 192881 w 300038"/>
                  <a:gd name="connsiteY1" fmla="*/ 12808 h 434290"/>
                  <a:gd name="connsiteX2" fmla="*/ 209550 w 300038"/>
                  <a:gd name="connsiteY2" fmla="*/ 17571 h 434290"/>
                  <a:gd name="connsiteX3" fmla="*/ 230981 w 300038"/>
                  <a:gd name="connsiteY3" fmla="*/ 22333 h 434290"/>
                  <a:gd name="connsiteX4" fmla="*/ 269081 w 300038"/>
                  <a:gd name="connsiteY4" fmla="*/ 43765 h 434290"/>
                  <a:gd name="connsiteX5" fmla="*/ 283369 w 300038"/>
                  <a:gd name="connsiteY5" fmla="*/ 48527 h 434290"/>
                  <a:gd name="connsiteX6" fmla="*/ 290513 w 300038"/>
                  <a:gd name="connsiteY6" fmla="*/ 50908 h 434290"/>
                  <a:gd name="connsiteX7" fmla="*/ 297656 w 300038"/>
                  <a:gd name="connsiteY7" fmla="*/ 53290 h 434290"/>
                  <a:gd name="connsiteX8" fmla="*/ 300038 w 300038"/>
                  <a:gd name="connsiteY8" fmla="*/ 62815 h 434290"/>
                  <a:gd name="connsiteX9" fmla="*/ 261938 w 300038"/>
                  <a:gd name="connsiteY9" fmla="*/ 77102 h 434290"/>
                  <a:gd name="connsiteX10" fmla="*/ 240506 w 300038"/>
                  <a:gd name="connsiteY10" fmla="*/ 79483 h 434290"/>
                  <a:gd name="connsiteX11" fmla="*/ 238125 w 300038"/>
                  <a:gd name="connsiteY11" fmla="*/ 86627 h 434290"/>
                  <a:gd name="connsiteX12" fmla="*/ 233363 w 300038"/>
                  <a:gd name="connsiteY12" fmla="*/ 96152 h 434290"/>
                  <a:gd name="connsiteX13" fmla="*/ 230981 w 300038"/>
                  <a:gd name="connsiteY13" fmla="*/ 103296 h 434290"/>
                  <a:gd name="connsiteX14" fmla="*/ 216694 w 300038"/>
                  <a:gd name="connsiteY14" fmla="*/ 127108 h 434290"/>
                  <a:gd name="connsiteX15" fmla="*/ 211931 w 300038"/>
                  <a:gd name="connsiteY15" fmla="*/ 134252 h 434290"/>
                  <a:gd name="connsiteX16" fmla="*/ 202406 w 300038"/>
                  <a:gd name="connsiteY16" fmla="*/ 153302 h 434290"/>
                  <a:gd name="connsiteX17" fmla="*/ 197644 w 300038"/>
                  <a:gd name="connsiteY17" fmla="*/ 167590 h 434290"/>
                  <a:gd name="connsiteX18" fmla="*/ 195263 w 300038"/>
                  <a:gd name="connsiteY18" fmla="*/ 174733 h 434290"/>
                  <a:gd name="connsiteX19" fmla="*/ 188119 w 300038"/>
                  <a:gd name="connsiteY19" fmla="*/ 189021 h 434290"/>
                  <a:gd name="connsiteX20" fmla="*/ 185738 w 300038"/>
                  <a:gd name="connsiteY20" fmla="*/ 196165 h 434290"/>
                  <a:gd name="connsiteX21" fmla="*/ 180975 w 300038"/>
                  <a:gd name="connsiteY21" fmla="*/ 208071 h 434290"/>
                  <a:gd name="connsiteX22" fmla="*/ 176213 w 300038"/>
                  <a:gd name="connsiteY22" fmla="*/ 222358 h 434290"/>
                  <a:gd name="connsiteX23" fmla="*/ 171450 w 300038"/>
                  <a:gd name="connsiteY23" fmla="*/ 239027 h 434290"/>
                  <a:gd name="connsiteX24" fmla="*/ 164306 w 300038"/>
                  <a:gd name="connsiteY24" fmla="*/ 262840 h 434290"/>
                  <a:gd name="connsiteX25" fmla="*/ 154781 w 300038"/>
                  <a:gd name="connsiteY25" fmla="*/ 277127 h 434290"/>
                  <a:gd name="connsiteX26" fmla="*/ 152400 w 300038"/>
                  <a:gd name="connsiteY26" fmla="*/ 284271 h 434290"/>
                  <a:gd name="connsiteX27" fmla="*/ 142875 w 300038"/>
                  <a:gd name="connsiteY27" fmla="*/ 298558 h 434290"/>
                  <a:gd name="connsiteX28" fmla="*/ 140494 w 300038"/>
                  <a:gd name="connsiteY28" fmla="*/ 305702 h 434290"/>
                  <a:gd name="connsiteX29" fmla="*/ 138113 w 300038"/>
                  <a:gd name="connsiteY29" fmla="*/ 319990 h 434290"/>
                  <a:gd name="connsiteX30" fmla="*/ 133350 w 300038"/>
                  <a:gd name="connsiteY30" fmla="*/ 329515 h 434290"/>
                  <a:gd name="connsiteX31" fmla="*/ 123825 w 300038"/>
                  <a:gd name="connsiteY31" fmla="*/ 348565 h 434290"/>
                  <a:gd name="connsiteX32" fmla="*/ 119063 w 300038"/>
                  <a:gd name="connsiteY32" fmla="*/ 362852 h 434290"/>
                  <a:gd name="connsiteX33" fmla="*/ 109538 w 300038"/>
                  <a:gd name="connsiteY33" fmla="*/ 377140 h 434290"/>
                  <a:gd name="connsiteX34" fmla="*/ 107156 w 300038"/>
                  <a:gd name="connsiteY34" fmla="*/ 386665 h 434290"/>
                  <a:gd name="connsiteX35" fmla="*/ 102394 w 300038"/>
                  <a:gd name="connsiteY35" fmla="*/ 396190 h 434290"/>
                  <a:gd name="connsiteX36" fmla="*/ 100013 w 300038"/>
                  <a:gd name="connsiteY36" fmla="*/ 410477 h 434290"/>
                  <a:gd name="connsiteX37" fmla="*/ 95250 w 300038"/>
                  <a:gd name="connsiteY37" fmla="*/ 420002 h 434290"/>
                  <a:gd name="connsiteX38" fmla="*/ 88106 w 300038"/>
                  <a:gd name="connsiteY38" fmla="*/ 434290 h 434290"/>
                  <a:gd name="connsiteX39" fmla="*/ 54769 w 300038"/>
                  <a:gd name="connsiteY39" fmla="*/ 429527 h 434290"/>
                  <a:gd name="connsiteX40" fmla="*/ 47625 w 300038"/>
                  <a:gd name="connsiteY40" fmla="*/ 427146 h 434290"/>
                  <a:gd name="connsiteX41" fmla="*/ 40481 w 300038"/>
                  <a:gd name="connsiteY41" fmla="*/ 422383 h 434290"/>
                  <a:gd name="connsiteX42" fmla="*/ 30956 w 300038"/>
                  <a:gd name="connsiteY42" fmla="*/ 420002 h 434290"/>
                  <a:gd name="connsiteX43" fmla="*/ 11906 w 300038"/>
                  <a:gd name="connsiteY43" fmla="*/ 415240 h 434290"/>
                  <a:gd name="connsiteX44" fmla="*/ 0 w 300038"/>
                  <a:gd name="connsiteY44" fmla="*/ 400952 h 434290"/>
                  <a:gd name="connsiteX45" fmla="*/ 4763 w 300038"/>
                  <a:gd name="connsiteY45" fmla="*/ 393808 h 434290"/>
                  <a:gd name="connsiteX46" fmla="*/ 11906 w 300038"/>
                  <a:gd name="connsiteY46" fmla="*/ 384283 h 434290"/>
                  <a:gd name="connsiteX47" fmla="*/ 16669 w 300038"/>
                  <a:gd name="connsiteY47" fmla="*/ 377140 h 434290"/>
                  <a:gd name="connsiteX48" fmla="*/ 33338 w 300038"/>
                  <a:gd name="connsiteY48" fmla="*/ 355708 h 434290"/>
                  <a:gd name="connsiteX49" fmla="*/ 57150 w 300038"/>
                  <a:gd name="connsiteY49" fmla="*/ 312846 h 434290"/>
                  <a:gd name="connsiteX50" fmla="*/ 61913 w 300038"/>
                  <a:gd name="connsiteY50" fmla="*/ 300940 h 434290"/>
                  <a:gd name="connsiteX51" fmla="*/ 73819 w 300038"/>
                  <a:gd name="connsiteY51" fmla="*/ 236646 h 434290"/>
                  <a:gd name="connsiteX52" fmla="*/ 76200 w 300038"/>
                  <a:gd name="connsiteY52" fmla="*/ 219977 h 434290"/>
                  <a:gd name="connsiteX53" fmla="*/ 80963 w 300038"/>
                  <a:gd name="connsiteY53" fmla="*/ 174733 h 434290"/>
                  <a:gd name="connsiteX54" fmla="*/ 90488 w 300038"/>
                  <a:gd name="connsiteY54" fmla="*/ 150921 h 434290"/>
                  <a:gd name="connsiteX55" fmla="*/ 92869 w 300038"/>
                  <a:gd name="connsiteY55" fmla="*/ 143777 h 434290"/>
                  <a:gd name="connsiteX56" fmla="*/ 95250 w 300038"/>
                  <a:gd name="connsiteY56" fmla="*/ 134252 h 434290"/>
                  <a:gd name="connsiteX57" fmla="*/ 100013 w 300038"/>
                  <a:gd name="connsiteY57" fmla="*/ 127108 h 434290"/>
                  <a:gd name="connsiteX58" fmla="*/ 104775 w 300038"/>
                  <a:gd name="connsiteY58" fmla="*/ 108058 h 434290"/>
                  <a:gd name="connsiteX59" fmla="*/ 109538 w 300038"/>
                  <a:gd name="connsiteY59" fmla="*/ 98533 h 434290"/>
                  <a:gd name="connsiteX60" fmla="*/ 111919 w 300038"/>
                  <a:gd name="connsiteY60" fmla="*/ 91390 h 434290"/>
                  <a:gd name="connsiteX61" fmla="*/ 114300 w 300038"/>
                  <a:gd name="connsiteY61" fmla="*/ 72340 h 434290"/>
                  <a:gd name="connsiteX62" fmla="*/ 119063 w 300038"/>
                  <a:gd name="connsiteY62" fmla="*/ 79483 h 434290"/>
                  <a:gd name="connsiteX63" fmla="*/ 133350 w 300038"/>
                  <a:gd name="connsiteY63" fmla="*/ 84246 h 434290"/>
                  <a:gd name="connsiteX64" fmla="*/ 150019 w 300038"/>
                  <a:gd name="connsiteY64" fmla="*/ 89008 h 434290"/>
                  <a:gd name="connsiteX65" fmla="*/ 164306 w 300038"/>
                  <a:gd name="connsiteY65" fmla="*/ 86627 h 434290"/>
                  <a:gd name="connsiteX66" fmla="*/ 166688 w 300038"/>
                  <a:gd name="connsiteY66" fmla="*/ 79483 h 434290"/>
                  <a:gd name="connsiteX67" fmla="*/ 169069 w 300038"/>
                  <a:gd name="connsiteY67" fmla="*/ 65196 h 434290"/>
                  <a:gd name="connsiteX68" fmla="*/ 173831 w 300038"/>
                  <a:gd name="connsiteY68" fmla="*/ 48527 h 434290"/>
                  <a:gd name="connsiteX69" fmla="*/ 176213 w 300038"/>
                  <a:gd name="connsiteY69" fmla="*/ 27096 h 434290"/>
                  <a:gd name="connsiteX70" fmla="*/ 178594 w 300038"/>
                  <a:gd name="connsiteY70" fmla="*/ 19952 h 434290"/>
                  <a:gd name="connsiteX71" fmla="*/ 180975 w 300038"/>
                  <a:gd name="connsiteY71" fmla="*/ 8046 h 434290"/>
                  <a:gd name="connsiteX72" fmla="*/ 183356 w 300038"/>
                  <a:gd name="connsiteY72" fmla="*/ 902 h 434290"/>
                  <a:gd name="connsiteX73" fmla="*/ 178594 w 300038"/>
                  <a:gd name="connsiteY73" fmla="*/ 5665 h 4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300038" h="434290">
                    <a:moveTo>
                      <a:pt x="178594" y="5665"/>
                    </a:moveTo>
                    <a:cubicBezTo>
                      <a:pt x="180182" y="7649"/>
                      <a:pt x="188016" y="10646"/>
                      <a:pt x="192881" y="12808"/>
                    </a:cubicBezTo>
                    <a:cubicBezTo>
                      <a:pt x="198026" y="15095"/>
                      <a:pt x="204243" y="16055"/>
                      <a:pt x="209550" y="17571"/>
                    </a:cubicBezTo>
                    <a:cubicBezTo>
                      <a:pt x="225964" y="22260"/>
                      <a:pt x="205198" y="18036"/>
                      <a:pt x="230981" y="22333"/>
                    </a:cubicBezTo>
                    <a:cubicBezTo>
                      <a:pt x="235062" y="54975"/>
                      <a:pt x="226569" y="37692"/>
                      <a:pt x="269081" y="43765"/>
                    </a:cubicBezTo>
                    <a:cubicBezTo>
                      <a:pt x="274051" y="44475"/>
                      <a:pt x="278606" y="46940"/>
                      <a:pt x="283369" y="48527"/>
                    </a:cubicBezTo>
                    <a:lnTo>
                      <a:pt x="290513" y="50908"/>
                    </a:lnTo>
                    <a:lnTo>
                      <a:pt x="297656" y="53290"/>
                    </a:lnTo>
                    <a:cubicBezTo>
                      <a:pt x="298450" y="56465"/>
                      <a:pt x="300038" y="59542"/>
                      <a:pt x="300038" y="62815"/>
                    </a:cubicBezTo>
                    <a:cubicBezTo>
                      <a:pt x="300038" y="91567"/>
                      <a:pt x="294603" y="79279"/>
                      <a:pt x="261938" y="77102"/>
                    </a:cubicBezTo>
                    <a:cubicBezTo>
                      <a:pt x="254794" y="77896"/>
                      <a:pt x="247180" y="76814"/>
                      <a:pt x="240506" y="79483"/>
                    </a:cubicBezTo>
                    <a:cubicBezTo>
                      <a:pt x="238175" y="80415"/>
                      <a:pt x="239114" y="84320"/>
                      <a:pt x="238125" y="86627"/>
                    </a:cubicBezTo>
                    <a:cubicBezTo>
                      <a:pt x="236727" y="89890"/>
                      <a:pt x="234761" y="92889"/>
                      <a:pt x="233363" y="96152"/>
                    </a:cubicBezTo>
                    <a:cubicBezTo>
                      <a:pt x="232374" y="98459"/>
                      <a:pt x="231970" y="100989"/>
                      <a:pt x="230981" y="103296"/>
                    </a:cubicBezTo>
                    <a:cubicBezTo>
                      <a:pt x="226586" y="113551"/>
                      <a:pt x="223469" y="116945"/>
                      <a:pt x="216694" y="127108"/>
                    </a:cubicBezTo>
                    <a:cubicBezTo>
                      <a:pt x="215106" y="129489"/>
                      <a:pt x="212994" y="131595"/>
                      <a:pt x="211931" y="134252"/>
                    </a:cubicBezTo>
                    <a:cubicBezTo>
                      <a:pt x="206106" y="148815"/>
                      <a:pt x="209540" y="142602"/>
                      <a:pt x="202406" y="153302"/>
                    </a:cubicBezTo>
                    <a:lnTo>
                      <a:pt x="197644" y="167590"/>
                    </a:lnTo>
                    <a:cubicBezTo>
                      <a:pt x="196850" y="169971"/>
                      <a:pt x="196385" y="172488"/>
                      <a:pt x="195263" y="174733"/>
                    </a:cubicBezTo>
                    <a:cubicBezTo>
                      <a:pt x="192882" y="179496"/>
                      <a:pt x="190282" y="184155"/>
                      <a:pt x="188119" y="189021"/>
                    </a:cubicBezTo>
                    <a:cubicBezTo>
                      <a:pt x="187100" y="191315"/>
                      <a:pt x="186619" y="193815"/>
                      <a:pt x="185738" y="196165"/>
                    </a:cubicBezTo>
                    <a:cubicBezTo>
                      <a:pt x="184237" y="200167"/>
                      <a:pt x="182436" y="204054"/>
                      <a:pt x="180975" y="208071"/>
                    </a:cubicBezTo>
                    <a:cubicBezTo>
                      <a:pt x="179259" y="212789"/>
                      <a:pt x="177800" y="217596"/>
                      <a:pt x="176213" y="222358"/>
                    </a:cubicBezTo>
                    <a:cubicBezTo>
                      <a:pt x="173558" y="230322"/>
                      <a:pt x="173446" y="230046"/>
                      <a:pt x="171450" y="239027"/>
                    </a:cubicBezTo>
                    <a:cubicBezTo>
                      <a:pt x="169110" y="249558"/>
                      <a:pt x="169643" y="253055"/>
                      <a:pt x="164306" y="262840"/>
                    </a:cubicBezTo>
                    <a:cubicBezTo>
                      <a:pt x="161565" y="267865"/>
                      <a:pt x="154781" y="277127"/>
                      <a:pt x="154781" y="277127"/>
                    </a:cubicBezTo>
                    <a:cubicBezTo>
                      <a:pt x="153987" y="279508"/>
                      <a:pt x="153619" y="282077"/>
                      <a:pt x="152400" y="284271"/>
                    </a:cubicBezTo>
                    <a:cubicBezTo>
                      <a:pt x="149620" y="289274"/>
                      <a:pt x="142875" y="298558"/>
                      <a:pt x="142875" y="298558"/>
                    </a:cubicBezTo>
                    <a:cubicBezTo>
                      <a:pt x="142081" y="300939"/>
                      <a:pt x="141038" y="303252"/>
                      <a:pt x="140494" y="305702"/>
                    </a:cubicBezTo>
                    <a:cubicBezTo>
                      <a:pt x="139447" y="310415"/>
                      <a:pt x="139500" y="315365"/>
                      <a:pt x="138113" y="319990"/>
                    </a:cubicBezTo>
                    <a:cubicBezTo>
                      <a:pt x="137093" y="323390"/>
                      <a:pt x="134792" y="326271"/>
                      <a:pt x="133350" y="329515"/>
                    </a:cubicBezTo>
                    <a:cubicBezTo>
                      <a:pt x="125582" y="346993"/>
                      <a:pt x="132260" y="335913"/>
                      <a:pt x="123825" y="348565"/>
                    </a:cubicBezTo>
                    <a:cubicBezTo>
                      <a:pt x="122238" y="353327"/>
                      <a:pt x="121847" y="358675"/>
                      <a:pt x="119063" y="362852"/>
                    </a:cubicBezTo>
                    <a:lnTo>
                      <a:pt x="109538" y="377140"/>
                    </a:lnTo>
                    <a:cubicBezTo>
                      <a:pt x="108744" y="380315"/>
                      <a:pt x="108305" y="383601"/>
                      <a:pt x="107156" y="386665"/>
                    </a:cubicBezTo>
                    <a:cubicBezTo>
                      <a:pt x="105910" y="389989"/>
                      <a:pt x="103414" y="392790"/>
                      <a:pt x="102394" y="396190"/>
                    </a:cubicBezTo>
                    <a:cubicBezTo>
                      <a:pt x="101007" y="400814"/>
                      <a:pt x="101400" y="405853"/>
                      <a:pt x="100013" y="410477"/>
                    </a:cubicBezTo>
                    <a:cubicBezTo>
                      <a:pt x="98993" y="413877"/>
                      <a:pt x="96648" y="416739"/>
                      <a:pt x="95250" y="420002"/>
                    </a:cubicBezTo>
                    <a:cubicBezTo>
                      <a:pt x="89334" y="433807"/>
                      <a:pt x="97261" y="420559"/>
                      <a:pt x="88106" y="434290"/>
                    </a:cubicBezTo>
                    <a:cubicBezTo>
                      <a:pt x="74774" y="432808"/>
                      <a:pt x="66898" y="432559"/>
                      <a:pt x="54769" y="429527"/>
                    </a:cubicBezTo>
                    <a:cubicBezTo>
                      <a:pt x="52334" y="428918"/>
                      <a:pt x="50006" y="427940"/>
                      <a:pt x="47625" y="427146"/>
                    </a:cubicBezTo>
                    <a:cubicBezTo>
                      <a:pt x="45244" y="425558"/>
                      <a:pt x="43112" y="423510"/>
                      <a:pt x="40481" y="422383"/>
                    </a:cubicBezTo>
                    <a:cubicBezTo>
                      <a:pt x="37473" y="421094"/>
                      <a:pt x="34103" y="420901"/>
                      <a:pt x="30956" y="420002"/>
                    </a:cubicBezTo>
                    <a:cubicBezTo>
                      <a:pt x="13871" y="415121"/>
                      <a:pt x="36116" y="420081"/>
                      <a:pt x="11906" y="415240"/>
                    </a:cubicBezTo>
                    <a:cubicBezTo>
                      <a:pt x="10541" y="413875"/>
                      <a:pt x="0" y="404266"/>
                      <a:pt x="0" y="400952"/>
                    </a:cubicBezTo>
                    <a:cubicBezTo>
                      <a:pt x="0" y="398090"/>
                      <a:pt x="3099" y="396137"/>
                      <a:pt x="4763" y="393808"/>
                    </a:cubicBezTo>
                    <a:cubicBezTo>
                      <a:pt x="7070" y="390579"/>
                      <a:pt x="9599" y="387512"/>
                      <a:pt x="11906" y="384283"/>
                    </a:cubicBezTo>
                    <a:cubicBezTo>
                      <a:pt x="13569" y="381954"/>
                      <a:pt x="14952" y="379429"/>
                      <a:pt x="16669" y="377140"/>
                    </a:cubicBezTo>
                    <a:cubicBezTo>
                      <a:pt x="22099" y="369900"/>
                      <a:pt x="28318" y="363238"/>
                      <a:pt x="33338" y="355708"/>
                    </a:cubicBezTo>
                    <a:cubicBezTo>
                      <a:pt x="44245" y="339348"/>
                      <a:pt x="48722" y="333912"/>
                      <a:pt x="57150" y="312846"/>
                    </a:cubicBezTo>
                    <a:cubicBezTo>
                      <a:pt x="58738" y="308877"/>
                      <a:pt x="60656" y="305025"/>
                      <a:pt x="61913" y="300940"/>
                    </a:cubicBezTo>
                    <a:cubicBezTo>
                      <a:pt x="68340" y="280052"/>
                      <a:pt x="70746" y="258156"/>
                      <a:pt x="73819" y="236646"/>
                    </a:cubicBezTo>
                    <a:cubicBezTo>
                      <a:pt x="74613" y="231090"/>
                      <a:pt x="75642" y="225562"/>
                      <a:pt x="76200" y="219977"/>
                    </a:cubicBezTo>
                    <a:cubicBezTo>
                      <a:pt x="76401" y="217963"/>
                      <a:pt x="80308" y="178006"/>
                      <a:pt x="80963" y="174733"/>
                    </a:cubicBezTo>
                    <a:cubicBezTo>
                      <a:pt x="83674" y="161177"/>
                      <a:pt x="85724" y="162037"/>
                      <a:pt x="90488" y="150921"/>
                    </a:cubicBezTo>
                    <a:cubicBezTo>
                      <a:pt x="91477" y="148614"/>
                      <a:pt x="92179" y="146191"/>
                      <a:pt x="92869" y="143777"/>
                    </a:cubicBezTo>
                    <a:cubicBezTo>
                      <a:pt x="93768" y="140630"/>
                      <a:pt x="93961" y="137260"/>
                      <a:pt x="95250" y="134252"/>
                    </a:cubicBezTo>
                    <a:cubicBezTo>
                      <a:pt x="96377" y="131621"/>
                      <a:pt x="98425" y="129489"/>
                      <a:pt x="100013" y="127108"/>
                    </a:cubicBezTo>
                    <a:cubicBezTo>
                      <a:pt x="101600" y="120758"/>
                      <a:pt x="102705" y="114268"/>
                      <a:pt x="104775" y="108058"/>
                    </a:cubicBezTo>
                    <a:cubicBezTo>
                      <a:pt x="105898" y="104690"/>
                      <a:pt x="108140" y="101796"/>
                      <a:pt x="109538" y="98533"/>
                    </a:cubicBezTo>
                    <a:cubicBezTo>
                      <a:pt x="110527" y="96226"/>
                      <a:pt x="111125" y="93771"/>
                      <a:pt x="111919" y="91390"/>
                    </a:cubicBezTo>
                    <a:cubicBezTo>
                      <a:pt x="112713" y="85040"/>
                      <a:pt x="111008" y="77827"/>
                      <a:pt x="114300" y="72340"/>
                    </a:cubicBezTo>
                    <a:cubicBezTo>
                      <a:pt x="115772" y="69886"/>
                      <a:pt x="116636" y="77966"/>
                      <a:pt x="119063" y="79483"/>
                    </a:cubicBezTo>
                    <a:cubicBezTo>
                      <a:pt x="123320" y="82144"/>
                      <a:pt x="128480" y="83029"/>
                      <a:pt x="133350" y="84246"/>
                    </a:cubicBezTo>
                    <a:cubicBezTo>
                      <a:pt x="145310" y="87236"/>
                      <a:pt x="139770" y="85592"/>
                      <a:pt x="150019" y="89008"/>
                    </a:cubicBezTo>
                    <a:cubicBezTo>
                      <a:pt x="154781" y="88214"/>
                      <a:pt x="160114" y="89022"/>
                      <a:pt x="164306" y="86627"/>
                    </a:cubicBezTo>
                    <a:cubicBezTo>
                      <a:pt x="166485" y="85382"/>
                      <a:pt x="166143" y="81933"/>
                      <a:pt x="166688" y="79483"/>
                    </a:cubicBezTo>
                    <a:cubicBezTo>
                      <a:pt x="167735" y="74770"/>
                      <a:pt x="168122" y="69930"/>
                      <a:pt x="169069" y="65196"/>
                    </a:cubicBezTo>
                    <a:cubicBezTo>
                      <a:pt x="170564" y="57721"/>
                      <a:pt x="171562" y="55336"/>
                      <a:pt x="173831" y="48527"/>
                    </a:cubicBezTo>
                    <a:cubicBezTo>
                      <a:pt x="174625" y="41383"/>
                      <a:pt x="175031" y="34186"/>
                      <a:pt x="176213" y="27096"/>
                    </a:cubicBezTo>
                    <a:cubicBezTo>
                      <a:pt x="176626" y="24620"/>
                      <a:pt x="177985" y="22387"/>
                      <a:pt x="178594" y="19952"/>
                    </a:cubicBezTo>
                    <a:cubicBezTo>
                      <a:pt x="179576" y="16026"/>
                      <a:pt x="179993" y="11972"/>
                      <a:pt x="180975" y="8046"/>
                    </a:cubicBezTo>
                    <a:cubicBezTo>
                      <a:pt x="181584" y="5611"/>
                      <a:pt x="183001" y="3387"/>
                      <a:pt x="183356" y="902"/>
                    </a:cubicBezTo>
                    <a:cubicBezTo>
                      <a:pt x="183805" y="-2241"/>
                      <a:pt x="177006" y="3681"/>
                      <a:pt x="178594" y="566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" name="Freeform 98"/>
              <p:cNvSpPr/>
              <p:nvPr/>
            </p:nvSpPr>
            <p:spPr>
              <a:xfrm>
                <a:off x="5160169" y="5933548"/>
                <a:ext cx="73819" cy="245796"/>
              </a:xfrm>
              <a:custGeom>
                <a:avLst/>
                <a:gdLst>
                  <a:gd name="connsiteX0" fmla="*/ 30956 w 73819"/>
                  <a:gd name="connsiteY0" fmla="*/ 2908 h 245796"/>
                  <a:gd name="connsiteX1" fmla="*/ 42862 w 73819"/>
                  <a:gd name="connsiteY1" fmla="*/ 5290 h 245796"/>
                  <a:gd name="connsiteX2" fmla="*/ 71437 w 73819"/>
                  <a:gd name="connsiteY2" fmla="*/ 7671 h 245796"/>
                  <a:gd name="connsiteX3" fmla="*/ 73819 w 73819"/>
                  <a:gd name="connsiteY3" fmla="*/ 14815 h 245796"/>
                  <a:gd name="connsiteX4" fmla="*/ 71437 w 73819"/>
                  <a:gd name="connsiteY4" fmla="*/ 64821 h 245796"/>
                  <a:gd name="connsiteX5" fmla="*/ 66675 w 73819"/>
                  <a:gd name="connsiteY5" fmla="*/ 76727 h 245796"/>
                  <a:gd name="connsiteX6" fmla="*/ 64294 w 73819"/>
                  <a:gd name="connsiteY6" fmla="*/ 88633 h 245796"/>
                  <a:gd name="connsiteX7" fmla="*/ 61912 w 73819"/>
                  <a:gd name="connsiteY7" fmla="*/ 95777 h 245796"/>
                  <a:gd name="connsiteX8" fmla="*/ 54769 w 73819"/>
                  <a:gd name="connsiteY8" fmla="*/ 121971 h 245796"/>
                  <a:gd name="connsiteX9" fmla="*/ 52387 w 73819"/>
                  <a:gd name="connsiteY9" fmla="*/ 136258 h 245796"/>
                  <a:gd name="connsiteX10" fmla="*/ 45244 w 73819"/>
                  <a:gd name="connsiteY10" fmla="*/ 171977 h 245796"/>
                  <a:gd name="connsiteX11" fmla="*/ 42862 w 73819"/>
                  <a:gd name="connsiteY11" fmla="*/ 195790 h 245796"/>
                  <a:gd name="connsiteX12" fmla="*/ 38100 w 73819"/>
                  <a:gd name="connsiteY12" fmla="*/ 245796 h 245796"/>
                  <a:gd name="connsiteX13" fmla="*/ 28575 w 73819"/>
                  <a:gd name="connsiteY13" fmla="*/ 243415 h 245796"/>
                  <a:gd name="connsiteX14" fmla="*/ 7144 w 73819"/>
                  <a:gd name="connsiteY14" fmla="*/ 238652 h 245796"/>
                  <a:gd name="connsiteX15" fmla="*/ 0 w 73819"/>
                  <a:gd name="connsiteY15" fmla="*/ 236271 h 245796"/>
                  <a:gd name="connsiteX16" fmla="*/ 2381 w 73819"/>
                  <a:gd name="connsiteY16" fmla="*/ 195790 h 245796"/>
                  <a:gd name="connsiteX17" fmla="*/ 7144 w 73819"/>
                  <a:gd name="connsiteY17" fmla="*/ 181502 h 245796"/>
                  <a:gd name="connsiteX18" fmla="*/ 14287 w 73819"/>
                  <a:gd name="connsiteY18" fmla="*/ 164833 h 245796"/>
                  <a:gd name="connsiteX19" fmla="*/ 21431 w 73819"/>
                  <a:gd name="connsiteY19" fmla="*/ 141021 h 245796"/>
                  <a:gd name="connsiteX20" fmla="*/ 30956 w 73819"/>
                  <a:gd name="connsiteY20" fmla="*/ 119590 h 245796"/>
                  <a:gd name="connsiteX21" fmla="*/ 33337 w 73819"/>
                  <a:gd name="connsiteY21" fmla="*/ 93396 h 245796"/>
                  <a:gd name="connsiteX22" fmla="*/ 38100 w 73819"/>
                  <a:gd name="connsiteY22" fmla="*/ 79108 h 245796"/>
                  <a:gd name="connsiteX23" fmla="*/ 42862 w 73819"/>
                  <a:gd name="connsiteY23" fmla="*/ 50533 h 245796"/>
                  <a:gd name="connsiteX24" fmla="*/ 30956 w 73819"/>
                  <a:gd name="connsiteY24" fmla="*/ 2908 h 24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19" h="245796">
                    <a:moveTo>
                      <a:pt x="30956" y="2908"/>
                    </a:moveTo>
                    <a:cubicBezTo>
                      <a:pt x="30956" y="-4632"/>
                      <a:pt x="38842" y="4817"/>
                      <a:pt x="42862" y="5290"/>
                    </a:cubicBezTo>
                    <a:cubicBezTo>
                      <a:pt x="52355" y="6407"/>
                      <a:pt x="62302" y="4860"/>
                      <a:pt x="71437" y="7671"/>
                    </a:cubicBezTo>
                    <a:cubicBezTo>
                      <a:pt x="73836" y="8409"/>
                      <a:pt x="73025" y="12434"/>
                      <a:pt x="73819" y="14815"/>
                    </a:cubicBezTo>
                    <a:cubicBezTo>
                      <a:pt x="73025" y="31484"/>
                      <a:pt x="73350" y="48243"/>
                      <a:pt x="71437" y="64821"/>
                    </a:cubicBezTo>
                    <a:cubicBezTo>
                      <a:pt x="70947" y="69067"/>
                      <a:pt x="67903" y="72633"/>
                      <a:pt x="66675" y="76727"/>
                    </a:cubicBezTo>
                    <a:cubicBezTo>
                      <a:pt x="65512" y="80604"/>
                      <a:pt x="65276" y="84707"/>
                      <a:pt x="64294" y="88633"/>
                    </a:cubicBezTo>
                    <a:cubicBezTo>
                      <a:pt x="63685" y="91068"/>
                      <a:pt x="62706" y="93396"/>
                      <a:pt x="61912" y="95777"/>
                    </a:cubicBezTo>
                    <a:cubicBezTo>
                      <a:pt x="54850" y="145215"/>
                      <a:pt x="64684" y="88924"/>
                      <a:pt x="54769" y="121971"/>
                    </a:cubicBezTo>
                    <a:cubicBezTo>
                      <a:pt x="53382" y="126595"/>
                      <a:pt x="53399" y="131537"/>
                      <a:pt x="52387" y="136258"/>
                    </a:cubicBezTo>
                    <a:cubicBezTo>
                      <a:pt x="46707" y="162762"/>
                      <a:pt x="48170" y="147106"/>
                      <a:pt x="45244" y="171977"/>
                    </a:cubicBezTo>
                    <a:cubicBezTo>
                      <a:pt x="44312" y="179900"/>
                      <a:pt x="43430" y="187833"/>
                      <a:pt x="42862" y="195790"/>
                    </a:cubicBezTo>
                    <a:cubicBezTo>
                      <a:pt x="39424" y="243911"/>
                      <a:pt x="45166" y="224594"/>
                      <a:pt x="38100" y="245796"/>
                    </a:cubicBezTo>
                    <a:cubicBezTo>
                      <a:pt x="34925" y="245002"/>
                      <a:pt x="31770" y="244125"/>
                      <a:pt x="28575" y="243415"/>
                    </a:cubicBezTo>
                    <a:cubicBezTo>
                      <a:pt x="17539" y="240962"/>
                      <a:pt x="17297" y="241553"/>
                      <a:pt x="7144" y="238652"/>
                    </a:cubicBezTo>
                    <a:cubicBezTo>
                      <a:pt x="4730" y="237962"/>
                      <a:pt x="2381" y="237065"/>
                      <a:pt x="0" y="236271"/>
                    </a:cubicBezTo>
                    <a:cubicBezTo>
                      <a:pt x="794" y="222777"/>
                      <a:pt x="633" y="209193"/>
                      <a:pt x="2381" y="195790"/>
                    </a:cubicBezTo>
                    <a:cubicBezTo>
                      <a:pt x="3030" y="190812"/>
                      <a:pt x="5556" y="186265"/>
                      <a:pt x="7144" y="181502"/>
                    </a:cubicBezTo>
                    <a:cubicBezTo>
                      <a:pt x="10649" y="170987"/>
                      <a:pt x="8400" y="176607"/>
                      <a:pt x="14287" y="164833"/>
                    </a:cubicBezTo>
                    <a:cubicBezTo>
                      <a:pt x="18598" y="138976"/>
                      <a:pt x="13521" y="160796"/>
                      <a:pt x="21431" y="141021"/>
                    </a:cubicBezTo>
                    <a:cubicBezTo>
                      <a:pt x="29931" y="119770"/>
                      <a:pt x="21795" y="133332"/>
                      <a:pt x="30956" y="119590"/>
                    </a:cubicBezTo>
                    <a:cubicBezTo>
                      <a:pt x="31750" y="110859"/>
                      <a:pt x="31813" y="102030"/>
                      <a:pt x="33337" y="93396"/>
                    </a:cubicBezTo>
                    <a:cubicBezTo>
                      <a:pt x="34209" y="88452"/>
                      <a:pt x="36657" y="83917"/>
                      <a:pt x="38100" y="79108"/>
                    </a:cubicBezTo>
                    <a:cubicBezTo>
                      <a:pt x="41471" y="67872"/>
                      <a:pt x="41174" y="64036"/>
                      <a:pt x="42862" y="50533"/>
                    </a:cubicBezTo>
                    <a:cubicBezTo>
                      <a:pt x="40393" y="6086"/>
                      <a:pt x="30956" y="10448"/>
                      <a:pt x="30956" y="290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" name="Freeform 99"/>
              <p:cNvSpPr/>
              <p:nvPr/>
            </p:nvSpPr>
            <p:spPr>
              <a:xfrm>
                <a:off x="5229225" y="6111526"/>
                <a:ext cx="121483" cy="94012"/>
              </a:xfrm>
              <a:custGeom>
                <a:avLst/>
                <a:gdLst>
                  <a:gd name="connsiteX0" fmla="*/ 4763 w 121483"/>
                  <a:gd name="connsiteY0" fmla="*/ 3524 h 94012"/>
                  <a:gd name="connsiteX1" fmla="*/ 0 w 121483"/>
                  <a:gd name="connsiteY1" fmla="*/ 67818 h 94012"/>
                  <a:gd name="connsiteX2" fmla="*/ 2381 w 121483"/>
                  <a:gd name="connsiteY2" fmla="*/ 74962 h 94012"/>
                  <a:gd name="connsiteX3" fmla="*/ 30956 w 121483"/>
                  <a:gd name="connsiteY3" fmla="*/ 77343 h 94012"/>
                  <a:gd name="connsiteX4" fmla="*/ 40481 w 121483"/>
                  <a:gd name="connsiteY4" fmla="*/ 79724 h 94012"/>
                  <a:gd name="connsiteX5" fmla="*/ 54769 w 121483"/>
                  <a:gd name="connsiteY5" fmla="*/ 84487 h 94012"/>
                  <a:gd name="connsiteX6" fmla="*/ 76200 w 121483"/>
                  <a:gd name="connsiteY6" fmla="*/ 86868 h 94012"/>
                  <a:gd name="connsiteX7" fmla="*/ 85725 w 121483"/>
                  <a:gd name="connsiteY7" fmla="*/ 89249 h 94012"/>
                  <a:gd name="connsiteX8" fmla="*/ 109538 w 121483"/>
                  <a:gd name="connsiteY8" fmla="*/ 94012 h 94012"/>
                  <a:gd name="connsiteX9" fmla="*/ 116681 w 121483"/>
                  <a:gd name="connsiteY9" fmla="*/ 84487 h 94012"/>
                  <a:gd name="connsiteX10" fmla="*/ 119063 w 121483"/>
                  <a:gd name="connsiteY10" fmla="*/ 53530 h 94012"/>
                  <a:gd name="connsiteX11" fmla="*/ 121444 w 121483"/>
                  <a:gd name="connsiteY11" fmla="*/ 44005 h 94012"/>
                  <a:gd name="connsiteX12" fmla="*/ 119063 w 121483"/>
                  <a:gd name="connsiteY12" fmla="*/ 29718 h 94012"/>
                  <a:gd name="connsiteX13" fmla="*/ 95250 w 121483"/>
                  <a:gd name="connsiteY13" fmla="*/ 27337 h 94012"/>
                  <a:gd name="connsiteX14" fmla="*/ 83344 w 121483"/>
                  <a:gd name="connsiteY14" fmla="*/ 24955 h 94012"/>
                  <a:gd name="connsiteX15" fmla="*/ 66675 w 121483"/>
                  <a:gd name="connsiteY15" fmla="*/ 22574 h 94012"/>
                  <a:gd name="connsiteX16" fmla="*/ 52388 w 121483"/>
                  <a:gd name="connsiteY16" fmla="*/ 20193 h 94012"/>
                  <a:gd name="connsiteX17" fmla="*/ 28575 w 121483"/>
                  <a:gd name="connsiteY17" fmla="*/ 8287 h 94012"/>
                  <a:gd name="connsiteX18" fmla="*/ 4763 w 121483"/>
                  <a:gd name="connsiteY18" fmla="*/ 3524 h 9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1483" h="94012">
                    <a:moveTo>
                      <a:pt x="4763" y="3524"/>
                    </a:moveTo>
                    <a:cubicBezTo>
                      <a:pt x="1" y="13446"/>
                      <a:pt x="0" y="47859"/>
                      <a:pt x="0" y="67818"/>
                    </a:cubicBezTo>
                    <a:cubicBezTo>
                      <a:pt x="0" y="70328"/>
                      <a:pt x="-18" y="74224"/>
                      <a:pt x="2381" y="74962"/>
                    </a:cubicBezTo>
                    <a:cubicBezTo>
                      <a:pt x="11516" y="77773"/>
                      <a:pt x="21431" y="76549"/>
                      <a:pt x="30956" y="77343"/>
                    </a:cubicBezTo>
                    <a:cubicBezTo>
                      <a:pt x="34131" y="78137"/>
                      <a:pt x="37346" y="78784"/>
                      <a:pt x="40481" y="79724"/>
                    </a:cubicBezTo>
                    <a:cubicBezTo>
                      <a:pt x="45290" y="81167"/>
                      <a:pt x="49779" y="83933"/>
                      <a:pt x="54769" y="84487"/>
                    </a:cubicBezTo>
                    <a:lnTo>
                      <a:pt x="76200" y="86868"/>
                    </a:lnTo>
                    <a:cubicBezTo>
                      <a:pt x="79375" y="87662"/>
                      <a:pt x="82525" y="88563"/>
                      <a:pt x="85725" y="89249"/>
                    </a:cubicBezTo>
                    <a:cubicBezTo>
                      <a:pt x="93640" y="90945"/>
                      <a:pt x="109538" y="94012"/>
                      <a:pt x="109538" y="94012"/>
                    </a:cubicBezTo>
                    <a:cubicBezTo>
                      <a:pt x="111919" y="90837"/>
                      <a:pt x="115772" y="88350"/>
                      <a:pt x="116681" y="84487"/>
                    </a:cubicBezTo>
                    <a:cubicBezTo>
                      <a:pt x="119051" y="74413"/>
                      <a:pt x="117854" y="63809"/>
                      <a:pt x="119063" y="53530"/>
                    </a:cubicBezTo>
                    <a:cubicBezTo>
                      <a:pt x="119445" y="50280"/>
                      <a:pt x="120650" y="47180"/>
                      <a:pt x="121444" y="44005"/>
                    </a:cubicBezTo>
                    <a:cubicBezTo>
                      <a:pt x="120650" y="39243"/>
                      <a:pt x="123136" y="32310"/>
                      <a:pt x="119063" y="29718"/>
                    </a:cubicBezTo>
                    <a:cubicBezTo>
                      <a:pt x="112333" y="25435"/>
                      <a:pt x="103157" y="28391"/>
                      <a:pt x="95250" y="27337"/>
                    </a:cubicBezTo>
                    <a:cubicBezTo>
                      <a:pt x="91238" y="26802"/>
                      <a:pt x="87336" y="25620"/>
                      <a:pt x="83344" y="24955"/>
                    </a:cubicBezTo>
                    <a:cubicBezTo>
                      <a:pt x="77808" y="24032"/>
                      <a:pt x="72222" y="23427"/>
                      <a:pt x="66675" y="22574"/>
                    </a:cubicBezTo>
                    <a:cubicBezTo>
                      <a:pt x="61903" y="21840"/>
                      <a:pt x="57150" y="20987"/>
                      <a:pt x="52388" y="20193"/>
                    </a:cubicBezTo>
                    <a:cubicBezTo>
                      <a:pt x="43288" y="14126"/>
                      <a:pt x="39130" y="9041"/>
                      <a:pt x="28575" y="8287"/>
                    </a:cubicBezTo>
                    <a:cubicBezTo>
                      <a:pt x="20658" y="7722"/>
                      <a:pt x="9525" y="-6398"/>
                      <a:pt x="4763" y="352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1" name="Freeform 100"/>
              <p:cNvSpPr/>
              <p:nvPr/>
            </p:nvSpPr>
            <p:spPr>
              <a:xfrm>
                <a:off x="5310188" y="6224588"/>
                <a:ext cx="128587" cy="478760"/>
              </a:xfrm>
              <a:custGeom>
                <a:avLst/>
                <a:gdLst>
                  <a:gd name="connsiteX0" fmla="*/ 40481 w 128587"/>
                  <a:gd name="connsiteY0" fmla="*/ 0 h 478760"/>
                  <a:gd name="connsiteX1" fmla="*/ 35718 w 128587"/>
                  <a:gd name="connsiteY1" fmla="*/ 30956 h 478760"/>
                  <a:gd name="connsiteX2" fmla="*/ 38100 w 128587"/>
                  <a:gd name="connsiteY2" fmla="*/ 38100 h 478760"/>
                  <a:gd name="connsiteX3" fmla="*/ 52387 w 128587"/>
                  <a:gd name="connsiteY3" fmla="*/ 40481 h 478760"/>
                  <a:gd name="connsiteX4" fmla="*/ 61912 w 128587"/>
                  <a:gd name="connsiteY4" fmla="*/ 42862 h 478760"/>
                  <a:gd name="connsiteX5" fmla="*/ 57150 w 128587"/>
                  <a:gd name="connsiteY5" fmla="*/ 73818 h 478760"/>
                  <a:gd name="connsiteX6" fmla="*/ 54768 w 128587"/>
                  <a:gd name="connsiteY6" fmla="*/ 83343 h 478760"/>
                  <a:gd name="connsiteX7" fmla="*/ 50006 w 128587"/>
                  <a:gd name="connsiteY7" fmla="*/ 90487 h 478760"/>
                  <a:gd name="connsiteX8" fmla="*/ 47625 w 128587"/>
                  <a:gd name="connsiteY8" fmla="*/ 102393 h 478760"/>
                  <a:gd name="connsiteX9" fmla="*/ 45243 w 128587"/>
                  <a:gd name="connsiteY9" fmla="*/ 111918 h 478760"/>
                  <a:gd name="connsiteX10" fmla="*/ 40481 w 128587"/>
                  <a:gd name="connsiteY10" fmla="*/ 135731 h 478760"/>
                  <a:gd name="connsiteX11" fmla="*/ 47625 w 128587"/>
                  <a:gd name="connsiteY11" fmla="*/ 145256 h 478760"/>
                  <a:gd name="connsiteX12" fmla="*/ 52387 w 128587"/>
                  <a:gd name="connsiteY12" fmla="*/ 152400 h 478760"/>
                  <a:gd name="connsiteX13" fmla="*/ 66675 w 128587"/>
                  <a:gd name="connsiteY13" fmla="*/ 154781 h 478760"/>
                  <a:gd name="connsiteX14" fmla="*/ 61912 w 128587"/>
                  <a:gd name="connsiteY14" fmla="*/ 185737 h 478760"/>
                  <a:gd name="connsiteX15" fmla="*/ 57150 w 128587"/>
                  <a:gd name="connsiteY15" fmla="*/ 195262 h 478760"/>
                  <a:gd name="connsiteX16" fmla="*/ 52387 w 128587"/>
                  <a:gd name="connsiteY16" fmla="*/ 219075 h 478760"/>
                  <a:gd name="connsiteX17" fmla="*/ 50006 w 128587"/>
                  <a:gd name="connsiteY17" fmla="*/ 226218 h 478760"/>
                  <a:gd name="connsiteX18" fmla="*/ 45243 w 128587"/>
                  <a:gd name="connsiteY18" fmla="*/ 269081 h 478760"/>
                  <a:gd name="connsiteX19" fmla="*/ 40481 w 128587"/>
                  <a:gd name="connsiteY19" fmla="*/ 285750 h 478760"/>
                  <a:gd name="connsiteX20" fmla="*/ 38100 w 128587"/>
                  <a:gd name="connsiteY20" fmla="*/ 300037 h 478760"/>
                  <a:gd name="connsiteX21" fmla="*/ 33337 w 128587"/>
                  <a:gd name="connsiteY21" fmla="*/ 316706 h 478760"/>
                  <a:gd name="connsiteX22" fmla="*/ 30956 w 128587"/>
                  <a:gd name="connsiteY22" fmla="*/ 340518 h 478760"/>
                  <a:gd name="connsiteX23" fmla="*/ 28575 w 128587"/>
                  <a:gd name="connsiteY23" fmla="*/ 347662 h 478760"/>
                  <a:gd name="connsiteX24" fmla="*/ 23812 w 128587"/>
                  <a:gd name="connsiteY24" fmla="*/ 366712 h 478760"/>
                  <a:gd name="connsiteX25" fmla="*/ 16668 w 128587"/>
                  <a:gd name="connsiteY25" fmla="*/ 388143 h 478760"/>
                  <a:gd name="connsiteX26" fmla="*/ 9525 w 128587"/>
                  <a:gd name="connsiteY26" fmla="*/ 416718 h 478760"/>
                  <a:gd name="connsiteX27" fmla="*/ 7143 w 128587"/>
                  <a:gd name="connsiteY27" fmla="*/ 423862 h 478760"/>
                  <a:gd name="connsiteX28" fmla="*/ 4762 w 128587"/>
                  <a:gd name="connsiteY28" fmla="*/ 440531 h 478760"/>
                  <a:gd name="connsiteX29" fmla="*/ 2381 w 128587"/>
                  <a:gd name="connsiteY29" fmla="*/ 447675 h 478760"/>
                  <a:gd name="connsiteX30" fmla="*/ 0 w 128587"/>
                  <a:gd name="connsiteY30" fmla="*/ 466725 h 478760"/>
                  <a:gd name="connsiteX31" fmla="*/ 38100 w 128587"/>
                  <a:gd name="connsiteY31" fmla="*/ 471487 h 478760"/>
                  <a:gd name="connsiteX32" fmla="*/ 47625 w 128587"/>
                  <a:gd name="connsiteY32" fmla="*/ 473868 h 478760"/>
                  <a:gd name="connsiteX33" fmla="*/ 54768 w 128587"/>
                  <a:gd name="connsiteY33" fmla="*/ 478631 h 478760"/>
                  <a:gd name="connsiteX34" fmla="*/ 64293 w 128587"/>
                  <a:gd name="connsiteY34" fmla="*/ 459581 h 478760"/>
                  <a:gd name="connsiteX35" fmla="*/ 71437 w 128587"/>
                  <a:gd name="connsiteY35" fmla="*/ 438150 h 478760"/>
                  <a:gd name="connsiteX36" fmla="*/ 73818 w 128587"/>
                  <a:gd name="connsiteY36" fmla="*/ 421481 h 478760"/>
                  <a:gd name="connsiteX37" fmla="*/ 78581 w 128587"/>
                  <a:gd name="connsiteY37" fmla="*/ 395287 h 478760"/>
                  <a:gd name="connsiteX38" fmla="*/ 83343 w 128587"/>
                  <a:gd name="connsiteY38" fmla="*/ 378618 h 478760"/>
                  <a:gd name="connsiteX39" fmla="*/ 88106 w 128587"/>
                  <a:gd name="connsiteY39" fmla="*/ 359568 h 478760"/>
                  <a:gd name="connsiteX40" fmla="*/ 90487 w 128587"/>
                  <a:gd name="connsiteY40" fmla="*/ 335756 h 478760"/>
                  <a:gd name="connsiteX41" fmla="*/ 92868 w 128587"/>
                  <a:gd name="connsiteY41" fmla="*/ 323850 h 478760"/>
                  <a:gd name="connsiteX42" fmla="*/ 95250 w 128587"/>
                  <a:gd name="connsiteY42" fmla="*/ 309562 h 478760"/>
                  <a:gd name="connsiteX43" fmla="*/ 100012 w 128587"/>
                  <a:gd name="connsiteY43" fmla="*/ 290512 h 478760"/>
                  <a:gd name="connsiteX44" fmla="*/ 102393 w 128587"/>
                  <a:gd name="connsiteY44" fmla="*/ 273843 h 478760"/>
                  <a:gd name="connsiteX45" fmla="*/ 104775 w 128587"/>
                  <a:gd name="connsiteY45" fmla="*/ 252412 h 478760"/>
                  <a:gd name="connsiteX46" fmla="*/ 107156 w 128587"/>
                  <a:gd name="connsiteY46" fmla="*/ 245268 h 478760"/>
                  <a:gd name="connsiteX47" fmla="*/ 109537 w 128587"/>
                  <a:gd name="connsiteY47" fmla="*/ 235743 h 478760"/>
                  <a:gd name="connsiteX48" fmla="*/ 114300 w 128587"/>
                  <a:gd name="connsiteY48" fmla="*/ 219075 h 478760"/>
                  <a:gd name="connsiteX49" fmla="*/ 116681 w 128587"/>
                  <a:gd name="connsiteY49" fmla="*/ 190500 h 478760"/>
                  <a:gd name="connsiteX50" fmla="*/ 121443 w 128587"/>
                  <a:gd name="connsiteY50" fmla="*/ 171450 h 478760"/>
                  <a:gd name="connsiteX51" fmla="*/ 123825 w 128587"/>
                  <a:gd name="connsiteY51" fmla="*/ 161925 h 478760"/>
                  <a:gd name="connsiteX52" fmla="*/ 126206 w 128587"/>
                  <a:gd name="connsiteY52" fmla="*/ 152400 h 478760"/>
                  <a:gd name="connsiteX53" fmla="*/ 128587 w 128587"/>
                  <a:gd name="connsiteY53" fmla="*/ 145256 h 478760"/>
                  <a:gd name="connsiteX54" fmla="*/ 114300 w 128587"/>
                  <a:gd name="connsiteY54" fmla="*/ 138112 h 478760"/>
                  <a:gd name="connsiteX55" fmla="*/ 111918 w 128587"/>
                  <a:gd name="connsiteY55" fmla="*/ 130968 h 478760"/>
                  <a:gd name="connsiteX56" fmla="*/ 119062 w 128587"/>
                  <a:gd name="connsiteY56" fmla="*/ 102393 h 478760"/>
                  <a:gd name="connsiteX57" fmla="*/ 121443 w 128587"/>
                  <a:gd name="connsiteY57" fmla="*/ 95250 h 478760"/>
                  <a:gd name="connsiteX58" fmla="*/ 114300 w 128587"/>
                  <a:gd name="connsiteY58" fmla="*/ 90487 h 478760"/>
                  <a:gd name="connsiteX59" fmla="*/ 104775 w 128587"/>
                  <a:gd name="connsiteY59" fmla="*/ 88106 h 478760"/>
                  <a:gd name="connsiteX60" fmla="*/ 97631 w 128587"/>
                  <a:gd name="connsiteY60" fmla="*/ 85725 h 478760"/>
                  <a:gd name="connsiteX61" fmla="*/ 92868 w 128587"/>
                  <a:gd name="connsiteY61" fmla="*/ 78581 h 478760"/>
                  <a:gd name="connsiteX62" fmla="*/ 100012 w 128587"/>
                  <a:gd name="connsiteY62" fmla="*/ 73818 h 478760"/>
                  <a:gd name="connsiteX63" fmla="*/ 104775 w 128587"/>
                  <a:gd name="connsiteY63" fmla="*/ 59531 h 478760"/>
                  <a:gd name="connsiteX64" fmla="*/ 109537 w 128587"/>
                  <a:gd name="connsiteY64" fmla="*/ 50006 h 478760"/>
                  <a:gd name="connsiteX65" fmla="*/ 111918 w 128587"/>
                  <a:gd name="connsiteY65" fmla="*/ 33337 h 478760"/>
                  <a:gd name="connsiteX66" fmla="*/ 109537 w 128587"/>
                  <a:gd name="connsiteY66" fmla="*/ 11906 h 478760"/>
                  <a:gd name="connsiteX67" fmla="*/ 102393 w 128587"/>
                  <a:gd name="connsiteY67" fmla="*/ 7143 h 478760"/>
                  <a:gd name="connsiteX68" fmla="*/ 73818 w 128587"/>
                  <a:gd name="connsiteY68" fmla="*/ 4762 h 478760"/>
                  <a:gd name="connsiteX69" fmla="*/ 40481 w 128587"/>
                  <a:gd name="connsiteY69" fmla="*/ 0 h 47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587" h="478760">
                    <a:moveTo>
                      <a:pt x="40481" y="0"/>
                    </a:moveTo>
                    <a:cubicBezTo>
                      <a:pt x="39814" y="4004"/>
                      <a:pt x="35718" y="27899"/>
                      <a:pt x="35718" y="30956"/>
                    </a:cubicBezTo>
                    <a:cubicBezTo>
                      <a:pt x="35718" y="33466"/>
                      <a:pt x="35921" y="36855"/>
                      <a:pt x="38100" y="38100"/>
                    </a:cubicBezTo>
                    <a:cubicBezTo>
                      <a:pt x="42292" y="40495"/>
                      <a:pt x="47653" y="39534"/>
                      <a:pt x="52387" y="40481"/>
                    </a:cubicBezTo>
                    <a:cubicBezTo>
                      <a:pt x="55596" y="41123"/>
                      <a:pt x="58737" y="42068"/>
                      <a:pt x="61912" y="42862"/>
                    </a:cubicBezTo>
                    <a:cubicBezTo>
                      <a:pt x="58084" y="81147"/>
                      <a:pt x="62430" y="55340"/>
                      <a:pt x="57150" y="73818"/>
                    </a:cubicBezTo>
                    <a:cubicBezTo>
                      <a:pt x="56251" y="76965"/>
                      <a:pt x="56057" y="80335"/>
                      <a:pt x="54768" y="83343"/>
                    </a:cubicBezTo>
                    <a:cubicBezTo>
                      <a:pt x="53641" y="85973"/>
                      <a:pt x="51593" y="88106"/>
                      <a:pt x="50006" y="90487"/>
                    </a:cubicBezTo>
                    <a:cubicBezTo>
                      <a:pt x="49212" y="94456"/>
                      <a:pt x="48503" y="98442"/>
                      <a:pt x="47625" y="102393"/>
                    </a:cubicBezTo>
                    <a:cubicBezTo>
                      <a:pt x="46915" y="105588"/>
                      <a:pt x="45829" y="108698"/>
                      <a:pt x="45243" y="111918"/>
                    </a:cubicBezTo>
                    <a:cubicBezTo>
                      <a:pt x="40863" y="136004"/>
                      <a:pt x="45372" y="121057"/>
                      <a:pt x="40481" y="135731"/>
                    </a:cubicBezTo>
                    <a:cubicBezTo>
                      <a:pt x="42862" y="138906"/>
                      <a:pt x="45318" y="142026"/>
                      <a:pt x="47625" y="145256"/>
                    </a:cubicBezTo>
                    <a:cubicBezTo>
                      <a:pt x="49288" y="147585"/>
                      <a:pt x="49827" y="151120"/>
                      <a:pt x="52387" y="152400"/>
                    </a:cubicBezTo>
                    <a:cubicBezTo>
                      <a:pt x="56706" y="154559"/>
                      <a:pt x="61912" y="153987"/>
                      <a:pt x="66675" y="154781"/>
                    </a:cubicBezTo>
                    <a:cubicBezTo>
                      <a:pt x="66405" y="156669"/>
                      <a:pt x="62811" y="182739"/>
                      <a:pt x="61912" y="185737"/>
                    </a:cubicBezTo>
                    <a:cubicBezTo>
                      <a:pt x="60892" y="189137"/>
                      <a:pt x="58396" y="191938"/>
                      <a:pt x="57150" y="195262"/>
                    </a:cubicBezTo>
                    <a:cubicBezTo>
                      <a:pt x="54559" y="202171"/>
                      <a:pt x="53886" y="212329"/>
                      <a:pt x="52387" y="219075"/>
                    </a:cubicBezTo>
                    <a:cubicBezTo>
                      <a:pt x="51843" y="221525"/>
                      <a:pt x="50800" y="223837"/>
                      <a:pt x="50006" y="226218"/>
                    </a:cubicBezTo>
                    <a:cubicBezTo>
                      <a:pt x="49199" y="235094"/>
                      <a:pt x="47532" y="258398"/>
                      <a:pt x="45243" y="269081"/>
                    </a:cubicBezTo>
                    <a:cubicBezTo>
                      <a:pt x="44032" y="274731"/>
                      <a:pt x="41780" y="280119"/>
                      <a:pt x="40481" y="285750"/>
                    </a:cubicBezTo>
                    <a:cubicBezTo>
                      <a:pt x="39395" y="290454"/>
                      <a:pt x="39047" y="295303"/>
                      <a:pt x="38100" y="300037"/>
                    </a:cubicBezTo>
                    <a:cubicBezTo>
                      <a:pt x="36606" y="307505"/>
                      <a:pt x="35604" y="309903"/>
                      <a:pt x="33337" y="316706"/>
                    </a:cubicBezTo>
                    <a:cubicBezTo>
                      <a:pt x="32543" y="324643"/>
                      <a:pt x="32169" y="332634"/>
                      <a:pt x="30956" y="340518"/>
                    </a:cubicBezTo>
                    <a:cubicBezTo>
                      <a:pt x="30574" y="342999"/>
                      <a:pt x="29235" y="345240"/>
                      <a:pt x="28575" y="347662"/>
                    </a:cubicBezTo>
                    <a:cubicBezTo>
                      <a:pt x="26853" y="353977"/>
                      <a:pt x="25284" y="360334"/>
                      <a:pt x="23812" y="366712"/>
                    </a:cubicBezTo>
                    <a:cubicBezTo>
                      <a:pt x="19855" y="383859"/>
                      <a:pt x="24013" y="373455"/>
                      <a:pt x="16668" y="388143"/>
                    </a:cubicBezTo>
                    <a:cubicBezTo>
                      <a:pt x="13463" y="407378"/>
                      <a:pt x="15813" y="397855"/>
                      <a:pt x="9525" y="416718"/>
                    </a:cubicBezTo>
                    <a:lnTo>
                      <a:pt x="7143" y="423862"/>
                    </a:lnTo>
                    <a:cubicBezTo>
                      <a:pt x="6349" y="429418"/>
                      <a:pt x="5863" y="435027"/>
                      <a:pt x="4762" y="440531"/>
                    </a:cubicBezTo>
                    <a:cubicBezTo>
                      <a:pt x="4270" y="442992"/>
                      <a:pt x="2830" y="445205"/>
                      <a:pt x="2381" y="447675"/>
                    </a:cubicBezTo>
                    <a:cubicBezTo>
                      <a:pt x="1236" y="453971"/>
                      <a:pt x="794" y="460375"/>
                      <a:pt x="0" y="466725"/>
                    </a:cubicBezTo>
                    <a:cubicBezTo>
                      <a:pt x="18493" y="472889"/>
                      <a:pt x="-1676" y="466808"/>
                      <a:pt x="38100" y="471487"/>
                    </a:cubicBezTo>
                    <a:cubicBezTo>
                      <a:pt x="41350" y="471869"/>
                      <a:pt x="44450" y="473074"/>
                      <a:pt x="47625" y="473868"/>
                    </a:cubicBezTo>
                    <a:cubicBezTo>
                      <a:pt x="50006" y="475456"/>
                      <a:pt x="52053" y="479536"/>
                      <a:pt x="54768" y="478631"/>
                    </a:cubicBezTo>
                    <a:cubicBezTo>
                      <a:pt x="61982" y="476227"/>
                      <a:pt x="62511" y="464926"/>
                      <a:pt x="64293" y="459581"/>
                    </a:cubicBezTo>
                    <a:cubicBezTo>
                      <a:pt x="68790" y="446092"/>
                      <a:pt x="69154" y="450707"/>
                      <a:pt x="71437" y="438150"/>
                    </a:cubicBezTo>
                    <a:cubicBezTo>
                      <a:pt x="72441" y="432628"/>
                      <a:pt x="72964" y="427028"/>
                      <a:pt x="73818" y="421481"/>
                    </a:cubicBezTo>
                    <a:cubicBezTo>
                      <a:pt x="74666" y="415971"/>
                      <a:pt x="77097" y="401223"/>
                      <a:pt x="78581" y="395287"/>
                    </a:cubicBezTo>
                    <a:cubicBezTo>
                      <a:pt x="79982" y="389681"/>
                      <a:pt x="81854" y="384202"/>
                      <a:pt x="83343" y="378618"/>
                    </a:cubicBezTo>
                    <a:cubicBezTo>
                      <a:pt x="85030" y="372294"/>
                      <a:pt x="88106" y="359568"/>
                      <a:pt x="88106" y="359568"/>
                    </a:cubicBezTo>
                    <a:cubicBezTo>
                      <a:pt x="88900" y="351631"/>
                      <a:pt x="89433" y="343663"/>
                      <a:pt x="90487" y="335756"/>
                    </a:cubicBezTo>
                    <a:cubicBezTo>
                      <a:pt x="91022" y="331744"/>
                      <a:pt x="92144" y="327832"/>
                      <a:pt x="92868" y="323850"/>
                    </a:cubicBezTo>
                    <a:cubicBezTo>
                      <a:pt x="93732" y="319099"/>
                      <a:pt x="94238" y="314283"/>
                      <a:pt x="95250" y="309562"/>
                    </a:cubicBezTo>
                    <a:cubicBezTo>
                      <a:pt x="96621" y="303162"/>
                      <a:pt x="99086" y="296992"/>
                      <a:pt x="100012" y="290512"/>
                    </a:cubicBezTo>
                    <a:cubicBezTo>
                      <a:pt x="100806" y="284956"/>
                      <a:pt x="101697" y="279412"/>
                      <a:pt x="102393" y="273843"/>
                    </a:cubicBezTo>
                    <a:cubicBezTo>
                      <a:pt x="103285" y="266711"/>
                      <a:pt x="103593" y="259502"/>
                      <a:pt x="104775" y="252412"/>
                    </a:cubicBezTo>
                    <a:cubicBezTo>
                      <a:pt x="105188" y="249936"/>
                      <a:pt x="106466" y="247682"/>
                      <a:pt x="107156" y="245268"/>
                    </a:cubicBezTo>
                    <a:cubicBezTo>
                      <a:pt x="108055" y="242121"/>
                      <a:pt x="108638" y="238890"/>
                      <a:pt x="109537" y="235743"/>
                    </a:cubicBezTo>
                    <a:cubicBezTo>
                      <a:pt x="116380" y="211790"/>
                      <a:pt x="106840" y="248907"/>
                      <a:pt x="114300" y="219075"/>
                    </a:cubicBezTo>
                    <a:cubicBezTo>
                      <a:pt x="115094" y="209550"/>
                      <a:pt x="115263" y="199952"/>
                      <a:pt x="116681" y="190500"/>
                    </a:cubicBezTo>
                    <a:cubicBezTo>
                      <a:pt x="117652" y="184027"/>
                      <a:pt x="119855" y="177800"/>
                      <a:pt x="121443" y="171450"/>
                    </a:cubicBezTo>
                    <a:lnTo>
                      <a:pt x="123825" y="161925"/>
                    </a:lnTo>
                    <a:cubicBezTo>
                      <a:pt x="124619" y="158750"/>
                      <a:pt x="125171" y="155505"/>
                      <a:pt x="126206" y="152400"/>
                    </a:cubicBezTo>
                    <a:lnTo>
                      <a:pt x="128587" y="145256"/>
                    </a:lnTo>
                    <a:cubicBezTo>
                      <a:pt x="123879" y="143687"/>
                      <a:pt x="117658" y="142310"/>
                      <a:pt x="114300" y="138112"/>
                    </a:cubicBezTo>
                    <a:cubicBezTo>
                      <a:pt x="112732" y="136152"/>
                      <a:pt x="112712" y="133349"/>
                      <a:pt x="111918" y="130968"/>
                    </a:cubicBezTo>
                    <a:cubicBezTo>
                      <a:pt x="115125" y="111731"/>
                      <a:pt x="112774" y="121260"/>
                      <a:pt x="119062" y="102393"/>
                    </a:cubicBezTo>
                    <a:lnTo>
                      <a:pt x="121443" y="95250"/>
                    </a:lnTo>
                    <a:cubicBezTo>
                      <a:pt x="119062" y="93662"/>
                      <a:pt x="116930" y="91614"/>
                      <a:pt x="114300" y="90487"/>
                    </a:cubicBezTo>
                    <a:cubicBezTo>
                      <a:pt x="111292" y="89198"/>
                      <a:pt x="107922" y="89005"/>
                      <a:pt x="104775" y="88106"/>
                    </a:cubicBezTo>
                    <a:cubicBezTo>
                      <a:pt x="102361" y="87416"/>
                      <a:pt x="100012" y="86519"/>
                      <a:pt x="97631" y="85725"/>
                    </a:cubicBezTo>
                    <a:cubicBezTo>
                      <a:pt x="96043" y="83344"/>
                      <a:pt x="92307" y="81388"/>
                      <a:pt x="92868" y="78581"/>
                    </a:cubicBezTo>
                    <a:cubicBezTo>
                      <a:pt x="93429" y="75774"/>
                      <a:pt x="98495" y="76245"/>
                      <a:pt x="100012" y="73818"/>
                    </a:cubicBezTo>
                    <a:cubicBezTo>
                      <a:pt x="102673" y="69561"/>
                      <a:pt x="102530" y="64021"/>
                      <a:pt x="104775" y="59531"/>
                    </a:cubicBezTo>
                    <a:lnTo>
                      <a:pt x="109537" y="50006"/>
                    </a:lnTo>
                    <a:cubicBezTo>
                      <a:pt x="110331" y="44450"/>
                      <a:pt x="111918" y="38950"/>
                      <a:pt x="111918" y="33337"/>
                    </a:cubicBezTo>
                    <a:cubicBezTo>
                      <a:pt x="111918" y="26149"/>
                      <a:pt x="111993" y="18661"/>
                      <a:pt x="109537" y="11906"/>
                    </a:cubicBezTo>
                    <a:cubicBezTo>
                      <a:pt x="108559" y="9216"/>
                      <a:pt x="105199" y="7704"/>
                      <a:pt x="102393" y="7143"/>
                    </a:cubicBezTo>
                    <a:cubicBezTo>
                      <a:pt x="93021" y="5268"/>
                      <a:pt x="83343" y="5556"/>
                      <a:pt x="73818" y="4762"/>
                    </a:cubicBezTo>
                    <a:lnTo>
                      <a:pt x="404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2" name="Freeform 101"/>
              <p:cNvSpPr/>
              <p:nvPr/>
            </p:nvSpPr>
            <p:spPr>
              <a:xfrm>
                <a:off x="5131594" y="6206320"/>
                <a:ext cx="83344" cy="168286"/>
              </a:xfrm>
              <a:custGeom>
                <a:avLst/>
                <a:gdLst>
                  <a:gd name="connsiteX0" fmla="*/ 30956 w 83344"/>
                  <a:gd name="connsiteY0" fmla="*/ 1599 h 168286"/>
                  <a:gd name="connsiteX1" fmla="*/ 45244 w 83344"/>
                  <a:gd name="connsiteY1" fmla="*/ 3980 h 168286"/>
                  <a:gd name="connsiteX2" fmla="*/ 69056 w 83344"/>
                  <a:gd name="connsiteY2" fmla="*/ 8743 h 168286"/>
                  <a:gd name="connsiteX3" fmla="*/ 83344 w 83344"/>
                  <a:gd name="connsiteY3" fmla="*/ 11124 h 168286"/>
                  <a:gd name="connsiteX4" fmla="*/ 80962 w 83344"/>
                  <a:gd name="connsiteY4" fmla="*/ 32555 h 168286"/>
                  <a:gd name="connsiteX5" fmla="*/ 73819 w 83344"/>
                  <a:gd name="connsiteY5" fmla="*/ 42080 h 168286"/>
                  <a:gd name="connsiteX6" fmla="*/ 69056 w 83344"/>
                  <a:gd name="connsiteY6" fmla="*/ 56368 h 168286"/>
                  <a:gd name="connsiteX7" fmla="*/ 59531 w 83344"/>
                  <a:gd name="connsiteY7" fmla="*/ 73036 h 168286"/>
                  <a:gd name="connsiteX8" fmla="*/ 54769 w 83344"/>
                  <a:gd name="connsiteY8" fmla="*/ 89705 h 168286"/>
                  <a:gd name="connsiteX9" fmla="*/ 50006 w 83344"/>
                  <a:gd name="connsiteY9" fmla="*/ 111136 h 168286"/>
                  <a:gd name="connsiteX10" fmla="*/ 42862 w 83344"/>
                  <a:gd name="connsiteY10" fmla="*/ 127805 h 168286"/>
                  <a:gd name="connsiteX11" fmla="*/ 40481 w 83344"/>
                  <a:gd name="connsiteY11" fmla="*/ 142093 h 168286"/>
                  <a:gd name="connsiteX12" fmla="*/ 35719 w 83344"/>
                  <a:gd name="connsiteY12" fmla="*/ 158761 h 168286"/>
                  <a:gd name="connsiteX13" fmla="*/ 33337 w 83344"/>
                  <a:gd name="connsiteY13" fmla="*/ 168286 h 168286"/>
                  <a:gd name="connsiteX14" fmla="*/ 7144 w 83344"/>
                  <a:gd name="connsiteY14" fmla="*/ 163524 h 168286"/>
                  <a:gd name="connsiteX15" fmla="*/ 0 w 83344"/>
                  <a:gd name="connsiteY15" fmla="*/ 158761 h 168286"/>
                  <a:gd name="connsiteX16" fmla="*/ 2381 w 83344"/>
                  <a:gd name="connsiteY16" fmla="*/ 137330 h 168286"/>
                  <a:gd name="connsiteX17" fmla="*/ 7144 w 83344"/>
                  <a:gd name="connsiteY17" fmla="*/ 125424 h 168286"/>
                  <a:gd name="connsiteX18" fmla="*/ 11906 w 83344"/>
                  <a:gd name="connsiteY18" fmla="*/ 111136 h 168286"/>
                  <a:gd name="connsiteX19" fmla="*/ 14287 w 83344"/>
                  <a:gd name="connsiteY19" fmla="*/ 103993 h 168286"/>
                  <a:gd name="connsiteX20" fmla="*/ 16669 w 83344"/>
                  <a:gd name="connsiteY20" fmla="*/ 94468 h 168286"/>
                  <a:gd name="connsiteX21" fmla="*/ 21431 w 83344"/>
                  <a:gd name="connsiteY21" fmla="*/ 80180 h 168286"/>
                  <a:gd name="connsiteX22" fmla="*/ 23812 w 83344"/>
                  <a:gd name="connsiteY22" fmla="*/ 68274 h 168286"/>
                  <a:gd name="connsiteX23" fmla="*/ 28575 w 83344"/>
                  <a:gd name="connsiteY23" fmla="*/ 53986 h 168286"/>
                  <a:gd name="connsiteX24" fmla="*/ 30956 w 83344"/>
                  <a:gd name="connsiteY24" fmla="*/ 46843 h 168286"/>
                  <a:gd name="connsiteX25" fmla="*/ 38100 w 83344"/>
                  <a:gd name="connsiteY25" fmla="*/ 30174 h 168286"/>
                  <a:gd name="connsiteX26" fmla="*/ 30956 w 83344"/>
                  <a:gd name="connsiteY26" fmla="*/ 1599 h 1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344" h="168286">
                    <a:moveTo>
                      <a:pt x="30956" y="1599"/>
                    </a:moveTo>
                    <a:cubicBezTo>
                      <a:pt x="32147" y="-2767"/>
                      <a:pt x="40498" y="3090"/>
                      <a:pt x="45244" y="3980"/>
                    </a:cubicBezTo>
                    <a:cubicBezTo>
                      <a:pt x="53200" y="5472"/>
                      <a:pt x="61072" y="7412"/>
                      <a:pt x="69056" y="8743"/>
                    </a:cubicBezTo>
                    <a:lnTo>
                      <a:pt x="83344" y="11124"/>
                    </a:lnTo>
                    <a:cubicBezTo>
                      <a:pt x="82550" y="18268"/>
                      <a:pt x="83076" y="25685"/>
                      <a:pt x="80962" y="32555"/>
                    </a:cubicBezTo>
                    <a:cubicBezTo>
                      <a:pt x="79795" y="36348"/>
                      <a:pt x="75594" y="38530"/>
                      <a:pt x="73819" y="42080"/>
                    </a:cubicBezTo>
                    <a:cubicBezTo>
                      <a:pt x="71574" y="46570"/>
                      <a:pt x="71841" y="52191"/>
                      <a:pt x="69056" y="56368"/>
                    </a:cubicBezTo>
                    <a:cubicBezTo>
                      <a:pt x="62325" y="66465"/>
                      <a:pt x="65574" y="60952"/>
                      <a:pt x="59531" y="73036"/>
                    </a:cubicBezTo>
                    <a:cubicBezTo>
                      <a:pt x="52101" y="102760"/>
                      <a:pt x="61591" y="65832"/>
                      <a:pt x="54769" y="89705"/>
                    </a:cubicBezTo>
                    <a:cubicBezTo>
                      <a:pt x="49876" y="106828"/>
                      <a:pt x="54920" y="91480"/>
                      <a:pt x="50006" y="111136"/>
                    </a:cubicBezTo>
                    <a:cubicBezTo>
                      <a:pt x="48254" y="118146"/>
                      <a:pt x="46271" y="120987"/>
                      <a:pt x="42862" y="127805"/>
                    </a:cubicBezTo>
                    <a:cubicBezTo>
                      <a:pt x="42068" y="132568"/>
                      <a:pt x="41428" y="137358"/>
                      <a:pt x="40481" y="142093"/>
                    </a:cubicBezTo>
                    <a:cubicBezTo>
                      <a:pt x="38001" y="154493"/>
                      <a:pt x="38744" y="148176"/>
                      <a:pt x="35719" y="158761"/>
                    </a:cubicBezTo>
                    <a:cubicBezTo>
                      <a:pt x="34820" y="161908"/>
                      <a:pt x="34131" y="165111"/>
                      <a:pt x="33337" y="168286"/>
                    </a:cubicBezTo>
                    <a:cubicBezTo>
                      <a:pt x="26772" y="167466"/>
                      <a:pt x="14485" y="167195"/>
                      <a:pt x="7144" y="163524"/>
                    </a:cubicBezTo>
                    <a:cubicBezTo>
                      <a:pt x="4584" y="162244"/>
                      <a:pt x="2381" y="160349"/>
                      <a:pt x="0" y="158761"/>
                    </a:cubicBezTo>
                    <a:cubicBezTo>
                      <a:pt x="794" y="151617"/>
                      <a:pt x="875" y="144358"/>
                      <a:pt x="2381" y="137330"/>
                    </a:cubicBezTo>
                    <a:cubicBezTo>
                      <a:pt x="3277" y="133150"/>
                      <a:pt x="5683" y="129441"/>
                      <a:pt x="7144" y="125424"/>
                    </a:cubicBezTo>
                    <a:cubicBezTo>
                      <a:pt x="8860" y="120706"/>
                      <a:pt x="10319" y="115899"/>
                      <a:pt x="11906" y="111136"/>
                    </a:cubicBezTo>
                    <a:cubicBezTo>
                      <a:pt x="12700" y="108755"/>
                      <a:pt x="13678" y="106428"/>
                      <a:pt x="14287" y="103993"/>
                    </a:cubicBezTo>
                    <a:cubicBezTo>
                      <a:pt x="15081" y="100818"/>
                      <a:pt x="15729" y="97603"/>
                      <a:pt x="16669" y="94468"/>
                    </a:cubicBezTo>
                    <a:cubicBezTo>
                      <a:pt x="18112" y="89660"/>
                      <a:pt x="20447" y="85103"/>
                      <a:pt x="21431" y="80180"/>
                    </a:cubicBezTo>
                    <a:cubicBezTo>
                      <a:pt x="22225" y="76211"/>
                      <a:pt x="22747" y="72179"/>
                      <a:pt x="23812" y="68274"/>
                    </a:cubicBezTo>
                    <a:cubicBezTo>
                      <a:pt x="25133" y="63431"/>
                      <a:pt x="26987" y="58749"/>
                      <a:pt x="28575" y="53986"/>
                    </a:cubicBezTo>
                    <a:cubicBezTo>
                      <a:pt x="29369" y="51605"/>
                      <a:pt x="30347" y="49278"/>
                      <a:pt x="30956" y="46843"/>
                    </a:cubicBezTo>
                    <a:cubicBezTo>
                      <a:pt x="34031" y="34541"/>
                      <a:pt x="31522" y="40041"/>
                      <a:pt x="38100" y="30174"/>
                    </a:cubicBezTo>
                    <a:cubicBezTo>
                      <a:pt x="40569" y="7954"/>
                      <a:pt x="29765" y="5965"/>
                      <a:pt x="30956" y="159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4586288" y="6188835"/>
                <a:ext cx="312065" cy="397703"/>
              </a:xfrm>
              <a:custGeom>
                <a:avLst/>
                <a:gdLst>
                  <a:gd name="connsiteX0" fmla="*/ 90487 w 312065"/>
                  <a:gd name="connsiteY0" fmla="*/ 34 h 397703"/>
                  <a:gd name="connsiteX1" fmla="*/ 114300 w 312065"/>
                  <a:gd name="connsiteY1" fmla="*/ 19084 h 397703"/>
                  <a:gd name="connsiteX2" fmla="*/ 133350 w 312065"/>
                  <a:gd name="connsiteY2" fmla="*/ 35753 h 397703"/>
                  <a:gd name="connsiteX3" fmla="*/ 140493 w 312065"/>
                  <a:gd name="connsiteY3" fmla="*/ 40515 h 397703"/>
                  <a:gd name="connsiteX4" fmla="*/ 166687 w 312065"/>
                  <a:gd name="connsiteY4" fmla="*/ 47659 h 397703"/>
                  <a:gd name="connsiteX5" fmla="*/ 180975 w 312065"/>
                  <a:gd name="connsiteY5" fmla="*/ 52421 h 397703"/>
                  <a:gd name="connsiteX6" fmla="*/ 202406 w 312065"/>
                  <a:gd name="connsiteY6" fmla="*/ 57184 h 397703"/>
                  <a:gd name="connsiteX7" fmla="*/ 211931 w 312065"/>
                  <a:gd name="connsiteY7" fmla="*/ 61946 h 397703"/>
                  <a:gd name="connsiteX8" fmla="*/ 219075 w 312065"/>
                  <a:gd name="connsiteY8" fmla="*/ 66709 h 397703"/>
                  <a:gd name="connsiteX9" fmla="*/ 211931 w 312065"/>
                  <a:gd name="connsiteY9" fmla="*/ 83378 h 397703"/>
                  <a:gd name="connsiteX10" fmla="*/ 202406 w 312065"/>
                  <a:gd name="connsiteY10" fmla="*/ 97665 h 397703"/>
                  <a:gd name="connsiteX11" fmla="*/ 197643 w 312065"/>
                  <a:gd name="connsiteY11" fmla="*/ 107190 h 397703"/>
                  <a:gd name="connsiteX12" fmla="*/ 195262 w 312065"/>
                  <a:gd name="connsiteY12" fmla="*/ 114334 h 397703"/>
                  <a:gd name="connsiteX13" fmla="*/ 185737 w 312065"/>
                  <a:gd name="connsiteY13" fmla="*/ 133384 h 397703"/>
                  <a:gd name="connsiteX14" fmla="*/ 173831 w 312065"/>
                  <a:gd name="connsiteY14" fmla="*/ 154815 h 397703"/>
                  <a:gd name="connsiteX15" fmla="*/ 169068 w 312065"/>
                  <a:gd name="connsiteY15" fmla="*/ 161959 h 397703"/>
                  <a:gd name="connsiteX16" fmla="*/ 230981 w 312065"/>
                  <a:gd name="connsiteY16" fmla="*/ 166721 h 397703"/>
                  <a:gd name="connsiteX17" fmla="*/ 238125 w 312065"/>
                  <a:gd name="connsiteY17" fmla="*/ 169103 h 397703"/>
                  <a:gd name="connsiteX18" fmla="*/ 259556 w 312065"/>
                  <a:gd name="connsiteY18" fmla="*/ 171484 h 397703"/>
                  <a:gd name="connsiteX19" fmla="*/ 280987 w 312065"/>
                  <a:gd name="connsiteY19" fmla="*/ 176246 h 397703"/>
                  <a:gd name="connsiteX20" fmla="*/ 295275 w 312065"/>
                  <a:gd name="connsiteY20" fmla="*/ 181009 h 397703"/>
                  <a:gd name="connsiteX21" fmla="*/ 302418 w 312065"/>
                  <a:gd name="connsiteY21" fmla="*/ 185771 h 397703"/>
                  <a:gd name="connsiteX22" fmla="*/ 311943 w 312065"/>
                  <a:gd name="connsiteY22" fmla="*/ 200059 h 397703"/>
                  <a:gd name="connsiteX23" fmla="*/ 302418 w 312065"/>
                  <a:gd name="connsiteY23" fmla="*/ 221490 h 397703"/>
                  <a:gd name="connsiteX24" fmla="*/ 297656 w 312065"/>
                  <a:gd name="connsiteY24" fmla="*/ 235778 h 397703"/>
                  <a:gd name="connsiteX25" fmla="*/ 295275 w 312065"/>
                  <a:gd name="connsiteY25" fmla="*/ 250065 h 397703"/>
                  <a:gd name="connsiteX26" fmla="*/ 290512 w 312065"/>
                  <a:gd name="connsiteY26" fmla="*/ 266734 h 397703"/>
                  <a:gd name="connsiteX27" fmla="*/ 273843 w 312065"/>
                  <a:gd name="connsiteY27" fmla="*/ 264353 h 397703"/>
                  <a:gd name="connsiteX28" fmla="*/ 261937 w 312065"/>
                  <a:gd name="connsiteY28" fmla="*/ 257209 h 397703"/>
                  <a:gd name="connsiteX29" fmla="*/ 247650 w 312065"/>
                  <a:gd name="connsiteY29" fmla="*/ 252446 h 397703"/>
                  <a:gd name="connsiteX30" fmla="*/ 240506 w 312065"/>
                  <a:gd name="connsiteY30" fmla="*/ 247684 h 397703"/>
                  <a:gd name="connsiteX31" fmla="*/ 221456 w 312065"/>
                  <a:gd name="connsiteY31" fmla="*/ 242921 h 397703"/>
                  <a:gd name="connsiteX32" fmla="*/ 195262 w 312065"/>
                  <a:gd name="connsiteY32" fmla="*/ 231015 h 397703"/>
                  <a:gd name="connsiteX33" fmla="*/ 190500 w 312065"/>
                  <a:gd name="connsiteY33" fmla="*/ 240540 h 397703"/>
                  <a:gd name="connsiteX34" fmla="*/ 188118 w 312065"/>
                  <a:gd name="connsiteY34" fmla="*/ 257209 h 397703"/>
                  <a:gd name="connsiteX35" fmla="*/ 183356 w 312065"/>
                  <a:gd name="connsiteY35" fmla="*/ 276259 h 397703"/>
                  <a:gd name="connsiteX36" fmla="*/ 180975 w 312065"/>
                  <a:gd name="connsiteY36" fmla="*/ 323884 h 397703"/>
                  <a:gd name="connsiteX37" fmla="*/ 178593 w 312065"/>
                  <a:gd name="connsiteY37" fmla="*/ 333409 h 397703"/>
                  <a:gd name="connsiteX38" fmla="*/ 173831 w 312065"/>
                  <a:gd name="connsiteY38" fmla="*/ 357221 h 397703"/>
                  <a:gd name="connsiteX39" fmla="*/ 171450 w 312065"/>
                  <a:gd name="connsiteY39" fmla="*/ 366746 h 397703"/>
                  <a:gd name="connsiteX40" fmla="*/ 166687 w 312065"/>
                  <a:gd name="connsiteY40" fmla="*/ 376271 h 397703"/>
                  <a:gd name="connsiteX41" fmla="*/ 161925 w 312065"/>
                  <a:gd name="connsiteY41" fmla="*/ 390559 h 397703"/>
                  <a:gd name="connsiteX42" fmla="*/ 123825 w 312065"/>
                  <a:gd name="connsiteY42" fmla="*/ 397703 h 397703"/>
                  <a:gd name="connsiteX43" fmla="*/ 78581 w 312065"/>
                  <a:gd name="connsiteY43" fmla="*/ 395321 h 397703"/>
                  <a:gd name="connsiteX44" fmla="*/ 69056 w 312065"/>
                  <a:gd name="connsiteY44" fmla="*/ 390559 h 397703"/>
                  <a:gd name="connsiteX45" fmla="*/ 45243 w 312065"/>
                  <a:gd name="connsiteY45" fmla="*/ 383415 h 397703"/>
                  <a:gd name="connsiteX46" fmla="*/ 26193 w 312065"/>
                  <a:gd name="connsiteY46" fmla="*/ 376271 h 397703"/>
                  <a:gd name="connsiteX47" fmla="*/ 19050 w 312065"/>
                  <a:gd name="connsiteY47" fmla="*/ 371509 h 397703"/>
                  <a:gd name="connsiteX48" fmla="*/ 7143 w 312065"/>
                  <a:gd name="connsiteY48" fmla="*/ 357221 h 397703"/>
                  <a:gd name="connsiteX49" fmla="*/ 0 w 312065"/>
                  <a:gd name="connsiteY49" fmla="*/ 354840 h 397703"/>
                  <a:gd name="connsiteX50" fmla="*/ 2381 w 312065"/>
                  <a:gd name="connsiteY50" fmla="*/ 326265 h 397703"/>
                  <a:gd name="connsiteX51" fmla="*/ 4762 w 312065"/>
                  <a:gd name="connsiteY51" fmla="*/ 319121 h 397703"/>
                  <a:gd name="connsiteX52" fmla="*/ 9525 w 312065"/>
                  <a:gd name="connsiteY52" fmla="*/ 295309 h 397703"/>
                  <a:gd name="connsiteX53" fmla="*/ 11906 w 312065"/>
                  <a:gd name="connsiteY53" fmla="*/ 271496 h 397703"/>
                  <a:gd name="connsiteX54" fmla="*/ 14287 w 312065"/>
                  <a:gd name="connsiteY54" fmla="*/ 264353 h 397703"/>
                  <a:gd name="connsiteX55" fmla="*/ 16668 w 312065"/>
                  <a:gd name="connsiteY55" fmla="*/ 240540 h 397703"/>
                  <a:gd name="connsiteX56" fmla="*/ 19050 w 312065"/>
                  <a:gd name="connsiteY56" fmla="*/ 219109 h 397703"/>
                  <a:gd name="connsiteX57" fmla="*/ 30956 w 312065"/>
                  <a:gd name="connsiteY57" fmla="*/ 221490 h 397703"/>
                  <a:gd name="connsiteX58" fmla="*/ 40481 w 312065"/>
                  <a:gd name="connsiteY58" fmla="*/ 226253 h 397703"/>
                  <a:gd name="connsiteX59" fmla="*/ 52387 w 312065"/>
                  <a:gd name="connsiteY59" fmla="*/ 231015 h 397703"/>
                  <a:gd name="connsiteX60" fmla="*/ 69056 w 312065"/>
                  <a:gd name="connsiteY60" fmla="*/ 238159 h 397703"/>
                  <a:gd name="connsiteX61" fmla="*/ 107156 w 312065"/>
                  <a:gd name="connsiteY61" fmla="*/ 240540 h 397703"/>
                  <a:gd name="connsiteX62" fmla="*/ 109537 w 312065"/>
                  <a:gd name="connsiteY62" fmla="*/ 142909 h 397703"/>
                  <a:gd name="connsiteX63" fmla="*/ 95250 w 312065"/>
                  <a:gd name="connsiteY63" fmla="*/ 140528 h 397703"/>
                  <a:gd name="connsiteX64" fmla="*/ 80962 w 312065"/>
                  <a:gd name="connsiteY64" fmla="*/ 135765 h 397703"/>
                  <a:gd name="connsiteX65" fmla="*/ 73818 w 312065"/>
                  <a:gd name="connsiteY65" fmla="*/ 128621 h 397703"/>
                  <a:gd name="connsiteX66" fmla="*/ 66675 w 312065"/>
                  <a:gd name="connsiteY66" fmla="*/ 123859 h 397703"/>
                  <a:gd name="connsiteX67" fmla="*/ 59531 w 312065"/>
                  <a:gd name="connsiteY67" fmla="*/ 116715 h 397703"/>
                  <a:gd name="connsiteX68" fmla="*/ 47625 w 312065"/>
                  <a:gd name="connsiteY68" fmla="*/ 114334 h 397703"/>
                  <a:gd name="connsiteX69" fmla="*/ 33337 w 312065"/>
                  <a:gd name="connsiteY69" fmla="*/ 109571 h 397703"/>
                  <a:gd name="connsiteX70" fmla="*/ 35718 w 312065"/>
                  <a:gd name="connsiteY70" fmla="*/ 102428 h 397703"/>
                  <a:gd name="connsiteX71" fmla="*/ 54768 w 312065"/>
                  <a:gd name="connsiteY71" fmla="*/ 83378 h 397703"/>
                  <a:gd name="connsiteX72" fmla="*/ 59531 w 312065"/>
                  <a:gd name="connsiteY72" fmla="*/ 76234 h 397703"/>
                  <a:gd name="connsiteX73" fmla="*/ 66675 w 312065"/>
                  <a:gd name="connsiteY73" fmla="*/ 59565 h 397703"/>
                  <a:gd name="connsiteX74" fmla="*/ 71437 w 312065"/>
                  <a:gd name="connsiteY74" fmla="*/ 52421 h 397703"/>
                  <a:gd name="connsiteX75" fmla="*/ 76200 w 312065"/>
                  <a:gd name="connsiteY75" fmla="*/ 42896 h 397703"/>
                  <a:gd name="connsiteX76" fmla="*/ 85725 w 312065"/>
                  <a:gd name="connsiteY76" fmla="*/ 30990 h 397703"/>
                  <a:gd name="connsiteX77" fmla="*/ 92868 w 312065"/>
                  <a:gd name="connsiteY77" fmla="*/ 23846 h 397703"/>
                  <a:gd name="connsiteX78" fmla="*/ 90487 w 312065"/>
                  <a:gd name="connsiteY78" fmla="*/ 34 h 39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2065" h="397703">
                    <a:moveTo>
                      <a:pt x="90487" y="34"/>
                    </a:moveTo>
                    <a:cubicBezTo>
                      <a:pt x="94059" y="-760"/>
                      <a:pt x="106582" y="12469"/>
                      <a:pt x="114300" y="19084"/>
                    </a:cubicBezTo>
                    <a:cubicBezTo>
                      <a:pt x="135255" y="37045"/>
                      <a:pt x="112611" y="20939"/>
                      <a:pt x="133350" y="35753"/>
                    </a:cubicBezTo>
                    <a:cubicBezTo>
                      <a:pt x="135679" y="37416"/>
                      <a:pt x="137878" y="39353"/>
                      <a:pt x="140493" y="40515"/>
                    </a:cubicBezTo>
                    <a:cubicBezTo>
                      <a:pt x="155733" y="47288"/>
                      <a:pt x="152186" y="43705"/>
                      <a:pt x="166687" y="47659"/>
                    </a:cubicBezTo>
                    <a:cubicBezTo>
                      <a:pt x="171530" y="48980"/>
                      <a:pt x="176105" y="51203"/>
                      <a:pt x="180975" y="52421"/>
                    </a:cubicBezTo>
                    <a:cubicBezTo>
                      <a:pt x="194426" y="55785"/>
                      <a:pt x="187291" y="54161"/>
                      <a:pt x="202406" y="57184"/>
                    </a:cubicBezTo>
                    <a:cubicBezTo>
                      <a:pt x="205581" y="58771"/>
                      <a:pt x="208849" y="60185"/>
                      <a:pt x="211931" y="61946"/>
                    </a:cubicBezTo>
                    <a:cubicBezTo>
                      <a:pt x="214416" y="63366"/>
                      <a:pt x="219075" y="63847"/>
                      <a:pt x="219075" y="66709"/>
                    </a:cubicBezTo>
                    <a:cubicBezTo>
                      <a:pt x="219075" y="72754"/>
                      <a:pt x="214797" y="78055"/>
                      <a:pt x="211931" y="83378"/>
                    </a:cubicBezTo>
                    <a:cubicBezTo>
                      <a:pt x="209217" y="88418"/>
                      <a:pt x="204966" y="92546"/>
                      <a:pt x="202406" y="97665"/>
                    </a:cubicBezTo>
                    <a:cubicBezTo>
                      <a:pt x="200818" y="100840"/>
                      <a:pt x="199041" y="103927"/>
                      <a:pt x="197643" y="107190"/>
                    </a:cubicBezTo>
                    <a:cubicBezTo>
                      <a:pt x="196654" y="109497"/>
                      <a:pt x="196301" y="112049"/>
                      <a:pt x="195262" y="114334"/>
                    </a:cubicBezTo>
                    <a:cubicBezTo>
                      <a:pt x="192324" y="120797"/>
                      <a:pt x="187982" y="126649"/>
                      <a:pt x="185737" y="133384"/>
                    </a:cubicBezTo>
                    <a:cubicBezTo>
                      <a:pt x="181546" y="145958"/>
                      <a:pt x="184748" y="138440"/>
                      <a:pt x="173831" y="154815"/>
                    </a:cubicBezTo>
                    <a:lnTo>
                      <a:pt x="169068" y="161959"/>
                    </a:lnTo>
                    <a:cubicBezTo>
                      <a:pt x="197670" y="169109"/>
                      <a:pt x="164007" y="161363"/>
                      <a:pt x="230981" y="166721"/>
                    </a:cubicBezTo>
                    <a:cubicBezTo>
                      <a:pt x="233483" y="166921"/>
                      <a:pt x="235649" y="168690"/>
                      <a:pt x="238125" y="169103"/>
                    </a:cubicBezTo>
                    <a:cubicBezTo>
                      <a:pt x="245215" y="170285"/>
                      <a:pt x="252412" y="170690"/>
                      <a:pt x="259556" y="171484"/>
                    </a:cubicBezTo>
                    <a:cubicBezTo>
                      <a:pt x="280003" y="178299"/>
                      <a:pt x="247446" y="167860"/>
                      <a:pt x="280987" y="176246"/>
                    </a:cubicBezTo>
                    <a:cubicBezTo>
                      <a:pt x="285857" y="177464"/>
                      <a:pt x="295275" y="181009"/>
                      <a:pt x="295275" y="181009"/>
                    </a:cubicBezTo>
                    <a:cubicBezTo>
                      <a:pt x="297656" y="182596"/>
                      <a:pt x="300534" y="183617"/>
                      <a:pt x="302418" y="185771"/>
                    </a:cubicBezTo>
                    <a:cubicBezTo>
                      <a:pt x="306187" y="190079"/>
                      <a:pt x="311002" y="194413"/>
                      <a:pt x="311943" y="200059"/>
                    </a:cubicBezTo>
                    <a:cubicBezTo>
                      <a:pt x="313077" y="206861"/>
                      <a:pt x="306088" y="215985"/>
                      <a:pt x="302418" y="221490"/>
                    </a:cubicBezTo>
                    <a:cubicBezTo>
                      <a:pt x="300831" y="226253"/>
                      <a:pt x="298481" y="230826"/>
                      <a:pt x="297656" y="235778"/>
                    </a:cubicBezTo>
                    <a:cubicBezTo>
                      <a:pt x="296862" y="240540"/>
                      <a:pt x="296222" y="245331"/>
                      <a:pt x="295275" y="250065"/>
                    </a:cubicBezTo>
                    <a:cubicBezTo>
                      <a:pt x="293781" y="257533"/>
                      <a:pt x="292779" y="259931"/>
                      <a:pt x="290512" y="266734"/>
                    </a:cubicBezTo>
                    <a:cubicBezTo>
                      <a:pt x="284956" y="265940"/>
                      <a:pt x="279168" y="266128"/>
                      <a:pt x="273843" y="264353"/>
                    </a:cubicBezTo>
                    <a:cubicBezTo>
                      <a:pt x="269452" y="262889"/>
                      <a:pt x="266150" y="259124"/>
                      <a:pt x="261937" y="257209"/>
                    </a:cubicBezTo>
                    <a:cubicBezTo>
                      <a:pt x="257367" y="255132"/>
                      <a:pt x="252237" y="254485"/>
                      <a:pt x="247650" y="252446"/>
                    </a:cubicBezTo>
                    <a:cubicBezTo>
                      <a:pt x="245035" y="251284"/>
                      <a:pt x="243066" y="248964"/>
                      <a:pt x="240506" y="247684"/>
                    </a:cubicBezTo>
                    <a:cubicBezTo>
                      <a:pt x="235626" y="245244"/>
                      <a:pt x="225981" y="243826"/>
                      <a:pt x="221456" y="242921"/>
                    </a:cubicBezTo>
                    <a:cubicBezTo>
                      <a:pt x="200161" y="232273"/>
                      <a:pt x="209141" y="235641"/>
                      <a:pt x="195262" y="231015"/>
                    </a:cubicBezTo>
                    <a:cubicBezTo>
                      <a:pt x="193675" y="234190"/>
                      <a:pt x="191434" y="237115"/>
                      <a:pt x="190500" y="240540"/>
                    </a:cubicBezTo>
                    <a:cubicBezTo>
                      <a:pt x="189023" y="245955"/>
                      <a:pt x="189041" y="251673"/>
                      <a:pt x="188118" y="257209"/>
                    </a:cubicBezTo>
                    <a:cubicBezTo>
                      <a:pt x="186202" y="268705"/>
                      <a:pt x="186423" y="267056"/>
                      <a:pt x="183356" y="276259"/>
                    </a:cubicBezTo>
                    <a:cubicBezTo>
                      <a:pt x="182562" y="292134"/>
                      <a:pt x="182295" y="308044"/>
                      <a:pt x="180975" y="323884"/>
                    </a:cubicBezTo>
                    <a:cubicBezTo>
                      <a:pt x="180703" y="327145"/>
                      <a:pt x="179179" y="330189"/>
                      <a:pt x="178593" y="333409"/>
                    </a:cubicBezTo>
                    <a:cubicBezTo>
                      <a:pt x="171477" y="372542"/>
                      <a:pt x="179945" y="335819"/>
                      <a:pt x="173831" y="357221"/>
                    </a:cubicBezTo>
                    <a:cubicBezTo>
                      <a:pt x="172932" y="360368"/>
                      <a:pt x="172599" y="363682"/>
                      <a:pt x="171450" y="366746"/>
                    </a:cubicBezTo>
                    <a:cubicBezTo>
                      <a:pt x="170204" y="370070"/>
                      <a:pt x="168005" y="372975"/>
                      <a:pt x="166687" y="376271"/>
                    </a:cubicBezTo>
                    <a:cubicBezTo>
                      <a:pt x="164823" y="380932"/>
                      <a:pt x="166826" y="389470"/>
                      <a:pt x="161925" y="390559"/>
                    </a:cubicBezTo>
                    <a:cubicBezTo>
                      <a:pt x="135014" y="396538"/>
                      <a:pt x="147738" y="394286"/>
                      <a:pt x="123825" y="397703"/>
                    </a:cubicBezTo>
                    <a:cubicBezTo>
                      <a:pt x="108744" y="396909"/>
                      <a:pt x="93556" y="397274"/>
                      <a:pt x="78581" y="395321"/>
                    </a:cubicBezTo>
                    <a:cubicBezTo>
                      <a:pt x="75061" y="394862"/>
                      <a:pt x="72319" y="391957"/>
                      <a:pt x="69056" y="390559"/>
                    </a:cubicBezTo>
                    <a:cubicBezTo>
                      <a:pt x="61386" y="387272"/>
                      <a:pt x="52913" y="386702"/>
                      <a:pt x="45243" y="383415"/>
                    </a:cubicBezTo>
                    <a:cubicBezTo>
                      <a:pt x="27806" y="375943"/>
                      <a:pt x="43757" y="380663"/>
                      <a:pt x="26193" y="376271"/>
                    </a:cubicBezTo>
                    <a:cubicBezTo>
                      <a:pt x="23812" y="374684"/>
                      <a:pt x="21073" y="373532"/>
                      <a:pt x="19050" y="371509"/>
                    </a:cubicBezTo>
                    <a:cubicBezTo>
                      <a:pt x="10265" y="362724"/>
                      <a:pt x="18845" y="365023"/>
                      <a:pt x="7143" y="357221"/>
                    </a:cubicBezTo>
                    <a:cubicBezTo>
                      <a:pt x="5055" y="355829"/>
                      <a:pt x="2381" y="355634"/>
                      <a:pt x="0" y="354840"/>
                    </a:cubicBezTo>
                    <a:cubicBezTo>
                      <a:pt x="794" y="345315"/>
                      <a:pt x="1118" y="335739"/>
                      <a:pt x="2381" y="326265"/>
                    </a:cubicBezTo>
                    <a:cubicBezTo>
                      <a:pt x="2713" y="323777"/>
                      <a:pt x="4270" y="321582"/>
                      <a:pt x="4762" y="319121"/>
                    </a:cubicBezTo>
                    <a:cubicBezTo>
                      <a:pt x="10232" y="291768"/>
                      <a:pt x="4145" y="311445"/>
                      <a:pt x="9525" y="295309"/>
                    </a:cubicBezTo>
                    <a:cubicBezTo>
                      <a:pt x="10319" y="287371"/>
                      <a:pt x="10693" y="279381"/>
                      <a:pt x="11906" y="271496"/>
                    </a:cubicBezTo>
                    <a:cubicBezTo>
                      <a:pt x="12288" y="269015"/>
                      <a:pt x="13905" y="266834"/>
                      <a:pt x="14287" y="264353"/>
                    </a:cubicBezTo>
                    <a:cubicBezTo>
                      <a:pt x="15500" y="256468"/>
                      <a:pt x="15833" y="248473"/>
                      <a:pt x="16668" y="240540"/>
                    </a:cubicBezTo>
                    <a:cubicBezTo>
                      <a:pt x="17421" y="233392"/>
                      <a:pt x="18256" y="226253"/>
                      <a:pt x="19050" y="219109"/>
                    </a:cubicBezTo>
                    <a:cubicBezTo>
                      <a:pt x="23019" y="219903"/>
                      <a:pt x="27116" y="220210"/>
                      <a:pt x="30956" y="221490"/>
                    </a:cubicBezTo>
                    <a:cubicBezTo>
                      <a:pt x="34324" y="222613"/>
                      <a:pt x="37237" y="224811"/>
                      <a:pt x="40481" y="226253"/>
                    </a:cubicBezTo>
                    <a:cubicBezTo>
                      <a:pt x="44387" y="227989"/>
                      <a:pt x="48481" y="229279"/>
                      <a:pt x="52387" y="231015"/>
                    </a:cubicBezTo>
                    <a:cubicBezTo>
                      <a:pt x="56093" y="232662"/>
                      <a:pt x="64247" y="237653"/>
                      <a:pt x="69056" y="238159"/>
                    </a:cubicBezTo>
                    <a:cubicBezTo>
                      <a:pt x="81711" y="239491"/>
                      <a:pt x="94456" y="239746"/>
                      <a:pt x="107156" y="240540"/>
                    </a:cubicBezTo>
                    <a:cubicBezTo>
                      <a:pt x="150089" y="249126"/>
                      <a:pt x="134429" y="249946"/>
                      <a:pt x="109537" y="142909"/>
                    </a:cubicBezTo>
                    <a:cubicBezTo>
                      <a:pt x="108443" y="138206"/>
                      <a:pt x="100012" y="141322"/>
                      <a:pt x="95250" y="140528"/>
                    </a:cubicBezTo>
                    <a:cubicBezTo>
                      <a:pt x="90487" y="138940"/>
                      <a:pt x="85351" y="138203"/>
                      <a:pt x="80962" y="135765"/>
                    </a:cubicBezTo>
                    <a:cubicBezTo>
                      <a:pt x="78018" y="134129"/>
                      <a:pt x="76405" y="130777"/>
                      <a:pt x="73818" y="128621"/>
                    </a:cubicBezTo>
                    <a:cubicBezTo>
                      <a:pt x="71620" y="126789"/>
                      <a:pt x="68873" y="125691"/>
                      <a:pt x="66675" y="123859"/>
                    </a:cubicBezTo>
                    <a:cubicBezTo>
                      <a:pt x="64088" y="121703"/>
                      <a:pt x="62543" y="118221"/>
                      <a:pt x="59531" y="116715"/>
                    </a:cubicBezTo>
                    <a:cubicBezTo>
                      <a:pt x="55911" y="114905"/>
                      <a:pt x="51530" y="115399"/>
                      <a:pt x="47625" y="114334"/>
                    </a:cubicBezTo>
                    <a:cubicBezTo>
                      <a:pt x="42782" y="113013"/>
                      <a:pt x="33337" y="109571"/>
                      <a:pt x="33337" y="109571"/>
                    </a:cubicBezTo>
                    <a:cubicBezTo>
                      <a:pt x="34131" y="107190"/>
                      <a:pt x="34129" y="104370"/>
                      <a:pt x="35718" y="102428"/>
                    </a:cubicBezTo>
                    <a:cubicBezTo>
                      <a:pt x="41405" y="95478"/>
                      <a:pt x="49786" y="90850"/>
                      <a:pt x="54768" y="83378"/>
                    </a:cubicBezTo>
                    <a:lnTo>
                      <a:pt x="59531" y="76234"/>
                    </a:lnTo>
                    <a:cubicBezTo>
                      <a:pt x="62203" y="68217"/>
                      <a:pt x="61965" y="67808"/>
                      <a:pt x="66675" y="59565"/>
                    </a:cubicBezTo>
                    <a:cubicBezTo>
                      <a:pt x="68095" y="57080"/>
                      <a:pt x="70017" y="54906"/>
                      <a:pt x="71437" y="52421"/>
                    </a:cubicBezTo>
                    <a:cubicBezTo>
                      <a:pt x="73198" y="49339"/>
                      <a:pt x="74231" y="45850"/>
                      <a:pt x="76200" y="42896"/>
                    </a:cubicBezTo>
                    <a:cubicBezTo>
                      <a:pt x="79019" y="38667"/>
                      <a:pt x="82378" y="34815"/>
                      <a:pt x="85725" y="30990"/>
                    </a:cubicBezTo>
                    <a:cubicBezTo>
                      <a:pt x="87942" y="28456"/>
                      <a:pt x="91542" y="26941"/>
                      <a:pt x="92868" y="23846"/>
                    </a:cubicBezTo>
                    <a:cubicBezTo>
                      <a:pt x="94119" y="20928"/>
                      <a:pt x="86915" y="828"/>
                      <a:pt x="90487" y="3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5583325" y="6050455"/>
                <a:ext cx="117388" cy="243189"/>
              </a:xfrm>
              <a:custGeom>
                <a:avLst/>
                <a:gdLst>
                  <a:gd name="connsiteX0" fmla="*/ 19756 w 117388"/>
                  <a:gd name="connsiteY0" fmla="*/ 19351 h 243189"/>
                  <a:gd name="connsiteX1" fmla="*/ 50713 w 117388"/>
                  <a:gd name="connsiteY1" fmla="*/ 14589 h 243189"/>
                  <a:gd name="connsiteX2" fmla="*/ 62619 w 117388"/>
                  <a:gd name="connsiteY2" fmla="*/ 9826 h 243189"/>
                  <a:gd name="connsiteX3" fmla="*/ 72144 w 117388"/>
                  <a:gd name="connsiteY3" fmla="*/ 5064 h 243189"/>
                  <a:gd name="connsiteX4" fmla="*/ 91194 w 117388"/>
                  <a:gd name="connsiteY4" fmla="*/ 2683 h 243189"/>
                  <a:gd name="connsiteX5" fmla="*/ 100719 w 117388"/>
                  <a:gd name="connsiteY5" fmla="*/ 301 h 243189"/>
                  <a:gd name="connsiteX6" fmla="*/ 103100 w 117388"/>
                  <a:gd name="connsiteY6" fmla="*/ 7445 h 243189"/>
                  <a:gd name="connsiteX7" fmla="*/ 107863 w 117388"/>
                  <a:gd name="connsiteY7" fmla="*/ 59833 h 243189"/>
                  <a:gd name="connsiteX8" fmla="*/ 112625 w 117388"/>
                  <a:gd name="connsiteY8" fmla="*/ 93170 h 243189"/>
                  <a:gd name="connsiteX9" fmla="*/ 117388 w 117388"/>
                  <a:gd name="connsiteY9" fmla="*/ 109839 h 243189"/>
                  <a:gd name="connsiteX10" fmla="*/ 93575 w 117388"/>
                  <a:gd name="connsiteY10" fmla="*/ 131270 h 243189"/>
                  <a:gd name="connsiteX11" fmla="*/ 95956 w 117388"/>
                  <a:gd name="connsiteY11" fmla="*/ 138414 h 243189"/>
                  <a:gd name="connsiteX12" fmla="*/ 107863 w 117388"/>
                  <a:gd name="connsiteY12" fmla="*/ 159845 h 243189"/>
                  <a:gd name="connsiteX13" fmla="*/ 110244 w 117388"/>
                  <a:gd name="connsiteY13" fmla="*/ 171751 h 243189"/>
                  <a:gd name="connsiteX14" fmla="*/ 115006 w 117388"/>
                  <a:gd name="connsiteY14" fmla="*/ 190801 h 243189"/>
                  <a:gd name="connsiteX15" fmla="*/ 117388 w 117388"/>
                  <a:gd name="connsiteY15" fmla="*/ 214614 h 243189"/>
                  <a:gd name="connsiteX16" fmla="*/ 112625 w 117388"/>
                  <a:gd name="connsiteY16" fmla="*/ 233664 h 243189"/>
                  <a:gd name="connsiteX17" fmla="*/ 98338 w 117388"/>
                  <a:gd name="connsiteY17" fmla="*/ 236045 h 243189"/>
                  <a:gd name="connsiteX18" fmla="*/ 79288 w 117388"/>
                  <a:gd name="connsiteY18" fmla="*/ 240808 h 243189"/>
                  <a:gd name="connsiteX19" fmla="*/ 69763 w 117388"/>
                  <a:gd name="connsiteY19" fmla="*/ 243189 h 243189"/>
                  <a:gd name="connsiteX20" fmla="*/ 65000 w 117388"/>
                  <a:gd name="connsiteY20" fmla="*/ 233664 h 243189"/>
                  <a:gd name="connsiteX21" fmla="*/ 60238 w 117388"/>
                  <a:gd name="connsiteY21" fmla="*/ 186039 h 243189"/>
                  <a:gd name="connsiteX22" fmla="*/ 57856 w 117388"/>
                  <a:gd name="connsiteY22" fmla="*/ 176514 h 243189"/>
                  <a:gd name="connsiteX23" fmla="*/ 50713 w 117388"/>
                  <a:gd name="connsiteY23" fmla="*/ 152701 h 243189"/>
                  <a:gd name="connsiteX24" fmla="*/ 43569 w 117388"/>
                  <a:gd name="connsiteY24" fmla="*/ 150320 h 243189"/>
                  <a:gd name="connsiteX25" fmla="*/ 31663 w 117388"/>
                  <a:gd name="connsiteY25" fmla="*/ 152701 h 243189"/>
                  <a:gd name="connsiteX26" fmla="*/ 17375 w 117388"/>
                  <a:gd name="connsiteY26" fmla="*/ 64595 h 243189"/>
                  <a:gd name="connsiteX27" fmla="*/ 10231 w 117388"/>
                  <a:gd name="connsiteY27" fmla="*/ 40783 h 243189"/>
                  <a:gd name="connsiteX28" fmla="*/ 7850 w 117388"/>
                  <a:gd name="connsiteY28" fmla="*/ 28876 h 243189"/>
                  <a:gd name="connsiteX29" fmla="*/ 3088 w 117388"/>
                  <a:gd name="connsiteY29" fmla="*/ 16970 h 243189"/>
                  <a:gd name="connsiteX30" fmla="*/ 706 w 117388"/>
                  <a:gd name="connsiteY30" fmla="*/ 9826 h 243189"/>
                  <a:gd name="connsiteX31" fmla="*/ 7850 w 117388"/>
                  <a:gd name="connsiteY31" fmla="*/ 14589 h 243189"/>
                  <a:gd name="connsiteX32" fmla="*/ 19756 w 117388"/>
                  <a:gd name="connsiteY32" fmla="*/ 19351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388" h="243189">
                    <a:moveTo>
                      <a:pt x="19756" y="19351"/>
                    </a:moveTo>
                    <a:cubicBezTo>
                      <a:pt x="26900" y="19351"/>
                      <a:pt x="47080" y="15580"/>
                      <a:pt x="50713" y="14589"/>
                    </a:cubicBezTo>
                    <a:cubicBezTo>
                      <a:pt x="54837" y="13464"/>
                      <a:pt x="58713" y="11562"/>
                      <a:pt x="62619" y="9826"/>
                    </a:cubicBezTo>
                    <a:cubicBezTo>
                      <a:pt x="65863" y="8384"/>
                      <a:pt x="68700" y="5925"/>
                      <a:pt x="72144" y="5064"/>
                    </a:cubicBezTo>
                    <a:cubicBezTo>
                      <a:pt x="78352" y="3512"/>
                      <a:pt x="84844" y="3477"/>
                      <a:pt x="91194" y="2683"/>
                    </a:cubicBezTo>
                    <a:cubicBezTo>
                      <a:pt x="94369" y="1889"/>
                      <a:pt x="97680" y="-914"/>
                      <a:pt x="100719" y="301"/>
                    </a:cubicBezTo>
                    <a:cubicBezTo>
                      <a:pt x="103050" y="1233"/>
                      <a:pt x="102873" y="4945"/>
                      <a:pt x="103100" y="7445"/>
                    </a:cubicBezTo>
                    <a:cubicBezTo>
                      <a:pt x="108125" y="62731"/>
                      <a:pt x="100286" y="37110"/>
                      <a:pt x="107863" y="59833"/>
                    </a:cubicBezTo>
                    <a:cubicBezTo>
                      <a:pt x="109326" y="71540"/>
                      <a:pt x="110336" y="81725"/>
                      <a:pt x="112625" y="93170"/>
                    </a:cubicBezTo>
                    <a:cubicBezTo>
                      <a:pt x="114121" y="100650"/>
                      <a:pt x="115117" y="103027"/>
                      <a:pt x="117388" y="109839"/>
                    </a:cubicBezTo>
                    <a:cubicBezTo>
                      <a:pt x="107670" y="148706"/>
                      <a:pt x="122447" y="114772"/>
                      <a:pt x="93575" y="131270"/>
                    </a:cubicBezTo>
                    <a:cubicBezTo>
                      <a:pt x="91396" y="132515"/>
                      <a:pt x="94737" y="136220"/>
                      <a:pt x="95956" y="138414"/>
                    </a:cubicBezTo>
                    <a:cubicBezTo>
                      <a:pt x="104015" y="152920"/>
                      <a:pt x="104924" y="148091"/>
                      <a:pt x="107863" y="159845"/>
                    </a:cubicBezTo>
                    <a:cubicBezTo>
                      <a:pt x="108845" y="163771"/>
                      <a:pt x="109262" y="167825"/>
                      <a:pt x="110244" y="171751"/>
                    </a:cubicBezTo>
                    <a:cubicBezTo>
                      <a:pt x="113678" y="185490"/>
                      <a:pt x="112498" y="171992"/>
                      <a:pt x="115006" y="190801"/>
                    </a:cubicBezTo>
                    <a:cubicBezTo>
                      <a:pt x="116060" y="198708"/>
                      <a:pt x="116594" y="206676"/>
                      <a:pt x="117388" y="214614"/>
                    </a:cubicBezTo>
                    <a:cubicBezTo>
                      <a:pt x="115800" y="220964"/>
                      <a:pt x="116974" y="228772"/>
                      <a:pt x="112625" y="233664"/>
                    </a:cubicBezTo>
                    <a:cubicBezTo>
                      <a:pt x="109417" y="237272"/>
                      <a:pt x="103059" y="235033"/>
                      <a:pt x="98338" y="236045"/>
                    </a:cubicBezTo>
                    <a:cubicBezTo>
                      <a:pt x="91938" y="237417"/>
                      <a:pt x="85638" y="239220"/>
                      <a:pt x="79288" y="240808"/>
                    </a:cubicBezTo>
                    <a:lnTo>
                      <a:pt x="69763" y="243189"/>
                    </a:lnTo>
                    <a:cubicBezTo>
                      <a:pt x="68175" y="240014"/>
                      <a:pt x="65798" y="237123"/>
                      <a:pt x="65000" y="233664"/>
                    </a:cubicBezTo>
                    <a:cubicBezTo>
                      <a:pt x="63839" y="228634"/>
                      <a:pt x="60600" y="188756"/>
                      <a:pt x="60238" y="186039"/>
                    </a:cubicBezTo>
                    <a:cubicBezTo>
                      <a:pt x="59805" y="182795"/>
                      <a:pt x="58442" y="179734"/>
                      <a:pt x="57856" y="176514"/>
                    </a:cubicBezTo>
                    <a:cubicBezTo>
                      <a:pt x="56482" y="168955"/>
                      <a:pt x="57869" y="158426"/>
                      <a:pt x="50713" y="152701"/>
                    </a:cubicBezTo>
                    <a:cubicBezTo>
                      <a:pt x="48753" y="151133"/>
                      <a:pt x="45950" y="151114"/>
                      <a:pt x="43569" y="150320"/>
                    </a:cubicBezTo>
                    <a:cubicBezTo>
                      <a:pt x="39600" y="151114"/>
                      <a:pt x="35710" y="152701"/>
                      <a:pt x="31663" y="152701"/>
                    </a:cubicBezTo>
                    <a:cubicBezTo>
                      <a:pt x="-8158" y="152701"/>
                      <a:pt x="19043" y="97963"/>
                      <a:pt x="17375" y="64595"/>
                    </a:cubicBezTo>
                    <a:cubicBezTo>
                      <a:pt x="17111" y="59309"/>
                      <a:pt x="10915" y="44203"/>
                      <a:pt x="10231" y="40783"/>
                    </a:cubicBezTo>
                    <a:cubicBezTo>
                      <a:pt x="9437" y="36814"/>
                      <a:pt x="9013" y="32753"/>
                      <a:pt x="7850" y="28876"/>
                    </a:cubicBezTo>
                    <a:cubicBezTo>
                      <a:pt x="6622" y="24782"/>
                      <a:pt x="4589" y="20972"/>
                      <a:pt x="3088" y="16970"/>
                    </a:cubicBezTo>
                    <a:cubicBezTo>
                      <a:pt x="2207" y="14620"/>
                      <a:pt x="-1539" y="10949"/>
                      <a:pt x="706" y="9826"/>
                    </a:cubicBezTo>
                    <a:cubicBezTo>
                      <a:pt x="3266" y="8546"/>
                      <a:pt x="5651" y="12757"/>
                      <a:pt x="7850" y="14589"/>
                    </a:cubicBezTo>
                    <a:cubicBezTo>
                      <a:pt x="15049" y="20589"/>
                      <a:pt x="12612" y="19351"/>
                      <a:pt x="19756" y="1935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5914481" y="6105525"/>
                <a:ext cx="268722" cy="161925"/>
              </a:xfrm>
              <a:custGeom>
                <a:avLst/>
                <a:gdLst>
                  <a:gd name="connsiteX0" fmla="*/ 544 w 268722"/>
                  <a:gd name="connsiteY0" fmla="*/ 66675 h 161925"/>
                  <a:gd name="connsiteX1" fmla="*/ 17213 w 268722"/>
                  <a:gd name="connsiteY1" fmla="*/ 61913 h 161925"/>
                  <a:gd name="connsiteX2" fmla="*/ 29119 w 268722"/>
                  <a:gd name="connsiteY2" fmla="*/ 59531 h 161925"/>
                  <a:gd name="connsiteX3" fmla="*/ 43407 w 268722"/>
                  <a:gd name="connsiteY3" fmla="*/ 54769 h 161925"/>
                  <a:gd name="connsiteX4" fmla="*/ 71982 w 268722"/>
                  <a:gd name="connsiteY4" fmla="*/ 47625 h 161925"/>
                  <a:gd name="connsiteX5" fmla="*/ 79125 w 268722"/>
                  <a:gd name="connsiteY5" fmla="*/ 45244 h 161925"/>
                  <a:gd name="connsiteX6" fmla="*/ 88650 w 268722"/>
                  <a:gd name="connsiteY6" fmla="*/ 42863 h 161925"/>
                  <a:gd name="connsiteX7" fmla="*/ 119607 w 268722"/>
                  <a:gd name="connsiteY7" fmla="*/ 33338 h 161925"/>
                  <a:gd name="connsiteX8" fmla="*/ 143419 w 268722"/>
                  <a:gd name="connsiteY8" fmla="*/ 30956 h 161925"/>
                  <a:gd name="connsiteX9" fmla="*/ 150563 w 268722"/>
                  <a:gd name="connsiteY9" fmla="*/ 26194 h 161925"/>
                  <a:gd name="connsiteX10" fmla="*/ 191044 w 268722"/>
                  <a:gd name="connsiteY10" fmla="*/ 21431 h 161925"/>
                  <a:gd name="connsiteX11" fmla="*/ 224382 w 268722"/>
                  <a:gd name="connsiteY11" fmla="*/ 14288 h 161925"/>
                  <a:gd name="connsiteX12" fmla="*/ 231525 w 268722"/>
                  <a:gd name="connsiteY12" fmla="*/ 11906 h 161925"/>
                  <a:gd name="connsiteX13" fmla="*/ 241050 w 268722"/>
                  <a:gd name="connsiteY13" fmla="*/ 9525 h 161925"/>
                  <a:gd name="connsiteX14" fmla="*/ 250575 w 268722"/>
                  <a:gd name="connsiteY14" fmla="*/ 4763 h 161925"/>
                  <a:gd name="connsiteX15" fmla="*/ 264863 w 268722"/>
                  <a:gd name="connsiteY15" fmla="*/ 0 h 161925"/>
                  <a:gd name="connsiteX16" fmla="*/ 267244 w 268722"/>
                  <a:gd name="connsiteY16" fmla="*/ 52388 h 161925"/>
                  <a:gd name="connsiteX17" fmla="*/ 264863 w 268722"/>
                  <a:gd name="connsiteY17" fmla="*/ 85725 h 161925"/>
                  <a:gd name="connsiteX18" fmla="*/ 238669 w 268722"/>
                  <a:gd name="connsiteY18" fmla="*/ 88106 h 161925"/>
                  <a:gd name="connsiteX19" fmla="*/ 202950 w 268722"/>
                  <a:gd name="connsiteY19" fmla="*/ 90488 h 161925"/>
                  <a:gd name="connsiteX20" fmla="*/ 181519 w 268722"/>
                  <a:gd name="connsiteY20" fmla="*/ 95250 h 161925"/>
                  <a:gd name="connsiteX21" fmla="*/ 174375 w 268722"/>
                  <a:gd name="connsiteY21" fmla="*/ 97631 h 161925"/>
                  <a:gd name="connsiteX22" fmla="*/ 148182 w 268722"/>
                  <a:gd name="connsiteY22" fmla="*/ 100013 h 161925"/>
                  <a:gd name="connsiteX23" fmla="*/ 138657 w 268722"/>
                  <a:gd name="connsiteY23" fmla="*/ 130969 h 161925"/>
                  <a:gd name="connsiteX24" fmla="*/ 119607 w 268722"/>
                  <a:gd name="connsiteY24" fmla="*/ 133350 h 161925"/>
                  <a:gd name="connsiteX25" fmla="*/ 112463 w 268722"/>
                  <a:gd name="connsiteY25" fmla="*/ 135731 h 161925"/>
                  <a:gd name="connsiteX26" fmla="*/ 100557 w 268722"/>
                  <a:gd name="connsiteY26" fmla="*/ 138113 h 161925"/>
                  <a:gd name="connsiteX27" fmla="*/ 88650 w 268722"/>
                  <a:gd name="connsiteY27" fmla="*/ 142875 h 161925"/>
                  <a:gd name="connsiteX28" fmla="*/ 79125 w 268722"/>
                  <a:gd name="connsiteY28" fmla="*/ 147638 h 161925"/>
                  <a:gd name="connsiteX29" fmla="*/ 67219 w 268722"/>
                  <a:gd name="connsiteY29" fmla="*/ 150019 h 161925"/>
                  <a:gd name="connsiteX30" fmla="*/ 55313 w 268722"/>
                  <a:gd name="connsiteY30" fmla="*/ 154781 h 161925"/>
                  <a:gd name="connsiteX31" fmla="*/ 41025 w 268722"/>
                  <a:gd name="connsiteY31" fmla="*/ 159544 h 161925"/>
                  <a:gd name="connsiteX32" fmla="*/ 33882 w 268722"/>
                  <a:gd name="connsiteY32" fmla="*/ 161925 h 161925"/>
                  <a:gd name="connsiteX33" fmla="*/ 26738 w 268722"/>
                  <a:gd name="connsiteY33" fmla="*/ 157163 h 161925"/>
                  <a:gd name="connsiteX34" fmla="*/ 24357 w 268722"/>
                  <a:gd name="connsiteY34" fmla="*/ 138113 h 161925"/>
                  <a:gd name="connsiteX35" fmla="*/ 21975 w 268722"/>
                  <a:gd name="connsiteY35" fmla="*/ 130969 h 161925"/>
                  <a:gd name="connsiteX36" fmla="*/ 17213 w 268722"/>
                  <a:gd name="connsiteY36" fmla="*/ 114300 h 161925"/>
                  <a:gd name="connsiteX37" fmla="*/ 14832 w 268722"/>
                  <a:gd name="connsiteY37" fmla="*/ 97631 h 161925"/>
                  <a:gd name="connsiteX38" fmla="*/ 12450 w 268722"/>
                  <a:gd name="connsiteY38" fmla="*/ 90488 h 161925"/>
                  <a:gd name="connsiteX39" fmla="*/ 5307 w 268722"/>
                  <a:gd name="connsiteY39" fmla="*/ 85725 h 161925"/>
                  <a:gd name="connsiteX40" fmla="*/ 544 w 268722"/>
                  <a:gd name="connsiteY40" fmla="*/ 6667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68722" h="161925">
                    <a:moveTo>
                      <a:pt x="544" y="66675"/>
                    </a:moveTo>
                    <a:cubicBezTo>
                      <a:pt x="2528" y="62706"/>
                      <a:pt x="11607" y="63315"/>
                      <a:pt x="17213" y="61913"/>
                    </a:cubicBezTo>
                    <a:cubicBezTo>
                      <a:pt x="21139" y="60931"/>
                      <a:pt x="25214" y="60596"/>
                      <a:pt x="29119" y="59531"/>
                    </a:cubicBezTo>
                    <a:cubicBezTo>
                      <a:pt x="33962" y="58210"/>
                      <a:pt x="38570" y="56113"/>
                      <a:pt x="43407" y="54769"/>
                    </a:cubicBezTo>
                    <a:cubicBezTo>
                      <a:pt x="52867" y="52141"/>
                      <a:pt x="62668" y="50730"/>
                      <a:pt x="71982" y="47625"/>
                    </a:cubicBezTo>
                    <a:cubicBezTo>
                      <a:pt x="74363" y="46831"/>
                      <a:pt x="76712" y="45933"/>
                      <a:pt x="79125" y="45244"/>
                    </a:cubicBezTo>
                    <a:cubicBezTo>
                      <a:pt x="82272" y="44345"/>
                      <a:pt x="85545" y="43898"/>
                      <a:pt x="88650" y="42863"/>
                    </a:cubicBezTo>
                    <a:cubicBezTo>
                      <a:pt x="102038" y="38400"/>
                      <a:pt x="103448" y="34954"/>
                      <a:pt x="119607" y="33338"/>
                    </a:cubicBezTo>
                    <a:lnTo>
                      <a:pt x="143419" y="30956"/>
                    </a:lnTo>
                    <a:cubicBezTo>
                      <a:pt x="145800" y="29369"/>
                      <a:pt x="147883" y="27199"/>
                      <a:pt x="150563" y="26194"/>
                    </a:cubicBezTo>
                    <a:cubicBezTo>
                      <a:pt x="159073" y="23003"/>
                      <a:pt x="188590" y="21636"/>
                      <a:pt x="191044" y="21431"/>
                    </a:cubicBezTo>
                    <a:cubicBezTo>
                      <a:pt x="211403" y="14646"/>
                      <a:pt x="200351" y="17292"/>
                      <a:pt x="224382" y="14288"/>
                    </a:cubicBezTo>
                    <a:cubicBezTo>
                      <a:pt x="226763" y="13494"/>
                      <a:pt x="229112" y="12596"/>
                      <a:pt x="231525" y="11906"/>
                    </a:cubicBezTo>
                    <a:cubicBezTo>
                      <a:pt x="234672" y="11007"/>
                      <a:pt x="237986" y="10674"/>
                      <a:pt x="241050" y="9525"/>
                    </a:cubicBezTo>
                    <a:cubicBezTo>
                      <a:pt x="244374" y="8279"/>
                      <a:pt x="247279" y="6081"/>
                      <a:pt x="250575" y="4763"/>
                    </a:cubicBezTo>
                    <a:cubicBezTo>
                      <a:pt x="255236" y="2899"/>
                      <a:pt x="264863" y="0"/>
                      <a:pt x="264863" y="0"/>
                    </a:cubicBezTo>
                    <a:cubicBezTo>
                      <a:pt x="265657" y="17463"/>
                      <a:pt x="267244" y="34907"/>
                      <a:pt x="267244" y="52388"/>
                    </a:cubicBezTo>
                    <a:cubicBezTo>
                      <a:pt x="267244" y="63529"/>
                      <a:pt x="271823" y="77026"/>
                      <a:pt x="264863" y="85725"/>
                    </a:cubicBezTo>
                    <a:cubicBezTo>
                      <a:pt x="259386" y="92571"/>
                      <a:pt x="247411" y="87434"/>
                      <a:pt x="238669" y="88106"/>
                    </a:cubicBezTo>
                    <a:cubicBezTo>
                      <a:pt x="226771" y="89021"/>
                      <a:pt x="214856" y="89694"/>
                      <a:pt x="202950" y="90488"/>
                    </a:cubicBezTo>
                    <a:cubicBezTo>
                      <a:pt x="194766" y="92125"/>
                      <a:pt x="189366" y="93008"/>
                      <a:pt x="181519" y="95250"/>
                    </a:cubicBezTo>
                    <a:cubicBezTo>
                      <a:pt x="179105" y="95940"/>
                      <a:pt x="176860" y="97276"/>
                      <a:pt x="174375" y="97631"/>
                    </a:cubicBezTo>
                    <a:cubicBezTo>
                      <a:pt x="165696" y="98871"/>
                      <a:pt x="156913" y="99219"/>
                      <a:pt x="148182" y="100013"/>
                    </a:cubicBezTo>
                    <a:cubicBezTo>
                      <a:pt x="125510" y="107569"/>
                      <a:pt x="165848" y="91693"/>
                      <a:pt x="138657" y="130969"/>
                    </a:cubicBezTo>
                    <a:cubicBezTo>
                      <a:pt x="135014" y="136231"/>
                      <a:pt x="125957" y="132556"/>
                      <a:pt x="119607" y="133350"/>
                    </a:cubicBezTo>
                    <a:cubicBezTo>
                      <a:pt x="117226" y="134144"/>
                      <a:pt x="114898" y="135122"/>
                      <a:pt x="112463" y="135731"/>
                    </a:cubicBezTo>
                    <a:cubicBezTo>
                      <a:pt x="108537" y="136713"/>
                      <a:pt x="104434" y="136950"/>
                      <a:pt x="100557" y="138113"/>
                    </a:cubicBezTo>
                    <a:cubicBezTo>
                      <a:pt x="96463" y="139341"/>
                      <a:pt x="92556" y="141139"/>
                      <a:pt x="88650" y="142875"/>
                    </a:cubicBezTo>
                    <a:cubicBezTo>
                      <a:pt x="85406" y="144317"/>
                      <a:pt x="82493" y="146515"/>
                      <a:pt x="79125" y="147638"/>
                    </a:cubicBezTo>
                    <a:cubicBezTo>
                      <a:pt x="75285" y="148918"/>
                      <a:pt x="71096" y="148856"/>
                      <a:pt x="67219" y="150019"/>
                    </a:cubicBezTo>
                    <a:cubicBezTo>
                      <a:pt x="63125" y="151247"/>
                      <a:pt x="59330" y="153320"/>
                      <a:pt x="55313" y="154781"/>
                    </a:cubicBezTo>
                    <a:cubicBezTo>
                      <a:pt x="50595" y="156497"/>
                      <a:pt x="45788" y="157956"/>
                      <a:pt x="41025" y="159544"/>
                    </a:cubicBezTo>
                    <a:lnTo>
                      <a:pt x="33882" y="161925"/>
                    </a:lnTo>
                    <a:cubicBezTo>
                      <a:pt x="31501" y="160338"/>
                      <a:pt x="27801" y="159820"/>
                      <a:pt x="26738" y="157163"/>
                    </a:cubicBezTo>
                    <a:cubicBezTo>
                      <a:pt x="24361" y="151221"/>
                      <a:pt x="25502" y="144409"/>
                      <a:pt x="24357" y="138113"/>
                    </a:cubicBezTo>
                    <a:cubicBezTo>
                      <a:pt x="23908" y="135643"/>
                      <a:pt x="22665" y="133383"/>
                      <a:pt x="21975" y="130969"/>
                    </a:cubicBezTo>
                    <a:cubicBezTo>
                      <a:pt x="15987" y="110012"/>
                      <a:pt x="22929" y="131449"/>
                      <a:pt x="17213" y="114300"/>
                    </a:cubicBezTo>
                    <a:cubicBezTo>
                      <a:pt x="16419" y="108744"/>
                      <a:pt x="15933" y="103135"/>
                      <a:pt x="14832" y="97631"/>
                    </a:cubicBezTo>
                    <a:cubicBezTo>
                      <a:pt x="14340" y="95170"/>
                      <a:pt x="14018" y="92448"/>
                      <a:pt x="12450" y="90488"/>
                    </a:cubicBezTo>
                    <a:cubicBezTo>
                      <a:pt x="10662" y="88253"/>
                      <a:pt x="7688" y="87313"/>
                      <a:pt x="5307" y="85725"/>
                    </a:cubicBezTo>
                    <a:cubicBezTo>
                      <a:pt x="2423" y="77075"/>
                      <a:pt x="-1440" y="70644"/>
                      <a:pt x="544" y="6667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6" name="Freeform 105"/>
              <p:cNvSpPr/>
              <p:nvPr/>
            </p:nvSpPr>
            <p:spPr>
              <a:xfrm>
                <a:off x="6211325" y="6034088"/>
                <a:ext cx="106131" cy="107156"/>
              </a:xfrm>
              <a:custGeom>
                <a:avLst/>
                <a:gdLst>
                  <a:gd name="connsiteX0" fmla="*/ 3738 w 106131"/>
                  <a:gd name="connsiteY0" fmla="*/ 16668 h 107156"/>
                  <a:gd name="connsiteX1" fmla="*/ 6119 w 106131"/>
                  <a:gd name="connsiteY1" fmla="*/ 52387 h 107156"/>
                  <a:gd name="connsiteX2" fmla="*/ 10881 w 106131"/>
                  <a:gd name="connsiteY2" fmla="*/ 66675 h 107156"/>
                  <a:gd name="connsiteX3" fmla="*/ 13263 w 106131"/>
                  <a:gd name="connsiteY3" fmla="*/ 76200 h 107156"/>
                  <a:gd name="connsiteX4" fmla="*/ 15644 w 106131"/>
                  <a:gd name="connsiteY4" fmla="*/ 90487 h 107156"/>
                  <a:gd name="connsiteX5" fmla="*/ 18025 w 106131"/>
                  <a:gd name="connsiteY5" fmla="*/ 97631 h 107156"/>
                  <a:gd name="connsiteX6" fmla="*/ 20406 w 106131"/>
                  <a:gd name="connsiteY6" fmla="*/ 107156 h 107156"/>
                  <a:gd name="connsiteX7" fmla="*/ 29931 w 106131"/>
                  <a:gd name="connsiteY7" fmla="*/ 104775 h 107156"/>
                  <a:gd name="connsiteX8" fmla="*/ 46600 w 106131"/>
                  <a:gd name="connsiteY8" fmla="*/ 100012 h 107156"/>
                  <a:gd name="connsiteX9" fmla="*/ 63269 w 106131"/>
                  <a:gd name="connsiteY9" fmla="*/ 97631 h 107156"/>
                  <a:gd name="connsiteX10" fmla="*/ 75175 w 106131"/>
                  <a:gd name="connsiteY10" fmla="*/ 95250 h 107156"/>
                  <a:gd name="connsiteX11" fmla="*/ 106131 w 106131"/>
                  <a:gd name="connsiteY11" fmla="*/ 92868 h 107156"/>
                  <a:gd name="connsiteX12" fmla="*/ 103750 w 106131"/>
                  <a:gd name="connsiteY12" fmla="*/ 73818 h 107156"/>
                  <a:gd name="connsiteX13" fmla="*/ 98988 w 106131"/>
                  <a:gd name="connsiteY13" fmla="*/ 59531 h 107156"/>
                  <a:gd name="connsiteX14" fmla="*/ 94225 w 106131"/>
                  <a:gd name="connsiteY14" fmla="*/ 45243 h 107156"/>
                  <a:gd name="connsiteX15" fmla="*/ 91844 w 106131"/>
                  <a:gd name="connsiteY15" fmla="*/ 38100 h 107156"/>
                  <a:gd name="connsiteX16" fmla="*/ 89463 w 106131"/>
                  <a:gd name="connsiteY16" fmla="*/ 26193 h 107156"/>
                  <a:gd name="connsiteX17" fmla="*/ 87081 w 106131"/>
                  <a:gd name="connsiteY17" fmla="*/ 9525 h 107156"/>
                  <a:gd name="connsiteX18" fmla="*/ 84700 w 106131"/>
                  <a:gd name="connsiteY18" fmla="*/ 2381 h 107156"/>
                  <a:gd name="connsiteX19" fmla="*/ 75175 w 106131"/>
                  <a:gd name="connsiteY19" fmla="*/ 0 h 107156"/>
                  <a:gd name="connsiteX20" fmla="*/ 51363 w 106131"/>
                  <a:gd name="connsiteY20" fmla="*/ 4762 h 107156"/>
                  <a:gd name="connsiteX21" fmla="*/ 37075 w 106131"/>
                  <a:gd name="connsiteY21" fmla="*/ 9525 h 107156"/>
                  <a:gd name="connsiteX22" fmla="*/ 3738 w 106131"/>
                  <a:gd name="connsiteY22" fmla="*/ 11906 h 107156"/>
                  <a:gd name="connsiteX23" fmla="*/ 3738 w 106131"/>
                  <a:gd name="connsiteY23" fmla="*/ 16668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6131" h="107156">
                    <a:moveTo>
                      <a:pt x="3738" y="16668"/>
                    </a:moveTo>
                    <a:cubicBezTo>
                      <a:pt x="4135" y="23415"/>
                      <a:pt x="4432" y="40574"/>
                      <a:pt x="6119" y="52387"/>
                    </a:cubicBezTo>
                    <a:cubicBezTo>
                      <a:pt x="6829" y="57357"/>
                      <a:pt x="9663" y="61805"/>
                      <a:pt x="10881" y="66675"/>
                    </a:cubicBezTo>
                    <a:cubicBezTo>
                      <a:pt x="11675" y="69850"/>
                      <a:pt x="12621" y="72991"/>
                      <a:pt x="13263" y="76200"/>
                    </a:cubicBezTo>
                    <a:cubicBezTo>
                      <a:pt x="14210" y="80934"/>
                      <a:pt x="14597" y="85774"/>
                      <a:pt x="15644" y="90487"/>
                    </a:cubicBezTo>
                    <a:cubicBezTo>
                      <a:pt x="16188" y="92937"/>
                      <a:pt x="17335" y="95217"/>
                      <a:pt x="18025" y="97631"/>
                    </a:cubicBezTo>
                    <a:cubicBezTo>
                      <a:pt x="18924" y="100778"/>
                      <a:pt x="19612" y="103981"/>
                      <a:pt x="20406" y="107156"/>
                    </a:cubicBezTo>
                    <a:cubicBezTo>
                      <a:pt x="23581" y="106362"/>
                      <a:pt x="26784" y="105674"/>
                      <a:pt x="29931" y="104775"/>
                    </a:cubicBezTo>
                    <a:cubicBezTo>
                      <a:pt x="38864" y="102222"/>
                      <a:pt x="36354" y="101875"/>
                      <a:pt x="46600" y="100012"/>
                    </a:cubicBezTo>
                    <a:cubicBezTo>
                      <a:pt x="52122" y="99008"/>
                      <a:pt x="57733" y="98554"/>
                      <a:pt x="63269" y="97631"/>
                    </a:cubicBezTo>
                    <a:cubicBezTo>
                      <a:pt x="67261" y="96966"/>
                      <a:pt x="71153" y="95697"/>
                      <a:pt x="75175" y="95250"/>
                    </a:cubicBezTo>
                    <a:cubicBezTo>
                      <a:pt x="85461" y="94107"/>
                      <a:pt x="95812" y="93662"/>
                      <a:pt x="106131" y="92868"/>
                    </a:cubicBezTo>
                    <a:cubicBezTo>
                      <a:pt x="105337" y="86518"/>
                      <a:pt x="105091" y="80075"/>
                      <a:pt x="103750" y="73818"/>
                    </a:cubicBezTo>
                    <a:cubicBezTo>
                      <a:pt x="102698" y="68910"/>
                      <a:pt x="100575" y="64293"/>
                      <a:pt x="98988" y="59531"/>
                    </a:cubicBezTo>
                    <a:lnTo>
                      <a:pt x="94225" y="45243"/>
                    </a:lnTo>
                    <a:cubicBezTo>
                      <a:pt x="93431" y="42862"/>
                      <a:pt x="92336" y="40561"/>
                      <a:pt x="91844" y="38100"/>
                    </a:cubicBezTo>
                    <a:cubicBezTo>
                      <a:pt x="91050" y="34131"/>
                      <a:pt x="90128" y="30185"/>
                      <a:pt x="89463" y="26193"/>
                    </a:cubicBezTo>
                    <a:cubicBezTo>
                      <a:pt x="88540" y="20657"/>
                      <a:pt x="88182" y="15028"/>
                      <a:pt x="87081" y="9525"/>
                    </a:cubicBezTo>
                    <a:cubicBezTo>
                      <a:pt x="86589" y="7064"/>
                      <a:pt x="86660" y="3949"/>
                      <a:pt x="84700" y="2381"/>
                    </a:cubicBezTo>
                    <a:cubicBezTo>
                      <a:pt x="82144" y="337"/>
                      <a:pt x="78350" y="794"/>
                      <a:pt x="75175" y="0"/>
                    </a:cubicBezTo>
                    <a:cubicBezTo>
                      <a:pt x="67238" y="1587"/>
                      <a:pt x="59042" y="2202"/>
                      <a:pt x="51363" y="4762"/>
                    </a:cubicBezTo>
                    <a:cubicBezTo>
                      <a:pt x="46600" y="6350"/>
                      <a:pt x="42083" y="9167"/>
                      <a:pt x="37075" y="9525"/>
                    </a:cubicBezTo>
                    <a:lnTo>
                      <a:pt x="3738" y="11906"/>
                    </a:lnTo>
                    <a:cubicBezTo>
                      <a:pt x="-4471" y="14642"/>
                      <a:pt x="3341" y="9921"/>
                      <a:pt x="3738" y="1666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 106"/>
              <p:cNvSpPr/>
              <p:nvPr/>
            </p:nvSpPr>
            <p:spPr>
              <a:xfrm>
                <a:off x="5903036" y="6281738"/>
                <a:ext cx="244547" cy="350945"/>
              </a:xfrm>
              <a:custGeom>
                <a:avLst/>
                <a:gdLst>
                  <a:gd name="connsiteX0" fmla="*/ 121527 w 244547"/>
                  <a:gd name="connsiteY0" fmla="*/ 33337 h 350945"/>
                  <a:gd name="connsiteX1" fmla="*/ 138195 w 244547"/>
                  <a:gd name="connsiteY1" fmla="*/ 30956 h 350945"/>
                  <a:gd name="connsiteX2" fmla="*/ 154864 w 244547"/>
                  <a:gd name="connsiteY2" fmla="*/ 23812 h 350945"/>
                  <a:gd name="connsiteX3" fmla="*/ 162008 w 244547"/>
                  <a:gd name="connsiteY3" fmla="*/ 21431 h 350945"/>
                  <a:gd name="connsiteX4" fmla="*/ 169152 w 244547"/>
                  <a:gd name="connsiteY4" fmla="*/ 14287 h 350945"/>
                  <a:gd name="connsiteX5" fmla="*/ 176295 w 244547"/>
                  <a:gd name="connsiteY5" fmla="*/ 11906 h 350945"/>
                  <a:gd name="connsiteX6" fmla="*/ 183439 w 244547"/>
                  <a:gd name="connsiteY6" fmla="*/ 7143 h 350945"/>
                  <a:gd name="connsiteX7" fmla="*/ 197727 w 244547"/>
                  <a:gd name="connsiteY7" fmla="*/ 0 h 350945"/>
                  <a:gd name="connsiteX8" fmla="*/ 202489 w 244547"/>
                  <a:gd name="connsiteY8" fmla="*/ 47625 h 350945"/>
                  <a:gd name="connsiteX9" fmla="*/ 207252 w 244547"/>
                  <a:gd name="connsiteY9" fmla="*/ 71437 h 350945"/>
                  <a:gd name="connsiteX10" fmla="*/ 209633 w 244547"/>
                  <a:gd name="connsiteY10" fmla="*/ 88106 h 350945"/>
                  <a:gd name="connsiteX11" fmla="*/ 212014 w 244547"/>
                  <a:gd name="connsiteY11" fmla="*/ 109537 h 350945"/>
                  <a:gd name="connsiteX12" fmla="*/ 216777 w 244547"/>
                  <a:gd name="connsiteY12" fmla="*/ 130968 h 350945"/>
                  <a:gd name="connsiteX13" fmla="*/ 221539 w 244547"/>
                  <a:gd name="connsiteY13" fmla="*/ 161925 h 350945"/>
                  <a:gd name="connsiteX14" fmla="*/ 226302 w 244547"/>
                  <a:gd name="connsiteY14" fmla="*/ 176212 h 350945"/>
                  <a:gd name="connsiteX15" fmla="*/ 233445 w 244547"/>
                  <a:gd name="connsiteY15" fmla="*/ 197643 h 350945"/>
                  <a:gd name="connsiteX16" fmla="*/ 235827 w 244547"/>
                  <a:gd name="connsiteY16" fmla="*/ 228600 h 350945"/>
                  <a:gd name="connsiteX17" fmla="*/ 240589 w 244547"/>
                  <a:gd name="connsiteY17" fmla="*/ 247650 h 350945"/>
                  <a:gd name="connsiteX18" fmla="*/ 242970 w 244547"/>
                  <a:gd name="connsiteY18" fmla="*/ 288131 h 350945"/>
                  <a:gd name="connsiteX19" fmla="*/ 240589 w 244547"/>
                  <a:gd name="connsiteY19" fmla="*/ 311943 h 350945"/>
                  <a:gd name="connsiteX20" fmla="*/ 188202 w 244547"/>
                  <a:gd name="connsiteY20" fmla="*/ 314325 h 350945"/>
                  <a:gd name="connsiteX21" fmla="*/ 181058 w 244547"/>
                  <a:gd name="connsiteY21" fmla="*/ 316706 h 350945"/>
                  <a:gd name="connsiteX22" fmla="*/ 162008 w 244547"/>
                  <a:gd name="connsiteY22" fmla="*/ 319087 h 350945"/>
                  <a:gd name="connsiteX23" fmla="*/ 152483 w 244547"/>
                  <a:gd name="connsiteY23" fmla="*/ 323850 h 350945"/>
                  <a:gd name="connsiteX24" fmla="*/ 138195 w 244547"/>
                  <a:gd name="connsiteY24" fmla="*/ 326231 h 350945"/>
                  <a:gd name="connsiteX25" fmla="*/ 114383 w 244547"/>
                  <a:gd name="connsiteY25" fmla="*/ 333375 h 350945"/>
                  <a:gd name="connsiteX26" fmla="*/ 90570 w 244547"/>
                  <a:gd name="connsiteY26" fmla="*/ 338137 h 350945"/>
                  <a:gd name="connsiteX27" fmla="*/ 78664 w 244547"/>
                  <a:gd name="connsiteY27" fmla="*/ 342900 h 350945"/>
                  <a:gd name="connsiteX28" fmla="*/ 71520 w 244547"/>
                  <a:gd name="connsiteY28" fmla="*/ 347662 h 350945"/>
                  <a:gd name="connsiteX29" fmla="*/ 61995 w 244547"/>
                  <a:gd name="connsiteY29" fmla="*/ 350043 h 350945"/>
                  <a:gd name="connsiteX30" fmla="*/ 28658 w 244547"/>
                  <a:gd name="connsiteY30" fmla="*/ 347662 h 350945"/>
                  <a:gd name="connsiteX31" fmla="*/ 26277 w 244547"/>
                  <a:gd name="connsiteY31" fmla="*/ 326231 h 350945"/>
                  <a:gd name="connsiteX32" fmla="*/ 23895 w 244547"/>
                  <a:gd name="connsiteY32" fmla="*/ 316706 h 350945"/>
                  <a:gd name="connsiteX33" fmla="*/ 21514 w 244547"/>
                  <a:gd name="connsiteY33" fmla="*/ 304800 h 350945"/>
                  <a:gd name="connsiteX34" fmla="*/ 19133 w 244547"/>
                  <a:gd name="connsiteY34" fmla="*/ 297656 h 350945"/>
                  <a:gd name="connsiteX35" fmla="*/ 16752 w 244547"/>
                  <a:gd name="connsiteY35" fmla="*/ 285750 h 350945"/>
                  <a:gd name="connsiteX36" fmla="*/ 14370 w 244547"/>
                  <a:gd name="connsiteY36" fmla="*/ 276225 h 350945"/>
                  <a:gd name="connsiteX37" fmla="*/ 9608 w 244547"/>
                  <a:gd name="connsiteY37" fmla="*/ 254793 h 350945"/>
                  <a:gd name="connsiteX38" fmla="*/ 4845 w 244547"/>
                  <a:gd name="connsiteY38" fmla="*/ 247650 h 350945"/>
                  <a:gd name="connsiteX39" fmla="*/ 2464 w 244547"/>
                  <a:gd name="connsiteY39" fmla="*/ 235743 h 350945"/>
                  <a:gd name="connsiteX40" fmla="*/ 83 w 244547"/>
                  <a:gd name="connsiteY40" fmla="*/ 228600 h 350945"/>
                  <a:gd name="connsiteX41" fmla="*/ 2464 w 244547"/>
                  <a:gd name="connsiteY41" fmla="*/ 219075 h 350945"/>
                  <a:gd name="connsiteX42" fmla="*/ 42945 w 244547"/>
                  <a:gd name="connsiteY42" fmla="*/ 216693 h 350945"/>
                  <a:gd name="connsiteX43" fmla="*/ 61995 w 244547"/>
                  <a:gd name="connsiteY43" fmla="*/ 207168 h 350945"/>
                  <a:gd name="connsiteX44" fmla="*/ 76283 w 244547"/>
                  <a:gd name="connsiteY44" fmla="*/ 200025 h 350945"/>
                  <a:gd name="connsiteX45" fmla="*/ 83427 w 244547"/>
                  <a:gd name="connsiteY45" fmla="*/ 192881 h 350945"/>
                  <a:gd name="connsiteX46" fmla="*/ 100095 w 244547"/>
                  <a:gd name="connsiteY46" fmla="*/ 185737 h 350945"/>
                  <a:gd name="connsiteX47" fmla="*/ 112002 w 244547"/>
                  <a:gd name="connsiteY47" fmla="*/ 178593 h 350945"/>
                  <a:gd name="connsiteX48" fmla="*/ 119145 w 244547"/>
                  <a:gd name="connsiteY48" fmla="*/ 173831 h 350945"/>
                  <a:gd name="connsiteX49" fmla="*/ 128670 w 244547"/>
                  <a:gd name="connsiteY49" fmla="*/ 171450 h 350945"/>
                  <a:gd name="connsiteX50" fmla="*/ 159627 w 244547"/>
                  <a:gd name="connsiteY50" fmla="*/ 161925 h 350945"/>
                  <a:gd name="connsiteX51" fmla="*/ 159627 w 244547"/>
                  <a:gd name="connsiteY51" fmla="*/ 116681 h 350945"/>
                  <a:gd name="connsiteX52" fmla="*/ 157245 w 244547"/>
                  <a:gd name="connsiteY52" fmla="*/ 97631 h 350945"/>
                  <a:gd name="connsiteX53" fmla="*/ 150102 w 244547"/>
                  <a:gd name="connsiteY53" fmla="*/ 83343 h 350945"/>
                  <a:gd name="connsiteX54" fmla="*/ 142958 w 244547"/>
                  <a:gd name="connsiteY54" fmla="*/ 71437 h 350945"/>
                  <a:gd name="connsiteX55" fmla="*/ 138195 w 244547"/>
                  <a:gd name="connsiteY55" fmla="*/ 54768 h 350945"/>
                  <a:gd name="connsiteX56" fmla="*/ 121527 w 244547"/>
                  <a:gd name="connsiteY56" fmla="*/ 33337 h 35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4547" h="350945">
                    <a:moveTo>
                      <a:pt x="121527" y="33337"/>
                    </a:moveTo>
                    <a:cubicBezTo>
                      <a:pt x="121527" y="29368"/>
                      <a:pt x="132692" y="32057"/>
                      <a:pt x="138195" y="30956"/>
                    </a:cubicBezTo>
                    <a:cubicBezTo>
                      <a:pt x="145179" y="29559"/>
                      <a:pt x="148083" y="26718"/>
                      <a:pt x="154864" y="23812"/>
                    </a:cubicBezTo>
                    <a:cubicBezTo>
                      <a:pt x="157171" y="22823"/>
                      <a:pt x="159627" y="22225"/>
                      <a:pt x="162008" y="21431"/>
                    </a:cubicBezTo>
                    <a:cubicBezTo>
                      <a:pt x="164389" y="19050"/>
                      <a:pt x="166350" y="16155"/>
                      <a:pt x="169152" y="14287"/>
                    </a:cubicBezTo>
                    <a:cubicBezTo>
                      <a:pt x="171240" y="12895"/>
                      <a:pt x="174050" y="13028"/>
                      <a:pt x="176295" y="11906"/>
                    </a:cubicBezTo>
                    <a:cubicBezTo>
                      <a:pt x="178855" y="10626"/>
                      <a:pt x="180879" y="8423"/>
                      <a:pt x="183439" y="7143"/>
                    </a:cubicBezTo>
                    <a:cubicBezTo>
                      <a:pt x="203165" y="-2720"/>
                      <a:pt x="177244" y="13653"/>
                      <a:pt x="197727" y="0"/>
                    </a:cubicBezTo>
                    <a:cubicBezTo>
                      <a:pt x="205009" y="21845"/>
                      <a:pt x="196588" y="-5479"/>
                      <a:pt x="202489" y="47625"/>
                    </a:cubicBezTo>
                    <a:cubicBezTo>
                      <a:pt x="203383" y="55670"/>
                      <a:pt x="205845" y="63466"/>
                      <a:pt x="207252" y="71437"/>
                    </a:cubicBezTo>
                    <a:cubicBezTo>
                      <a:pt x="208227" y="76964"/>
                      <a:pt x="208937" y="82537"/>
                      <a:pt x="209633" y="88106"/>
                    </a:cubicBezTo>
                    <a:cubicBezTo>
                      <a:pt x="210524" y="95238"/>
                      <a:pt x="210832" y="102447"/>
                      <a:pt x="212014" y="109537"/>
                    </a:cubicBezTo>
                    <a:cubicBezTo>
                      <a:pt x="213217" y="116755"/>
                      <a:pt x="215428" y="123775"/>
                      <a:pt x="216777" y="130968"/>
                    </a:cubicBezTo>
                    <a:cubicBezTo>
                      <a:pt x="217909" y="137008"/>
                      <a:pt x="219897" y="155356"/>
                      <a:pt x="221539" y="161925"/>
                    </a:cubicBezTo>
                    <a:cubicBezTo>
                      <a:pt x="222757" y="166795"/>
                      <a:pt x="224981" y="171369"/>
                      <a:pt x="226302" y="176212"/>
                    </a:cubicBezTo>
                    <a:cubicBezTo>
                      <a:pt x="231843" y="196526"/>
                      <a:pt x="224712" y="180176"/>
                      <a:pt x="233445" y="197643"/>
                    </a:cubicBezTo>
                    <a:cubicBezTo>
                      <a:pt x="234239" y="207962"/>
                      <a:pt x="234363" y="218355"/>
                      <a:pt x="235827" y="228600"/>
                    </a:cubicBezTo>
                    <a:cubicBezTo>
                      <a:pt x="236753" y="235080"/>
                      <a:pt x="240589" y="247650"/>
                      <a:pt x="240589" y="247650"/>
                    </a:cubicBezTo>
                    <a:cubicBezTo>
                      <a:pt x="241383" y="261144"/>
                      <a:pt x="242970" y="274614"/>
                      <a:pt x="242970" y="288131"/>
                    </a:cubicBezTo>
                    <a:cubicBezTo>
                      <a:pt x="242970" y="296108"/>
                      <a:pt x="247785" y="308501"/>
                      <a:pt x="240589" y="311943"/>
                    </a:cubicBezTo>
                    <a:cubicBezTo>
                      <a:pt x="224819" y="319485"/>
                      <a:pt x="205664" y="313531"/>
                      <a:pt x="188202" y="314325"/>
                    </a:cubicBezTo>
                    <a:cubicBezTo>
                      <a:pt x="185821" y="315119"/>
                      <a:pt x="183528" y="316257"/>
                      <a:pt x="181058" y="316706"/>
                    </a:cubicBezTo>
                    <a:cubicBezTo>
                      <a:pt x="174762" y="317851"/>
                      <a:pt x="168216" y="317535"/>
                      <a:pt x="162008" y="319087"/>
                    </a:cubicBezTo>
                    <a:cubicBezTo>
                      <a:pt x="158564" y="319948"/>
                      <a:pt x="155883" y="322830"/>
                      <a:pt x="152483" y="323850"/>
                    </a:cubicBezTo>
                    <a:cubicBezTo>
                      <a:pt x="147858" y="325237"/>
                      <a:pt x="142958" y="325437"/>
                      <a:pt x="138195" y="326231"/>
                    </a:cubicBezTo>
                    <a:cubicBezTo>
                      <a:pt x="129834" y="329018"/>
                      <a:pt x="123646" y="331195"/>
                      <a:pt x="114383" y="333375"/>
                    </a:cubicBezTo>
                    <a:cubicBezTo>
                      <a:pt x="106503" y="335229"/>
                      <a:pt x="98508" y="336550"/>
                      <a:pt x="90570" y="338137"/>
                    </a:cubicBezTo>
                    <a:cubicBezTo>
                      <a:pt x="86601" y="339725"/>
                      <a:pt x="82487" y="340988"/>
                      <a:pt x="78664" y="342900"/>
                    </a:cubicBezTo>
                    <a:cubicBezTo>
                      <a:pt x="76104" y="344180"/>
                      <a:pt x="74151" y="346535"/>
                      <a:pt x="71520" y="347662"/>
                    </a:cubicBezTo>
                    <a:cubicBezTo>
                      <a:pt x="68512" y="348951"/>
                      <a:pt x="65170" y="349249"/>
                      <a:pt x="61995" y="350043"/>
                    </a:cubicBezTo>
                    <a:cubicBezTo>
                      <a:pt x="50883" y="349249"/>
                      <a:pt x="37928" y="353842"/>
                      <a:pt x="28658" y="347662"/>
                    </a:cubicBezTo>
                    <a:cubicBezTo>
                      <a:pt x="22678" y="343675"/>
                      <a:pt x="27370" y="333335"/>
                      <a:pt x="26277" y="326231"/>
                    </a:cubicBezTo>
                    <a:cubicBezTo>
                      <a:pt x="25779" y="322996"/>
                      <a:pt x="24605" y="319901"/>
                      <a:pt x="23895" y="316706"/>
                    </a:cubicBezTo>
                    <a:cubicBezTo>
                      <a:pt x="23017" y="312755"/>
                      <a:pt x="22496" y="308726"/>
                      <a:pt x="21514" y="304800"/>
                    </a:cubicBezTo>
                    <a:cubicBezTo>
                      <a:pt x="20905" y="302365"/>
                      <a:pt x="19742" y="300091"/>
                      <a:pt x="19133" y="297656"/>
                    </a:cubicBezTo>
                    <a:cubicBezTo>
                      <a:pt x="18151" y="293730"/>
                      <a:pt x="17630" y="289701"/>
                      <a:pt x="16752" y="285750"/>
                    </a:cubicBezTo>
                    <a:cubicBezTo>
                      <a:pt x="16042" y="282555"/>
                      <a:pt x="15012" y="279434"/>
                      <a:pt x="14370" y="276225"/>
                    </a:cubicBezTo>
                    <a:cubicBezTo>
                      <a:pt x="13151" y="270131"/>
                      <a:pt x="12697" y="260971"/>
                      <a:pt x="9608" y="254793"/>
                    </a:cubicBezTo>
                    <a:cubicBezTo>
                      <a:pt x="8328" y="252233"/>
                      <a:pt x="6433" y="250031"/>
                      <a:pt x="4845" y="247650"/>
                    </a:cubicBezTo>
                    <a:cubicBezTo>
                      <a:pt x="4051" y="243681"/>
                      <a:pt x="3446" y="239670"/>
                      <a:pt x="2464" y="235743"/>
                    </a:cubicBezTo>
                    <a:cubicBezTo>
                      <a:pt x="1855" y="233308"/>
                      <a:pt x="83" y="231110"/>
                      <a:pt x="83" y="228600"/>
                    </a:cubicBezTo>
                    <a:cubicBezTo>
                      <a:pt x="83" y="225327"/>
                      <a:pt x="-689" y="219951"/>
                      <a:pt x="2464" y="219075"/>
                    </a:cubicBezTo>
                    <a:cubicBezTo>
                      <a:pt x="15488" y="215457"/>
                      <a:pt x="29451" y="217487"/>
                      <a:pt x="42945" y="216693"/>
                    </a:cubicBezTo>
                    <a:lnTo>
                      <a:pt x="61995" y="207168"/>
                    </a:lnTo>
                    <a:lnTo>
                      <a:pt x="76283" y="200025"/>
                    </a:lnTo>
                    <a:cubicBezTo>
                      <a:pt x="78664" y="197644"/>
                      <a:pt x="80687" y="194839"/>
                      <a:pt x="83427" y="192881"/>
                    </a:cubicBezTo>
                    <a:cubicBezTo>
                      <a:pt x="94991" y="184621"/>
                      <a:pt x="89730" y="190919"/>
                      <a:pt x="100095" y="185737"/>
                    </a:cubicBezTo>
                    <a:cubicBezTo>
                      <a:pt x="104235" y="183667"/>
                      <a:pt x="108077" y="181046"/>
                      <a:pt x="112002" y="178593"/>
                    </a:cubicBezTo>
                    <a:cubicBezTo>
                      <a:pt x="114429" y="177076"/>
                      <a:pt x="116515" y="174958"/>
                      <a:pt x="119145" y="173831"/>
                    </a:cubicBezTo>
                    <a:cubicBezTo>
                      <a:pt x="122153" y="172542"/>
                      <a:pt x="125542" y="172412"/>
                      <a:pt x="128670" y="171450"/>
                    </a:cubicBezTo>
                    <a:cubicBezTo>
                      <a:pt x="164112" y="160545"/>
                      <a:pt x="138057" y="167317"/>
                      <a:pt x="159627" y="161925"/>
                    </a:cubicBezTo>
                    <a:cubicBezTo>
                      <a:pt x="171488" y="144131"/>
                      <a:pt x="164745" y="157620"/>
                      <a:pt x="159627" y="116681"/>
                    </a:cubicBezTo>
                    <a:cubicBezTo>
                      <a:pt x="158833" y="110331"/>
                      <a:pt x="160794" y="102956"/>
                      <a:pt x="157245" y="97631"/>
                    </a:cubicBezTo>
                    <a:cubicBezTo>
                      <a:pt x="143592" y="77148"/>
                      <a:pt x="159965" y="103069"/>
                      <a:pt x="150102" y="83343"/>
                    </a:cubicBezTo>
                    <a:cubicBezTo>
                      <a:pt x="148032" y="79203"/>
                      <a:pt x="145339" y="75406"/>
                      <a:pt x="142958" y="71437"/>
                    </a:cubicBezTo>
                    <a:cubicBezTo>
                      <a:pt x="142194" y="68379"/>
                      <a:pt x="139905" y="58188"/>
                      <a:pt x="138195" y="54768"/>
                    </a:cubicBezTo>
                    <a:cubicBezTo>
                      <a:pt x="135191" y="48760"/>
                      <a:pt x="121527" y="37306"/>
                      <a:pt x="121527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8" name="Freeform 107"/>
              <p:cNvSpPr/>
              <p:nvPr/>
            </p:nvSpPr>
            <p:spPr>
              <a:xfrm>
                <a:off x="6281123" y="5741194"/>
                <a:ext cx="98203" cy="170280"/>
              </a:xfrm>
              <a:custGeom>
                <a:avLst/>
                <a:gdLst>
                  <a:gd name="connsiteX0" fmla="*/ 615 w 98203"/>
                  <a:gd name="connsiteY0" fmla="*/ 7144 h 170280"/>
                  <a:gd name="connsiteX1" fmla="*/ 26808 w 98203"/>
                  <a:gd name="connsiteY1" fmla="*/ 4762 h 170280"/>
                  <a:gd name="connsiteX2" fmla="*/ 36333 w 98203"/>
                  <a:gd name="connsiteY2" fmla="*/ 2381 h 170280"/>
                  <a:gd name="connsiteX3" fmla="*/ 57765 w 98203"/>
                  <a:gd name="connsiteY3" fmla="*/ 0 h 170280"/>
                  <a:gd name="connsiteX4" fmla="*/ 64908 w 98203"/>
                  <a:gd name="connsiteY4" fmla="*/ 164306 h 170280"/>
                  <a:gd name="connsiteX5" fmla="*/ 26808 w 98203"/>
                  <a:gd name="connsiteY5" fmla="*/ 166687 h 170280"/>
                  <a:gd name="connsiteX6" fmla="*/ 19665 w 98203"/>
                  <a:gd name="connsiteY6" fmla="*/ 169069 h 170280"/>
                  <a:gd name="connsiteX7" fmla="*/ 12521 w 98203"/>
                  <a:gd name="connsiteY7" fmla="*/ 166687 h 170280"/>
                  <a:gd name="connsiteX8" fmla="*/ 14902 w 98203"/>
                  <a:gd name="connsiteY8" fmla="*/ 92869 h 170280"/>
                  <a:gd name="connsiteX9" fmla="*/ 12521 w 98203"/>
                  <a:gd name="connsiteY9" fmla="*/ 33337 h 170280"/>
                  <a:gd name="connsiteX10" fmla="*/ 7758 w 98203"/>
                  <a:gd name="connsiteY10" fmla="*/ 16669 h 170280"/>
                  <a:gd name="connsiteX11" fmla="*/ 615 w 98203"/>
                  <a:gd name="connsiteY11" fmla="*/ 7144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03" h="170280">
                    <a:moveTo>
                      <a:pt x="615" y="7144"/>
                    </a:moveTo>
                    <a:cubicBezTo>
                      <a:pt x="3790" y="5160"/>
                      <a:pt x="18118" y="5921"/>
                      <a:pt x="26808" y="4762"/>
                    </a:cubicBezTo>
                    <a:cubicBezTo>
                      <a:pt x="30052" y="4329"/>
                      <a:pt x="33098" y="2879"/>
                      <a:pt x="36333" y="2381"/>
                    </a:cubicBezTo>
                    <a:cubicBezTo>
                      <a:pt x="43437" y="1288"/>
                      <a:pt x="50621" y="794"/>
                      <a:pt x="57765" y="0"/>
                    </a:cubicBezTo>
                    <a:cubicBezTo>
                      <a:pt x="117474" y="14926"/>
                      <a:pt x="103389" y="8120"/>
                      <a:pt x="64908" y="164306"/>
                    </a:cubicBezTo>
                    <a:cubicBezTo>
                      <a:pt x="61864" y="176661"/>
                      <a:pt x="39508" y="165893"/>
                      <a:pt x="26808" y="166687"/>
                    </a:cubicBezTo>
                    <a:cubicBezTo>
                      <a:pt x="24427" y="167481"/>
                      <a:pt x="22175" y="169069"/>
                      <a:pt x="19665" y="169069"/>
                    </a:cubicBezTo>
                    <a:cubicBezTo>
                      <a:pt x="17155" y="169069"/>
                      <a:pt x="12678" y="169192"/>
                      <a:pt x="12521" y="166687"/>
                    </a:cubicBezTo>
                    <a:cubicBezTo>
                      <a:pt x="10985" y="142116"/>
                      <a:pt x="14108" y="117475"/>
                      <a:pt x="14902" y="92869"/>
                    </a:cubicBezTo>
                    <a:cubicBezTo>
                      <a:pt x="14108" y="73025"/>
                      <a:pt x="13887" y="53150"/>
                      <a:pt x="12521" y="33337"/>
                    </a:cubicBezTo>
                    <a:cubicBezTo>
                      <a:pt x="12096" y="27178"/>
                      <a:pt x="9208" y="22468"/>
                      <a:pt x="7758" y="16669"/>
                    </a:cubicBezTo>
                    <a:cubicBezTo>
                      <a:pt x="7565" y="15899"/>
                      <a:pt x="-2560" y="9128"/>
                      <a:pt x="615" y="71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9" name="Freeform 108"/>
              <p:cNvSpPr/>
              <p:nvPr/>
            </p:nvSpPr>
            <p:spPr>
              <a:xfrm>
                <a:off x="6214978" y="5243966"/>
                <a:ext cx="119747" cy="141320"/>
              </a:xfrm>
              <a:custGeom>
                <a:avLst/>
                <a:gdLst>
                  <a:gd name="connsiteX0" fmla="*/ 11991 w 119747"/>
                  <a:gd name="connsiteY0" fmla="*/ 1928 h 141320"/>
                  <a:gd name="connsiteX1" fmla="*/ 9610 w 119747"/>
                  <a:gd name="connsiteY1" fmla="*/ 56697 h 141320"/>
                  <a:gd name="connsiteX2" fmla="*/ 7228 w 119747"/>
                  <a:gd name="connsiteY2" fmla="*/ 73365 h 141320"/>
                  <a:gd name="connsiteX3" fmla="*/ 2466 w 119747"/>
                  <a:gd name="connsiteY3" fmla="*/ 99559 h 141320"/>
                  <a:gd name="connsiteX4" fmla="*/ 4847 w 119747"/>
                  <a:gd name="connsiteY4" fmla="*/ 130515 h 141320"/>
                  <a:gd name="connsiteX5" fmla="*/ 85810 w 119747"/>
                  <a:gd name="connsiteY5" fmla="*/ 128134 h 141320"/>
                  <a:gd name="connsiteX6" fmla="*/ 19135 w 119747"/>
                  <a:gd name="connsiteY6" fmla="*/ 11453 h 141320"/>
                  <a:gd name="connsiteX7" fmla="*/ 11991 w 119747"/>
                  <a:gd name="connsiteY7" fmla="*/ 1928 h 14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747" h="141320">
                    <a:moveTo>
                      <a:pt x="11991" y="1928"/>
                    </a:moveTo>
                    <a:cubicBezTo>
                      <a:pt x="10403" y="9469"/>
                      <a:pt x="10826" y="38464"/>
                      <a:pt x="9610" y="56697"/>
                    </a:cubicBezTo>
                    <a:cubicBezTo>
                      <a:pt x="9237" y="62297"/>
                      <a:pt x="8082" y="67818"/>
                      <a:pt x="7228" y="73365"/>
                    </a:cubicBezTo>
                    <a:cubicBezTo>
                      <a:pt x="5195" y="86580"/>
                      <a:pt x="4945" y="87164"/>
                      <a:pt x="2466" y="99559"/>
                    </a:cubicBezTo>
                    <a:cubicBezTo>
                      <a:pt x="3260" y="109878"/>
                      <a:pt x="-4943" y="127159"/>
                      <a:pt x="4847" y="130515"/>
                    </a:cubicBezTo>
                    <a:cubicBezTo>
                      <a:pt x="30387" y="139272"/>
                      <a:pt x="71047" y="150740"/>
                      <a:pt x="85810" y="128134"/>
                    </a:cubicBezTo>
                    <a:cubicBezTo>
                      <a:pt x="173863" y="-6698"/>
                      <a:pt x="68417" y="15244"/>
                      <a:pt x="19135" y="11453"/>
                    </a:cubicBezTo>
                    <a:cubicBezTo>
                      <a:pt x="18344" y="11392"/>
                      <a:pt x="13579" y="-5613"/>
                      <a:pt x="11991" y="19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 109"/>
              <p:cNvSpPr/>
              <p:nvPr/>
            </p:nvSpPr>
            <p:spPr>
              <a:xfrm>
                <a:off x="6224588" y="5008423"/>
                <a:ext cx="307746" cy="172424"/>
              </a:xfrm>
              <a:custGeom>
                <a:avLst/>
                <a:gdLst>
                  <a:gd name="connsiteX0" fmla="*/ 0 w 307746"/>
                  <a:gd name="connsiteY0" fmla="*/ 4108 h 172424"/>
                  <a:gd name="connsiteX1" fmla="*/ 59531 w 307746"/>
                  <a:gd name="connsiteY1" fmla="*/ 18396 h 172424"/>
                  <a:gd name="connsiteX2" fmla="*/ 57150 w 307746"/>
                  <a:gd name="connsiteY2" fmla="*/ 27921 h 172424"/>
                  <a:gd name="connsiteX3" fmla="*/ 52387 w 307746"/>
                  <a:gd name="connsiteY3" fmla="*/ 75546 h 172424"/>
                  <a:gd name="connsiteX4" fmla="*/ 57150 w 307746"/>
                  <a:gd name="connsiteY4" fmla="*/ 85071 h 172424"/>
                  <a:gd name="connsiteX5" fmla="*/ 71437 w 307746"/>
                  <a:gd name="connsiteY5" fmla="*/ 94596 h 172424"/>
                  <a:gd name="connsiteX6" fmla="*/ 80962 w 307746"/>
                  <a:gd name="connsiteY6" fmla="*/ 99358 h 172424"/>
                  <a:gd name="connsiteX7" fmla="*/ 114300 w 307746"/>
                  <a:gd name="connsiteY7" fmla="*/ 104121 h 172424"/>
                  <a:gd name="connsiteX8" fmla="*/ 195262 w 307746"/>
                  <a:gd name="connsiteY8" fmla="*/ 106502 h 172424"/>
                  <a:gd name="connsiteX9" fmla="*/ 207168 w 307746"/>
                  <a:gd name="connsiteY9" fmla="*/ 108883 h 172424"/>
                  <a:gd name="connsiteX10" fmla="*/ 216693 w 307746"/>
                  <a:gd name="connsiteY10" fmla="*/ 111265 h 172424"/>
                  <a:gd name="connsiteX11" fmla="*/ 238125 w 307746"/>
                  <a:gd name="connsiteY11" fmla="*/ 116027 h 172424"/>
                  <a:gd name="connsiteX12" fmla="*/ 254793 w 307746"/>
                  <a:gd name="connsiteY12" fmla="*/ 125552 h 172424"/>
                  <a:gd name="connsiteX13" fmla="*/ 264318 w 307746"/>
                  <a:gd name="connsiteY13" fmla="*/ 127933 h 172424"/>
                  <a:gd name="connsiteX14" fmla="*/ 307181 w 307746"/>
                  <a:gd name="connsiteY14" fmla="*/ 132696 h 172424"/>
                  <a:gd name="connsiteX15" fmla="*/ 304800 w 307746"/>
                  <a:gd name="connsiteY15" fmla="*/ 170796 h 172424"/>
                  <a:gd name="connsiteX16" fmla="*/ 290512 w 307746"/>
                  <a:gd name="connsiteY16" fmla="*/ 168415 h 172424"/>
                  <a:gd name="connsiteX17" fmla="*/ 283368 w 307746"/>
                  <a:gd name="connsiteY17" fmla="*/ 166033 h 172424"/>
                  <a:gd name="connsiteX18" fmla="*/ 269081 w 307746"/>
                  <a:gd name="connsiteY18" fmla="*/ 158890 h 172424"/>
                  <a:gd name="connsiteX19" fmla="*/ 228600 w 307746"/>
                  <a:gd name="connsiteY19" fmla="*/ 156508 h 172424"/>
                  <a:gd name="connsiteX20" fmla="*/ 209550 w 307746"/>
                  <a:gd name="connsiteY20" fmla="*/ 149365 h 172424"/>
                  <a:gd name="connsiteX21" fmla="*/ 192881 w 307746"/>
                  <a:gd name="connsiteY21" fmla="*/ 144602 h 172424"/>
                  <a:gd name="connsiteX22" fmla="*/ 164306 w 307746"/>
                  <a:gd name="connsiteY22" fmla="*/ 142221 h 172424"/>
                  <a:gd name="connsiteX23" fmla="*/ 80962 w 307746"/>
                  <a:gd name="connsiteY23" fmla="*/ 137458 h 172424"/>
                  <a:gd name="connsiteX24" fmla="*/ 64293 w 307746"/>
                  <a:gd name="connsiteY24" fmla="*/ 135077 h 172424"/>
                  <a:gd name="connsiteX25" fmla="*/ 28575 w 307746"/>
                  <a:gd name="connsiteY25" fmla="*/ 130315 h 172424"/>
                  <a:gd name="connsiteX26" fmla="*/ 11906 w 307746"/>
                  <a:gd name="connsiteY26" fmla="*/ 125552 h 172424"/>
                  <a:gd name="connsiteX27" fmla="*/ 4762 w 307746"/>
                  <a:gd name="connsiteY27" fmla="*/ 120790 h 172424"/>
                  <a:gd name="connsiteX28" fmla="*/ 4762 w 307746"/>
                  <a:gd name="connsiteY28" fmla="*/ 94596 h 172424"/>
                  <a:gd name="connsiteX29" fmla="*/ 9525 w 307746"/>
                  <a:gd name="connsiteY29" fmla="*/ 68402 h 172424"/>
                  <a:gd name="connsiteX30" fmla="*/ 11906 w 307746"/>
                  <a:gd name="connsiteY30" fmla="*/ 61258 h 172424"/>
                  <a:gd name="connsiteX31" fmla="*/ 16668 w 307746"/>
                  <a:gd name="connsiteY31" fmla="*/ 42208 h 172424"/>
                  <a:gd name="connsiteX32" fmla="*/ 0 w 307746"/>
                  <a:gd name="connsiteY32" fmla="*/ 4108 h 172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7746" h="172424">
                    <a:moveTo>
                      <a:pt x="0" y="4108"/>
                    </a:moveTo>
                    <a:cubicBezTo>
                      <a:pt x="62341" y="6507"/>
                      <a:pt x="66670" y="-13734"/>
                      <a:pt x="59531" y="18396"/>
                    </a:cubicBezTo>
                    <a:cubicBezTo>
                      <a:pt x="58821" y="21591"/>
                      <a:pt x="57944" y="24746"/>
                      <a:pt x="57150" y="27921"/>
                    </a:cubicBezTo>
                    <a:cubicBezTo>
                      <a:pt x="55562" y="43796"/>
                      <a:pt x="45251" y="61276"/>
                      <a:pt x="52387" y="75546"/>
                    </a:cubicBezTo>
                    <a:cubicBezTo>
                      <a:pt x="53975" y="78721"/>
                      <a:pt x="54640" y="82561"/>
                      <a:pt x="57150" y="85071"/>
                    </a:cubicBezTo>
                    <a:cubicBezTo>
                      <a:pt x="61197" y="89118"/>
                      <a:pt x="66317" y="92037"/>
                      <a:pt x="71437" y="94596"/>
                    </a:cubicBezTo>
                    <a:cubicBezTo>
                      <a:pt x="74612" y="96183"/>
                      <a:pt x="77638" y="98112"/>
                      <a:pt x="80962" y="99358"/>
                    </a:cubicBezTo>
                    <a:cubicBezTo>
                      <a:pt x="89844" y="102689"/>
                      <a:pt x="107662" y="103819"/>
                      <a:pt x="114300" y="104121"/>
                    </a:cubicBezTo>
                    <a:cubicBezTo>
                      <a:pt x="141271" y="105347"/>
                      <a:pt x="168275" y="105708"/>
                      <a:pt x="195262" y="106502"/>
                    </a:cubicBezTo>
                    <a:cubicBezTo>
                      <a:pt x="199231" y="107296"/>
                      <a:pt x="203217" y="108005"/>
                      <a:pt x="207168" y="108883"/>
                    </a:cubicBezTo>
                    <a:cubicBezTo>
                      <a:pt x="210363" y="109593"/>
                      <a:pt x="213484" y="110623"/>
                      <a:pt x="216693" y="111265"/>
                    </a:cubicBezTo>
                    <a:cubicBezTo>
                      <a:pt x="237655" y="115458"/>
                      <a:pt x="224218" y="111392"/>
                      <a:pt x="238125" y="116027"/>
                    </a:cubicBezTo>
                    <a:cubicBezTo>
                      <a:pt x="244049" y="119977"/>
                      <a:pt x="247884" y="122961"/>
                      <a:pt x="254793" y="125552"/>
                    </a:cubicBezTo>
                    <a:cubicBezTo>
                      <a:pt x="257857" y="126701"/>
                      <a:pt x="261123" y="127223"/>
                      <a:pt x="264318" y="127933"/>
                    </a:cubicBezTo>
                    <a:cubicBezTo>
                      <a:pt x="283006" y="132086"/>
                      <a:pt x="280799" y="130667"/>
                      <a:pt x="307181" y="132696"/>
                    </a:cubicBezTo>
                    <a:cubicBezTo>
                      <a:pt x="306387" y="145396"/>
                      <a:pt x="310181" y="159265"/>
                      <a:pt x="304800" y="170796"/>
                    </a:cubicBezTo>
                    <a:cubicBezTo>
                      <a:pt x="302758" y="175171"/>
                      <a:pt x="295225" y="169462"/>
                      <a:pt x="290512" y="168415"/>
                    </a:cubicBezTo>
                    <a:cubicBezTo>
                      <a:pt x="288062" y="167870"/>
                      <a:pt x="285662" y="167053"/>
                      <a:pt x="283368" y="166033"/>
                    </a:cubicBezTo>
                    <a:cubicBezTo>
                      <a:pt x="278503" y="163871"/>
                      <a:pt x="274327" y="159802"/>
                      <a:pt x="269081" y="158890"/>
                    </a:cubicBezTo>
                    <a:cubicBezTo>
                      <a:pt x="255764" y="156574"/>
                      <a:pt x="242094" y="157302"/>
                      <a:pt x="228600" y="156508"/>
                    </a:cubicBezTo>
                    <a:cubicBezTo>
                      <a:pt x="213799" y="149108"/>
                      <a:pt x="224684" y="153689"/>
                      <a:pt x="209550" y="149365"/>
                    </a:cubicBezTo>
                    <a:cubicBezTo>
                      <a:pt x="203394" y="147606"/>
                      <a:pt x="199506" y="145430"/>
                      <a:pt x="192881" y="144602"/>
                    </a:cubicBezTo>
                    <a:cubicBezTo>
                      <a:pt x="183397" y="143417"/>
                      <a:pt x="173848" y="142782"/>
                      <a:pt x="164306" y="142221"/>
                    </a:cubicBezTo>
                    <a:cubicBezTo>
                      <a:pt x="126980" y="140026"/>
                      <a:pt x="114309" y="140793"/>
                      <a:pt x="80962" y="137458"/>
                    </a:cubicBezTo>
                    <a:cubicBezTo>
                      <a:pt x="75377" y="136899"/>
                      <a:pt x="69849" y="135871"/>
                      <a:pt x="64293" y="135077"/>
                    </a:cubicBezTo>
                    <a:cubicBezTo>
                      <a:pt x="46449" y="129129"/>
                      <a:pt x="65870" y="134977"/>
                      <a:pt x="28575" y="130315"/>
                    </a:cubicBezTo>
                    <a:cubicBezTo>
                      <a:pt x="26544" y="130061"/>
                      <a:pt x="14539" y="126869"/>
                      <a:pt x="11906" y="125552"/>
                    </a:cubicBezTo>
                    <a:cubicBezTo>
                      <a:pt x="9346" y="124272"/>
                      <a:pt x="7143" y="122377"/>
                      <a:pt x="4762" y="120790"/>
                    </a:cubicBezTo>
                    <a:cubicBezTo>
                      <a:pt x="1099" y="106136"/>
                      <a:pt x="1783" y="113963"/>
                      <a:pt x="4762" y="94596"/>
                    </a:cubicBezTo>
                    <a:cubicBezTo>
                      <a:pt x="5613" y="89061"/>
                      <a:pt x="8036" y="74359"/>
                      <a:pt x="9525" y="68402"/>
                    </a:cubicBezTo>
                    <a:cubicBezTo>
                      <a:pt x="10134" y="65967"/>
                      <a:pt x="11297" y="63693"/>
                      <a:pt x="11906" y="61258"/>
                    </a:cubicBezTo>
                    <a:lnTo>
                      <a:pt x="16668" y="42208"/>
                    </a:lnTo>
                    <a:lnTo>
                      <a:pt x="0" y="410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1" name="Freeform 110"/>
              <p:cNvSpPr/>
              <p:nvPr/>
            </p:nvSpPr>
            <p:spPr>
              <a:xfrm>
                <a:off x="6288881" y="5529058"/>
                <a:ext cx="262732" cy="102710"/>
              </a:xfrm>
              <a:custGeom>
                <a:avLst/>
                <a:gdLst>
                  <a:gd name="connsiteX0" fmla="*/ 7144 w 262732"/>
                  <a:gd name="connsiteY0" fmla="*/ 2586 h 102710"/>
                  <a:gd name="connsiteX1" fmla="*/ 59532 w 262732"/>
                  <a:gd name="connsiteY1" fmla="*/ 7348 h 102710"/>
                  <a:gd name="connsiteX2" fmla="*/ 78582 w 262732"/>
                  <a:gd name="connsiteY2" fmla="*/ 9730 h 102710"/>
                  <a:gd name="connsiteX3" fmla="*/ 95250 w 262732"/>
                  <a:gd name="connsiteY3" fmla="*/ 14492 h 102710"/>
                  <a:gd name="connsiteX4" fmla="*/ 121444 w 262732"/>
                  <a:gd name="connsiteY4" fmla="*/ 16873 h 102710"/>
                  <a:gd name="connsiteX5" fmla="*/ 150019 w 262732"/>
                  <a:gd name="connsiteY5" fmla="*/ 21636 h 102710"/>
                  <a:gd name="connsiteX6" fmla="*/ 223838 w 262732"/>
                  <a:gd name="connsiteY6" fmla="*/ 26398 h 102710"/>
                  <a:gd name="connsiteX7" fmla="*/ 235744 w 262732"/>
                  <a:gd name="connsiteY7" fmla="*/ 28780 h 102710"/>
                  <a:gd name="connsiteX8" fmla="*/ 250032 w 262732"/>
                  <a:gd name="connsiteY8" fmla="*/ 33542 h 102710"/>
                  <a:gd name="connsiteX9" fmla="*/ 252413 w 262732"/>
                  <a:gd name="connsiteY9" fmla="*/ 102598 h 102710"/>
                  <a:gd name="connsiteX10" fmla="*/ 219075 w 262732"/>
                  <a:gd name="connsiteY10" fmla="*/ 97836 h 102710"/>
                  <a:gd name="connsiteX11" fmla="*/ 207169 w 262732"/>
                  <a:gd name="connsiteY11" fmla="*/ 93073 h 102710"/>
                  <a:gd name="connsiteX12" fmla="*/ 197644 w 262732"/>
                  <a:gd name="connsiteY12" fmla="*/ 88311 h 102710"/>
                  <a:gd name="connsiteX13" fmla="*/ 188119 w 262732"/>
                  <a:gd name="connsiteY13" fmla="*/ 85930 h 102710"/>
                  <a:gd name="connsiteX14" fmla="*/ 152400 w 262732"/>
                  <a:gd name="connsiteY14" fmla="*/ 81167 h 102710"/>
                  <a:gd name="connsiteX15" fmla="*/ 142875 w 262732"/>
                  <a:gd name="connsiteY15" fmla="*/ 76405 h 102710"/>
                  <a:gd name="connsiteX16" fmla="*/ 135732 w 262732"/>
                  <a:gd name="connsiteY16" fmla="*/ 71642 h 102710"/>
                  <a:gd name="connsiteX17" fmla="*/ 126207 w 262732"/>
                  <a:gd name="connsiteY17" fmla="*/ 69261 h 102710"/>
                  <a:gd name="connsiteX18" fmla="*/ 119063 w 262732"/>
                  <a:gd name="connsiteY18" fmla="*/ 66880 h 102710"/>
                  <a:gd name="connsiteX19" fmla="*/ 66675 w 262732"/>
                  <a:gd name="connsiteY19" fmla="*/ 59736 h 102710"/>
                  <a:gd name="connsiteX20" fmla="*/ 54769 w 262732"/>
                  <a:gd name="connsiteY20" fmla="*/ 57355 h 102710"/>
                  <a:gd name="connsiteX21" fmla="*/ 35719 w 262732"/>
                  <a:gd name="connsiteY21" fmla="*/ 52592 h 102710"/>
                  <a:gd name="connsiteX22" fmla="*/ 0 w 262732"/>
                  <a:gd name="connsiteY22" fmla="*/ 50211 h 102710"/>
                  <a:gd name="connsiteX23" fmla="*/ 7144 w 262732"/>
                  <a:gd name="connsiteY23" fmla="*/ 2586 h 10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2732" h="102710">
                    <a:moveTo>
                      <a:pt x="7144" y="2586"/>
                    </a:moveTo>
                    <a:cubicBezTo>
                      <a:pt x="17066" y="-4558"/>
                      <a:pt x="39556" y="5128"/>
                      <a:pt x="59532" y="7348"/>
                    </a:cubicBezTo>
                    <a:cubicBezTo>
                      <a:pt x="65892" y="8055"/>
                      <a:pt x="72232" y="8936"/>
                      <a:pt x="78582" y="9730"/>
                    </a:cubicBezTo>
                    <a:cubicBezTo>
                      <a:pt x="83480" y="11363"/>
                      <a:pt x="90266" y="13827"/>
                      <a:pt x="95250" y="14492"/>
                    </a:cubicBezTo>
                    <a:cubicBezTo>
                      <a:pt x="103940" y="15651"/>
                      <a:pt x="112750" y="15739"/>
                      <a:pt x="121444" y="16873"/>
                    </a:cubicBezTo>
                    <a:cubicBezTo>
                      <a:pt x="131019" y="18122"/>
                      <a:pt x="140375" y="21154"/>
                      <a:pt x="150019" y="21636"/>
                    </a:cubicBezTo>
                    <a:cubicBezTo>
                      <a:pt x="206400" y="24455"/>
                      <a:pt x="181814" y="22578"/>
                      <a:pt x="223838" y="26398"/>
                    </a:cubicBezTo>
                    <a:cubicBezTo>
                      <a:pt x="227807" y="27192"/>
                      <a:pt x="231839" y="27715"/>
                      <a:pt x="235744" y="28780"/>
                    </a:cubicBezTo>
                    <a:cubicBezTo>
                      <a:pt x="240587" y="30101"/>
                      <a:pt x="250032" y="33542"/>
                      <a:pt x="250032" y="33542"/>
                    </a:cubicBezTo>
                    <a:cubicBezTo>
                      <a:pt x="264375" y="55059"/>
                      <a:pt x="268427" y="58114"/>
                      <a:pt x="252413" y="102598"/>
                    </a:cubicBezTo>
                    <a:cubicBezTo>
                      <a:pt x="252076" y="103535"/>
                      <a:pt x="221942" y="98314"/>
                      <a:pt x="219075" y="97836"/>
                    </a:cubicBezTo>
                    <a:cubicBezTo>
                      <a:pt x="215106" y="96248"/>
                      <a:pt x="211075" y="94809"/>
                      <a:pt x="207169" y="93073"/>
                    </a:cubicBezTo>
                    <a:cubicBezTo>
                      <a:pt x="203925" y="91631"/>
                      <a:pt x="200968" y="89557"/>
                      <a:pt x="197644" y="88311"/>
                    </a:cubicBezTo>
                    <a:cubicBezTo>
                      <a:pt x="194580" y="87162"/>
                      <a:pt x="191328" y="86572"/>
                      <a:pt x="188119" y="85930"/>
                    </a:cubicBezTo>
                    <a:cubicBezTo>
                      <a:pt x="174747" y="83255"/>
                      <a:pt x="166713" y="82757"/>
                      <a:pt x="152400" y="81167"/>
                    </a:cubicBezTo>
                    <a:cubicBezTo>
                      <a:pt x="149225" y="79580"/>
                      <a:pt x="145957" y="78166"/>
                      <a:pt x="142875" y="76405"/>
                    </a:cubicBezTo>
                    <a:cubicBezTo>
                      <a:pt x="140390" y="74985"/>
                      <a:pt x="138362" y="72769"/>
                      <a:pt x="135732" y="71642"/>
                    </a:cubicBezTo>
                    <a:cubicBezTo>
                      <a:pt x="132724" y="70353"/>
                      <a:pt x="129354" y="70160"/>
                      <a:pt x="126207" y="69261"/>
                    </a:cubicBezTo>
                    <a:cubicBezTo>
                      <a:pt x="123793" y="68571"/>
                      <a:pt x="121498" y="67489"/>
                      <a:pt x="119063" y="66880"/>
                    </a:cubicBezTo>
                    <a:cubicBezTo>
                      <a:pt x="102739" y="62799"/>
                      <a:pt x="81282" y="61728"/>
                      <a:pt x="66675" y="59736"/>
                    </a:cubicBezTo>
                    <a:cubicBezTo>
                      <a:pt x="62665" y="59189"/>
                      <a:pt x="58713" y="58265"/>
                      <a:pt x="54769" y="57355"/>
                    </a:cubicBezTo>
                    <a:cubicBezTo>
                      <a:pt x="48391" y="55883"/>
                      <a:pt x="42250" y="53027"/>
                      <a:pt x="35719" y="52592"/>
                    </a:cubicBezTo>
                    <a:lnTo>
                      <a:pt x="0" y="50211"/>
                    </a:lnTo>
                    <a:cubicBezTo>
                      <a:pt x="2429" y="8937"/>
                      <a:pt x="-2778" y="9730"/>
                      <a:pt x="7144" y="2586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2" name="Freeform 111"/>
              <p:cNvSpPr/>
              <p:nvPr/>
            </p:nvSpPr>
            <p:spPr>
              <a:xfrm>
                <a:off x="5110074" y="3652752"/>
                <a:ext cx="164395" cy="204873"/>
              </a:xfrm>
              <a:custGeom>
                <a:avLst/>
                <a:gdLst>
                  <a:gd name="connsiteX0" fmla="*/ 47714 w 164395"/>
                  <a:gd name="connsiteY0" fmla="*/ 86 h 204873"/>
                  <a:gd name="connsiteX1" fmla="*/ 42951 w 164395"/>
                  <a:gd name="connsiteY1" fmla="*/ 19136 h 204873"/>
                  <a:gd name="connsiteX2" fmla="*/ 33426 w 164395"/>
                  <a:gd name="connsiteY2" fmla="*/ 38186 h 204873"/>
                  <a:gd name="connsiteX3" fmla="*/ 31045 w 164395"/>
                  <a:gd name="connsiteY3" fmla="*/ 52473 h 204873"/>
                  <a:gd name="connsiteX4" fmla="*/ 26282 w 164395"/>
                  <a:gd name="connsiteY4" fmla="*/ 66761 h 204873"/>
                  <a:gd name="connsiteX5" fmla="*/ 21520 w 164395"/>
                  <a:gd name="connsiteY5" fmla="*/ 90573 h 204873"/>
                  <a:gd name="connsiteX6" fmla="*/ 16757 w 164395"/>
                  <a:gd name="connsiteY6" fmla="*/ 109623 h 204873"/>
                  <a:gd name="connsiteX7" fmla="*/ 7232 w 164395"/>
                  <a:gd name="connsiteY7" fmla="*/ 126292 h 204873"/>
                  <a:gd name="connsiteX8" fmla="*/ 4851 w 164395"/>
                  <a:gd name="connsiteY8" fmla="*/ 135817 h 204873"/>
                  <a:gd name="connsiteX9" fmla="*/ 89 w 164395"/>
                  <a:gd name="connsiteY9" fmla="*/ 142961 h 204873"/>
                  <a:gd name="connsiteX10" fmla="*/ 16757 w 164395"/>
                  <a:gd name="connsiteY10" fmla="*/ 159629 h 204873"/>
                  <a:gd name="connsiteX11" fmla="*/ 28664 w 164395"/>
                  <a:gd name="connsiteY11" fmla="*/ 162011 h 204873"/>
                  <a:gd name="connsiteX12" fmla="*/ 35807 w 164395"/>
                  <a:gd name="connsiteY12" fmla="*/ 164392 h 204873"/>
                  <a:gd name="connsiteX13" fmla="*/ 45332 w 164395"/>
                  <a:gd name="connsiteY13" fmla="*/ 166773 h 204873"/>
                  <a:gd name="connsiteX14" fmla="*/ 52476 w 164395"/>
                  <a:gd name="connsiteY14" fmla="*/ 169154 h 204873"/>
                  <a:gd name="connsiteX15" fmla="*/ 85814 w 164395"/>
                  <a:gd name="connsiteY15" fmla="*/ 173917 h 204873"/>
                  <a:gd name="connsiteX16" fmla="*/ 92957 w 164395"/>
                  <a:gd name="connsiteY16" fmla="*/ 176298 h 204873"/>
                  <a:gd name="connsiteX17" fmla="*/ 107245 w 164395"/>
                  <a:gd name="connsiteY17" fmla="*/ 185823 h 204873"/>
                  <a:gd name="connsiteX18" fmla="*/ 126295 w 164395"/>
                  <a:gd name="connsiteY18" fmla="*/ 202492 h 204873"/>
                  <a:gd name="connsiteX19" fmla="*/ 133439 w 164395"/>
                  <a:gd name="connsiteY19" fmla="*/ 204873 h 204873"/>
                  <a:gd name="connsiteX20" fmla="*/ 142964 w 164395"/>
                  <a:gd name="connsiteY20" fmla="*/ 185823 h 204873"/>
                  <a:gd name="connsiteX21" fmla="*/ 147726 w 164395"/>
                  <a:gd name="connsiteY21" fmla="*/ 171536 h 204873"/>
                  <a:gd name="connsiteX22" fmla="*/ 150107 w 164395"/>
                  <a:gd name="connsiteY22" fmla="*/ 150104 h 204873"/>
                  <a:gd name="connsiteX23" fmla="*/ 154870 w 164395"/>
                  <a:gd name="connsiteY23" fmla="*/ 135817 h 204873"/>
                  <a:gd name="connsiteX24" fmla="*/ 157251 w 164395"/>
                  <a:gd name="connsiteY24" fmla="*/ 123911 h 204873"/>
                  <a:gd name="connsiteX25" fmla="*/ 159632 w 164395"/>
                  <a:gd name="connsiteY25" fmla="*/ 116767 h 204873"/>
                  <a:gd name="connsiteX26" fmla="*/ 162014 w 164395"/>
                  <a:gd name="connsiteY26" fmla="*/ 102479 h 204873"/>
                  <a:gd name="connsiteX27" fmla="*/ 164395 w 164395"/>
                  <a:gd name="connsiteY27" fmla="*/ 92954 h 204873"/>
                  <a:gd name="connsiteX28" fmla="*/ 162014 w 164395"/>
                  <a:gd name="connsiteY28" fmla="*/ 85811 h 204873"/>
                  <a:gd name="connsiteX29" fmla="*/ 154870 w 164395"/>
                  <a:gd name="connsiteY29" fmla="*/ 83429 h 204873"/>
                  <a:gd name="connsiteX30" fmla="*/ 107245 w 164395"/>
                  <a:gd name="connsiteY30" fmla="*/ 78667 h 204873"/>
                  <a:gd name="connsiteX31" fmla="*/ 97720 w 164395"/>
                  <a:gd name="connsiteY31" fmla="*/ 76286 h 204873"/>
                  <a:gd name="connsiteX32" fmla="*/ 85814 w 164395"/>
                  <a:gd name="connsiteY32" fmla="*/ 73904 h 204873"/>
                  <a:gd name="connsiteX33" fmla="*/ 71526 w 164395"/>
                  <a:gd name="connsiteY33" fmla="*/ 69142 h 204873"/>
                  <a:gd name="connsiteX34" fmla="*/ 64382 w 164395"/>
                  <a:gd name="connsiteY34" fmla="*/ 66761 h 204873"/>
                  <a:gd name="connsiteX35" fmla="*/ 62001 w 164395"/>
                  <a:gd name="connsiteY35" fmla="*/ 59617 h 204873"/>
                  <a:gd name="connsiteX36" fmla="*/ 64382 w 164395"/>
                  <a:gd name="connsiteY36" fmla="*/ 52473 h 204873"/>
                  <a:gd name="connsiteX37" fmla="*/ 66764 w 164395"/>
                  <a:gd name="connsiteY37" fmla="*/ 42948 h 204873"/>
                  <a:gd name="connsiteX38" fmla="*/ 71526 w 164395"/>
                  <a:gd name="connsiteY38" fmla="*/ 35804 h 204873"/>
                  <a:gd name="connsiteX39" fmla="*/ 76289 w 164395"/>
                  <a:gd name="connsiteY39" fmla="*/ 21517 h 204873"/>
                  <a:gd name="connsiteX40" fmla="*/ 62001 w 164395"/>
                  <a:gd name="connsiteY40" fmla="*/ 16754 h 204873"/>
                  <a:gd name="connsiteX41" fmla="*/ 54857 w 164395"/>
                  <a:gd name="connsiteY41" fmla="*/ 11992 h 204873"/>
                  <a:gd name="connsiteX42" fmla="*/ 47714 w 164395"/>
                  <a:gd name="connsiteY42" fmla="*/ 86 h 20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4395" h="204873">
                    <a:moveTo>
                      <a:pt x="47714" y="86"/>
                    </a:moveTo>
                    <a:cubicBezTo>
                      <a:pt x="45730" y="1277"/>
                      <a:pt x="45301" y="13027"/>
                      <a:pt x="42951" y="19136"/>
                    </a:cubicBezTo>
                    <a:cubicBezTo>
                      <a:pt x="35968" y="37291"/>
                      <a:pt x="36483" y="24430"/>
                      <a:pt x="33426" y="38186"/>
                    </a:cubicBezTo>
                    <a:cubicBezTo>
                      <a:pt x="32379" y="42899"/>
                      <a:pt x="32216" y="47789"/>
                      <a:pt x="31045" y="52473"/>
                    </a:cubicBezTo>
                    <a:cubicBezTo>
                      <a:pt x="29827" y="57343"/>
                      <a:pt x="26282" y="66761"/>
                      <a:pt x="26282" y="66761"/>
                    </a:cubicBezTo>
                    <a:cubicBezTo>
                      <a:pt x="21616" y="94757"/>
                      <a:pt x="26256" y="69260"/>
                      <a:pt x="21520" y="90573"/>
                    </a:cubicBezTo>
                    <a:cubicBezTo>
                      <a:pt x="19798" y="98322"/>
                      <a:pt x="19705" y="102744"/>
                      <a:pt x="16757" y="109623"/>
                    </a:cubicBezTo>
                    <a:cubicBezTo>
                      <a:pt x="13130" y="118086"/>
                      <a:pt x="12017" y="119115"/>
                      <a:pt x="7232" y="126292"/>
                    </a:cubicBezTo>
                    <a:cubicBezTo>
                      <a:pt x="6438" y="129467"/>
                      <a:pt x="6140" y="132809"/>
                      <a:pt x="4851" y="135817"/>
                    </a:cubicBezTo>
                    <a:cubicBezTo>
                      <a:pt x="3724" y="138448"/>
                      <a:pt x="559" y="140138"/>
                      <a:pt x="89" y="142961"/>
                    </a:cubicBezTo>
                    <a:cubicBezTo>
                      <a:pt x="-1263" y="151074"/>
                      <a:pt x="13023" y="158882"/>
                      <a:pt x="16757" y="159629"/>
                    </a:cubicBezTo>
                    <a:cubicBezTo>
                      <a:pt x="20726" y="160423"/>
                      <a:pt x="24737" y="161029"/>
                      <a:pt x="28664" y="162011"/>
                    </a:cubicBezTo>
                    <a:cubicBezTo>
                      <a:pt x="31099" y="162620"/>
                      <a:pt x="33394" y="163703"/>
                      <a:pt x="35807" y="164392"/>
                    </a:cubicBezTo>
                    <a:cubicBezTo>
                      <a:pt x="38954" y="165291"/>
                      <a:pt x="42185" y="165874"/>
                      <a:pt x="45332" y="166773"/>
                    </a:cubicBezTo>
                    <a:cubicBezTo>
                      <a:pt x="47746" y="167463"/>
                      <a:pt x="50041" y="168545"/>
                      <a:pt x="52476" y="169154"/>
                    </a:cubicBezTo>
                    <a:cubicBezTo>
                      <a:pt x="64614" y="172189"/>
                      <a:pt x="72464" y="172434"/>
                      <a:pt x="85814" y="173917"/>
                    </a:cubicBezTo>
                    <a:cubicBezTo>
                      <a:pt x="88195" y="174711"/>
                      <a:pt x="90763" y="175079"/>
                      <a:pt x="92957" y="176298"/>
                    </a:cubicBezTo>
                    <a:cubicBezTo>
                      <a:pt x="97961" y="179078"/>
                      <a:pt x="107245" y="185823"/>
                      <a:pt x="107245" y="185823"/>
                    </a:cubicBezTo>
                    <a:cubicBezTo>
                      <a:pt x="119361" y="203997"/>
                      <a:pt x="110774" y="198058"/>
                      <a:pt x="126295" y="202492"/>
                    </a:cubicBezTo>
                    <a:cubicBezTo>
                      <a:pt x="128709" y="203182"/>
                      <a:pt x="131058" y="204079"/>
                      <a:pt x="133439" y="204873"/>
                    </a:cubicBezTo>
                    <a:cubicBezTo>
                      <a:pt x="143896" y="190929"/>
                      <a:pt x="138506" y="200683"/>
                      <a:pt x="142964" y="185823"/>
                    </a:cubicBezTo>
                    <a:cubicBezTo>
                      <a:pt x="144407" y="181015"/>
                      <a:pt x="147726" y="171536"/>
                      <a:pt x="147726" y="171536"/>
                    </a:cubicBezTo>
                    <a:cubicBezTo>
                      <a:pt x="148520" y="164392"/>
                      <a:pt x="148697" y="157152"/>
                      <a:pt x="150107" y="150104"/>
                    </a:cubicBezTo>
                    <a:cubicBezTo>
                      <a:pt x="151092" y="145181"/>
                      <a:pt x="153886" y="140740"/>
                      <a:pt x="154870" y="135817"/>
                    </a:cubicBezTo>
                    <a:cubicBezTo>
                      <a:pt x="155664" y="131848"/>
                      <a:pt x="156269" y="127837"/>
                      <a:pt x="157251" y="123911"/>
                    </a:cubicBezTo>
                    <a:cubicBezTo>
                      <a:pt x="157860" y="121476"/>
                      <a:pt x="159087" y="119217"/>
                      <a:pt x="159632" y="116767"/>
                    </a:cubicBezTo>
                    <a:cubicBezTo>
                      <a:pt x="160679" y="112054"/>
                      <a:pt x="161067" y="107214"/>
                      <a:pt x="162014" y="102479"/>
                    </a:cubicBezTo>
                    <a:cubicBezTo>
                      <a:pt x="162656" y="99270"/>
                      <a:pt x="163601" y="96129"/>
                      <a:pt x="164395" y="92954"/>
                    </a:cubicBezTo>
                    <a:cubicBezTo>
                      <a:pt x="163601" y="90573"/>
                      <a:pt x="163789" y="87586"/>
                      <a:pt x="162014" y="85811"/>
                    </a:cubicBezTo>
                    <a:cubicBezTo>
                      <a:pt x="160239" y="84036"/>
                      <a:pt x="157331" y="83921"/>
                      <a:pt x="154870" y="83429"/>
                    </a:cubicBezTo>
                    <a:cubicBezTo>
                      <a:pt x="140457" y="80546"/>
                      <a:pt x="120747" y="79706"/>
                      <a:pt x="107245" y="78667"/>
                    </a:cubicBezTo>
                    <a:cubicBezTo>
                      <a:pt x="104070" y="77873"/>
                      <a:pt x="100915" y="76996"/>
                      <a:pt x="97720" y="76286"/>
                    </a:cubicBezTo>
                    <a:cubicBezTo>
                      <a:pt x="93769" y="75408"/>
                      <a:pt x="89719" y="74969"/>
                      <a:pt x="85814" y="73904"/>
                    </a:cubicBezTo>
                    <a:cubicBezTo>
                      <a:pt x="80971" y="72583"/>
                      <a:pt x="76289" y="70729"/>
                      <a:pt x="71526" y="69142"/>
                    </a:cubicBezTo>
                    <a:lnTo>
                      <a:pt x="64382" y="66761"/>
                    </a:lnTo>
                    <a:cubicBezTo>
                      <a:pt x="63588" y="64380"/>
                      <a:pt x="62001" y="62127"/>
                      <a:pt x="62001" y="59617"/>
                    </a:cubicBezTo>
                    <a:cubicBezTo>
                      <a:pt x="62001" y="57107"/>
                      <a:pt x="63692" y="54887"/>
                      <a:pt x="64382" y="52473"/>
                    </a:cubicBezTo>
                    <a:cubicBezTo>
                      <a:pt x="65281" y="49326"/>
                      <a:pt x="65475" y="45956"/>
                      <a:pt x="66764" y="42948"/>
                    </a:cubicBezTo>
                    <a:cubicBezTo>
                      <a:pt x="67891" y="40318"/>
                      <a:pt x="70364" y="38419"/>
                      <a:pt x="71526" y="35804"/>
                    </a:cubicBezTo>
                    <a:cubicBezTo>
                      <a:pt x="73565" y="31217"/>
                      <a:pt x="76289" y="21517"/>
                      <a:pt x="76289" y="21517"/>
                    </a:cubicBezTo>
                    <a:cubicBezTo>
                      <a:pt x="71526" y="19929"/>
                      <a:pt x="66178" y="19539"/>
                      <a:pt x="62001" y="16754"/>
                    </a:cubicBezTo>
                    <a:cubicBezTo>
                      <a:pt x="59620" y="15167"/>
                      <a:pt x="57618" y="12745"/>
                      <a:pt x="54857" y="11992"/>
                    </a:cubicBezTo>
                    <a:cubicBezTo>
                      <a:pt x="48683" y="10308"/>
                      <a:pt x="49698" y="-1105"/>
                      <a:pt x="47714" y="8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3" name="Freeform 112"/>
              <p:cNvSpPr/>
              <p:nvPr/>
            </p:nvSpPr>
            <p:spPr>
              <a:xfrm>
                <a:off x="5126507" y="3902869"/>
                <a:ext cx="200771" cy="248066"/>
              </a:xfrm>
              <a:custGeom>
                <a:avLst/>
                <a:gdLst>
                  <a:gd name="connsiteX0" fmla="*/ 12231 w 200771"/>
                  <a:gd name="connsiteY0" fmla="*/ 23812 h 248066"/>
                  <a:gd name="connsiteX1" fmla="*/ 86049 w 200771"/>
                  <a:gd name="connsiteY1" fmla="*/ 21431 h 248066"/>
                  <a:gd name="connsiteX2" fmla="*/ 97956 w 200771"/>
                  <a:gd name="connsiteY2" fmla="*/ 19050 h 248066"/>
                  <a:gd name="connsiteX3" fmla="*/ 112243 w 200771"/>
                  <a:gd name="connsiteY3" fmla="*/ 16669 h 248066"/>
                  <a:gd name="connsiteX4" fmla="*/ 126531 w 200771"/>
                  <a:gd name="connsiteY4" fmla="*/ 11906 h 248066"/>
                  <a:gd name="connsiteX5" fmla="*/ 138437 w 200771"/>
                  <a:gd name="connsiteY5" fmla="*/ 2381 h 248066"/>
                  <a:gd name="connsiteX6" fmla="*/ 155106 w 200771"/>
                  <a:gd name="connsiteY6" fmla="*/ 0 h 248066"/>
                  <a:gd name="connsiteX7" fmla="*/ 190824 w 200771"/>
                  <a:gd name="connsiteY7" fmla="*/ 9525 h 248066"/>
                  <a:gd name="connsiteX8" fmla="*/ 188443 w 200771"/>
                  <a:gd name="connsiteY8" fmla="*/ 23812 h 248066"/>
                  <a:gd name="connsiteX9" fmla="*/ 193206 w 200771"/>
                  <a:gd name="connsiteY9" fmla="*/ 161925 h 248066"/>
                  <a:gd name="connsiteX10" fmla="*/ 190824 w 200771"/>
                  <a:gd name="connsiteY10" fmla="*/ 238125 h 248066"/>
                  <a:gd name="connsiteX11" fmla="*/ 71762 w 200771"/>
                  <a:gd name="connsiteY11" fmla="*/ 240506 h 248066"/>
                  <a:gd name="connsiteX12" fmla="*/ 38424 w 200771"/>
                  <a:gd name="connsiteY12" fmla="*/ 242887 h 248066"/>
                  <a:gd name="connsiteX13" fmla="*/ 19374 w 200771"/>
                  <a:gd name="connsiteY13" fmla="*/ 57150 h 248066"/>
                  <a:gd name="connsiteX14" fmla="*/ 14612 w 200771"/>
                  <a:gd name="connsiteY14" fmla="*/ 28575 h 248066"/>
                  <a:gd name="connsiteX15" fmla="*/ 12231 w 200771"/>
                  <a:gd name="connsiteY15" fmla="*/ 23812 h 24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0771" h="248066">
                    <a:moveTo>
                      <a:pt x="12231" y="23812"/>
                    </a:moveTo>
                    <a:cubicBezTo>
                      <a:pt x="36837" y="23018"/>
                      <a:pt x="61468" y="22796"/>
                      <a:pt x="86049" y="21431"/>
                    </a:cubicBezTo>
                    <a:cubicBezTo>
                      <a:pt x="90090" y="21207"/>
                      <a:pt x="93974" y="19774"/>
                      <a:pt x="97956" y="19050"/>
                    </a:cubicBezTo>
                    <a:cubicBezTo>
                      <a:pt x="102706" y="18186"/>
                      <a:pt x="107481" y="17463"/>
                      <a:pt x="112243" y="16669"/>
                    </a:cubicBezTo>
                    <a:cubicBezTo>
                      <a:pt x="117006" y="15081"/>
                      <a:pt x="122124" y="14310"/>
                      <a:pt x="126531" y="11906"/>
                    </a:cubicBezTo>
                    <a:cubicBezTo>
                      <a:pt x="130993" y="9472"/>
                      <a:pt x="133746" y="4336"/>
                      <a:pt x="138437" y="2381"/>
                    </a:cubicBezTo>
                    <a:cubicBezTo>
                      <a:pt x="143618" y="222"/>
                      <a:pt x="149550" y="794"/>
                      <a:pt x="155106" y="0"/>
                    </a:cubicBezTo>
                    <a:cubicBezTo>
                      <a:pt x="167012" y="3175"/>
                      <a:pt x="180797" y="2363"/>
                      <a:pt x="190824" y="9525"/>
                    </a:cubicBezTo>
                    <a:cubicBezTo>
                      <a:pt x="194753" y="12331"/>
                      <a:pt x="188443" y="18984"/>
                      <a:pt x="188443" y="23812"/>
                    </a:cubicBezTo>
                    <a:cubicBezTo>
                      <a:pt x="188443" y="124939"/>
                      <a:pt x="186994" y="106032"/>
                      <a:pt x="193206" y="161925"/>
                    </a:cubicBezTo>
                    <a:cubicBezTo>
                      <a:pt x="192412" y="187325"/>
                      <a:pt x="212160" y="224320"/>
                      <a:pt x="190824" y="238125"/>
                    </a:cubicBezTo>
                    <a:cubicBezTo>
                      <a:pt x="157497" y="259689"/>
                      <a:pt x="111438" y="239266"/>
                      <a:pt x="71762" y="240506"/>
                    </a:cubicBezTo>
                    <a:cubicBezTo>
                      <a:pt x="60626" y="240854"/>
                      <a:pt x="49537" y="242093"/>
                      <a:pt x="38424" y="242887"/>
                    </a:cubicBezTo>
                    <a:cubicBezTo>
                      <a:pt x="-39115" y="231811"/>
                      <a:pt x="25763" y="246680"/>
                      <a:pt x="19374" y="57150"/>
                    </a:cubicBezTo>
                    <a:cubicBezTo>
                      <a:pt x="19049" y="47499"/>
                      <a:pt x="14612" y="38231"/>
                      <a:pt x="14612" y="28575"/>
                    </a:cubicBezTo>
                    <a:lnTo>
                      <a:pt x="12231" y="238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3145612" y="5169694"/>
                <a:ext cx="331118" cy="150019"/>
              </a:xfrm>
              <a:custGeom>
                <a:avLst/>
                <a:gdLst>
                  <a:gd name="connsiteX0" fmla="*/ 2401 w 331118"/>
                  <a:gd name="connsiteY0" fmla="*/ 85725 h 150019"/>
                  <a:gd name="connsiteX1" fmla="*/ 57169 w 331118"/>
                  <a:gd name="connsiteY1" fmla="*/ 78581 h 150019"/>
                  <a:gd name="connsiteX2" fmla="*/ 83363 w 331118"/>
                  <a:gd name="connsiteY2" fmla="*/ 71437 h 150019"/>
                  <a:gd name="connsiteX3" fmla="*/ 109557 w 331118"/>
                  <a:gd name="connsiteY3" fmla="*/ 66675 h 150019"/>
                  <a:gd name="connsiteX4" fmla="*/ 116701 w 331118"/>
                  <a:gd name="connsiteY4" fmla="*/ 64294 h 150019"/>
                  <a:gd name="connsiteX5" fmla="*/ 126226 w 331118"/>
                  <a:gd name="connsiteY5" fmla="*/ 61912 h 150019"/>
                  <a:gd name="connsiteX6" fmla="*/ 133369 w 331118"/>
                  <a:gd name="connsiteY6" fmla="*/ 59531 h 150019"/>
                  <a:gd name="connsiteX7" fmla="*/ 145276 w 331118"/>
                  <a:gd name="connsiteY7" fmla="*/ 57150 h 150019"/>
                  <a:gd name="connsiteX8" fmla="*/ 157182 w 331118"/>
                  <a:gd name="connsiteY8" fmla="*/ 50006 h 150019"/>
                  <a:gd name="connsiteX9" fmla="*/ 164326 w 331118"/>
                  <a:gd name="connsiteY9" fmla="*/ 45244 h 150019"/>
                  <a:gd name="connsiteX10" fmla="*/ 195282 w 331118"/>
                  <a:gd name="connsiteY10" fmla="*/ 35719 h 150019"/>
                  <a:gd name="connsiteX11" fmla="*/ 209569 w 331118"/>
                  <a:gd name="connsiteY11" fmla="*/ 30956 h 150019"/>
                  <a:gd name="connsiteX12" fmla="*/ 219094 w 331118"/>
                  <a:gd name="connsiteY12" fmla="*/ 28575 h 150019"/>
                  <a:gd name="connsiteX13" fmla="*/ 226238 w 331118"/>
                  <a:gd name="connsiteY13" fmla="*/ 26194 h 150019"/>
                  <a:gd name="connsiteX14" fmla="*/ 247669 w 331118"/>
                  <a:gd name="connsiteY14" fmla="*/ 23812 h 150019"/>
                  <a:gd name="connsiteX15" fmla="*/ 264338 w 331118"/>
                  <a:gd name="connsiteY15" fmla="*/ 19050 h 150019"/>
                  <a:gd name="connsiteX16" fmla="*/ 281007 w 331118"/>
                  <a:gd name="connsiteY16" fmla="*/ 14287 h 150019"/>
                  <a:gd name="connsiteX17" fmla="*/ 295294 w 331118"/>
                  <a:gd name="connsiteY17" fmla="*/ 4762 h 150019"/>
                  <a:gd name="connsiteX18" fmla="*/ 311963 w 331118"/>
                  <a:gd name="connsiteY18" fmla="*/ 0 h 150019"/>
                  <a:gd name="connsiteX19" fmla="*/ 319107 w 331118"/>
                  <a:gd name="connsiteY19" fmla="*/ 28575 h 150019"/>
                  <a:gd name="connsiteX20" fmla="*/ 328632 w 331118"/>
                  <a:gd name="connsiteY20" fmla="*/ 50006 h 150019"/>
                  <a:gd name="connsiteX21" fmla="*/ 331013 w 331118"/>
                  <a:gd name="connsiteY21" fmla="*/ 57150 h 150019"/>
                  <a:gd name="connsiteX22" fmla="*/ 316726 w 331118"/>
                  <a:gd name="connsiteY22" fmla="*/ 73819 h 150019"/>
                  <a:gd name="connsiteX23" fmla="*/ 290532 w 331118"/>
                  <a:gd name="connsiteY23" fmla="*/ 76200 h 150019"/>
                  <a:gd name="connsiteX24" fmla="*/ 283388 w 331118"/>
                  <a:gd name="connsiteY24" fmla="*/ 78581 h 150019"/>
                  <a:gd name="connsiteX25" fmla="*/ 240526 w 331118"/>
                  <a:gd name="connsiteY25" fmla="*/ 83344 h 150019"/>
                  <a:gd name="connsiteX26" fmla="*/ 209569 w 331118"/>
                  <a:gd name="connsiteY26" fmla="*/ 92869 h 150019"/>
                  <a:gd name="connsiteX27" fmla="*/ 188138 w 331118"/>
                  <a:gd name="connsiteY27" fmla="*/ 97631 h 150019"/>
                  <a:gd name="connsiteX28" fmla="*/ 180994 w 331118"/>
                  <a:gd name="connsiteY28" fmla="*/ 100012 h 150019"/>
                  <a:gd name="connsiteX29" fmla="*/ 173851 w 331118"/>
                  <a:gd name="connsiteY29" fmla="*/ 104775 h 150019"/>
                  <a:gd name="connsiteX30" fmla="*/ 154801 w 331118"/>
                  <a:gd name="connsiteY30" fmla="*/ 111919 h 150019"/>
                  <a:gd name="connsiteX31" fmla="*/ 145276 w 331118"/>
                  <a:gd name="connsiteY31" fmla="*/ 116681 h 150019"/>
                  <a:gd name="connsiteX32" fmla="*/ 128607 w 331118"/>
                  <a:gd name="connsiteY32" fmla="*/ 121444 h 150019"/>
                  <a:gd name="connsiteX33" fmla="*/ 114319 w 331118"/>
                  <a:gd name="connsiteY33" fmla="*/ 128587 h 150019"/>
                  <a:gd name="connsiteX34" fmla="*/ 95269 w 331118"/>
                  <a:gd name="connsiteY34" fmla="*/ 140494 h 150019"/>
                  <a:gd name="connsiteX35" fmla="*/ 78601 w 331118"/>
                  <a:gd name="connsiteY35" fmla="*/ 145256 h 150019"/>
                  <a:gd name="connsiteX36" fmla="*/ 54788 w 331118"/>
                  <a:gd name="connsiteY36" fmla="*/ 150019 h 150019"/>
                  <a:gd name="connsiteX37" fmla="*/ 19069 w 331118"/>
                  <a:gd name="connsiteY37" fmla="*/ 147637 h 150019"/>
                  <a:gd name="connsiteX38" fmla="*/ 16688 w 331118"/>
                  <a:gd name="connsiteY38" fmla="*/ 140494 h 150019"/>
                  <a:gd name="connsiteX39" fmla="*/ 14307 w 331118"/>
                  <a:gd name="connsiteY39" fmla="*/ 121444 h 150019"/>
                  <a:gd name="connsiteX40" fmla="*/ 11926 w 331118"/>
                  <a:gd name="connsiteY40" fmla="*/ 114300 h 150019"/>
                  <a:gd name="connsiteX41" fmla="*/ 9544 w 331118"/>
                  <a:gd name="connsiteY41" fmla="*/ 104775 h 150019"/>
                  <a:gd name="connsiteX42" fmla="*/ 2401 w 331118"/>
                  <a:gd name="connsiteY42" fmla="*/ 85725 h 15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1118" h="150019">
                    <a:moveTo>
                      <a:pt x="2401" y="85725"/>
                    </a:moveTo>
                    <a:cubicBezTo>
                      <a:pt x="10338" y="81359"/>
                      <a:pt x="135" y="85161"/>
                      <a:pt x="57169" y="78581"/>
                    </a:cubicBezTo>
                    <a:cubicBezTo>
                      <a:pt x="91355" y="74637"/>
                      <a:pt x="65139" y="75342"/>
                      <a:pt x="83363" y="71437"/>
                    </a:cubicBezTo>
                    <a:cubicBezTo>
                      <a:pt x="92040" y="69578"/>
                      <a:pt x="100879" y="68534"/>
                      <a:pt x="109557" y="66675"/>
                    </a:cubicBezTo>
                    <a:cubicBezTo>
                      <a:pt x="112011" y="66149"/>
                      <a:pt x="114287" y="64984"/>
                      <a:pt x="116701" y="64294"/>
                    </a:cubicBezTo>
                    <a:cubicBezTo>
                      <a:pt x="119848" y="63395"/>
                      <a:pt x="123079" y="62811"/>
                      <a:pt x="126226" y="61912"/>
                    </a:cubicBezTo>
                    <a:cubicBezTo>
                      <a:pt x="128639" y="61222"/>
                      <a:pt x="130934" y="60140"/>
                      <a:pt x="133369" y="59531"/>
                    </a:cubicBezTo>
                    <a:cubicBezTo>
                      <a:pt x="137296" y="58549"/>
                      <a:pt x="141307" y="57944"/>
                      <a:pt x="145276" y="57150"/>
                    </a:cubicBezTo>
                    <a:cubicBezTo>
                      <a:pt x="149245" y="54769"/>
                      <a:pt x="153257" y="52459"/>
                      <a:pt x="157182" y="50006"/>
                    </a:cubicBezTo>
                    <a:cubicBezTo>
                      <a:pt x="159609" y="48489"/>
                      <a:pt x="161711" y="46406"/>
                      <a:pt x="164326" y="45244"/>
                    </a:cubicBezTo>
                    <a:cubicBezTo>
                      <a:pt x="171045" y="42258"/>
                      <a:pt x="188808" y="37711"/>
                      <a:pt x="195282" y="35719"/>
                    </a:cubicBezTo>
                    <a:cubicBezTo>
                      <a:pt x="200080" y="34243"/>
                      <a:pt x="204699" y="32173"/>
                      <a:pt x="209569" y="30956"/>
                    </a:cubicBezTo>
                    <a:cubicBezTo>
                      <a:pt x="212744" y="30162"/>
                      <a:pt x="215947" y="29474"/>
                      <a:pt x="219094" y="28575"/>
                    </a:cubicBezTo>
                    <a:cubicBezTo>
                      <a:pt x="221508" y="27885"/>
                      <a:pt x="223762" y="26607"/>
                      <a:pt x="226238" y="26194"/>
                    </a:cubicBezTo>
                    <a:cubicBezTo>
                      <a:pt x="233328" y="25012"/>
                      <a:pt x="240525" y="24606"/>
                      <a:pt x="247669" y="23812"/>
                    </a:cubicBezTo>
                    <a:cubicBezTo>
                      <a:pt x="277445" y="16369"/>
                      <a:pt x="240425" y="25882"/>
                      <a:pt x="264338" y="19050"/>
                    </a:cubicBezTo>
                    <a:cubicBezTo>
                      <a:pt x="266882" y="18323"/>
                      <a:pt x="277981" y="15969"/>
                      <a:pt x="281007" y="14287"/>
                    </a:cubicBezTo>
                    <a:cubicBezTo>
                      <a:pt x="286010" y="11507"/>
                      <a:pt x="289741" y="6150"/>
                      <a:pt x="295294" y="4762"/>
                    </a:cubicBezTo>
                    <a:cubicBezTo>
                      <a:pt x="307254" y="1772"/>
                      <a:pt x="301714" y="3416"/>
                      <a:pt x="311963" y="0"/>
                    </a:cubicBezTo>
                    <a:cubicBezTo>
                      <a:pt x="321940" y="14965"/>
                      <a:pt x="313328" y="-324"/>
                      <a:pt x="319107" y="28575"/>
                    </a:cubicBezTo>
                    <a:cubicBezTo>
                      <a:pt x="321536" y="40720"/>
                      <a:pt x="322931" y="41454"/>
                      <a:pt x="328632" y="50006"/>
                    </a:cubicBezTo>
                    <a:cubicBezTo>
                      <a:pt x="329426" y="52387"/>
                      <a:pt x="331622" y="54715"/>
                      <a:pt x="331013" y="57150"/>
                    </a:cubicBezTo>
                    <a:cubicBezTo>
                      <a:pt x="329833" y="61871"/>
                      <a:pt x="323122" y="72448"/>
                      <a:pt x="316726" y="73819"/>
                    </a:cubicBezTo>
                    <a:cubicBezTo>
                      <a:pt x="308153" y="75656"/>
                      <a:pt x="299263" y="75406"/>
                      <a:pt x="290532" y="76200"/>
                    </a:cubicBezTo>
                    <a:cubicBezTo>
                      <a:pt x="288151" y="76994"/>
                      <a:pt x="285849" y="78089"/>
                      <a:pt x="283388" y="78581"/>
                    </a:cubicBezTo>
                    <a:cubicBezTo>
                      <a:pt x="271323" y="80994"/>
                      <a:pt x="251562" y="82340"/>
                      <a:pt x="240526" y="83344"/>
                    </a:cubicBezTo>
                    <a:cubicBezTo>
                      <a:pt x="195301" y="94649"/>
                      <a:pt x="241940" y="82079"/>
                      <a:pt x="209569" y="92869"/>
                    </a:cubicBezTo>
                    <a:cubicBezTo>
                      <a:pt x="202239" y="95312"/>
                      <a:pt x="195683" y="95745"/>
                      <a:pt x="188138" y="97631"/>
                    </a:cubicBezTo>
                    <a:cubicBezTo>
                      <a:pt x="185703" y="98240"/>
                      <a:pt x="183375" y="99218"/>
                      <a:pt x="180994" y="100012"/>
                    </a:cubicBezTo>
                    <a:cubicBezTo>
                      <a:pt x="178613" y="101600"/>
                      <a:pt x="176411" y="103495"/>
                      <a:pt x="173851" y="104775"/>
                    </a:cubicBezTo>
                    <a:cubicBezTo>
                      <a:pt x="154156" y="114622"/>
                      <a:pt x="169204" y="105746"/>
                      <a:pt x="154801" y="111919"/>
                    </a:cubicBezTo>
                    <a:cubicBezTo>
                      <a:pt x="151538" y="113317"/>
                      <a:pt x="148539" y="115283"/>
                      <a:pt x="145276" y="116681"/>
                    </a:cubicBezTo>
                    <a:cubicBezTo>
                      <a:pt x="140497" y="118729"/>
                      <a:pt x="133435" y="120237"/>
                      <a:pt x="128607" y="121444"/>
                    </a:cubicBezTo>
                    <a:cubicBezTo>
                      <a:pt x="108119" y="135100"/>
                      <a:pt x="134050" y="118721"/>
                      <a:pt x="114319" y="128587"/>
                    </a:cubicBezTo>
                    <a:cubicBezTo>
                      <a:pt x="100858" y="135318"/>
                      <a:pt x="113620" y="132848"/>
                      <a:pt x="95269" y="140494"/>
                    </a:cubicBezTo>
                    <a:cubicBezTo>
                      <a:pt x="89935" y="142716"/>
                      <a:pt x="84136" y="143596"/>
                      <a:pt x="78601" y="145256"/>
                    </a:cubicBezTo>
                    <a:cubicBezTo>
                      <a:pt x="63488" y="149790"/>
                      <a:pt x="79855" y="146437"/>
                      <a:pt x="54788" y="150019"/>
                    </a:cubicBezTo>
                    <a:cubicBezTo>
                      <a:pt x="42882" y="149225"/>
                      <a:pt x="30645" y="150531"/>
                      <a:pt x="19069" y="147637"/>
                    </a:cubicBezTo>
                    <a:cubicBezTo>
                      <a:pt x="16634" y="147028"/>
                      <a:pt x="17137" y="142963"/>
                      <a:pt x="16688" y="140494"/>
                    </a:cubicBezTo>
                    <a:cubicBezTo>
                      <a:pt x="15543" y="134198"/>
                      <a:pt x="15452" y="127740"/>
                      <a:pt x="14307" y="121444"/>
                    </a:cubicBezTo>
                    <a:cubicBezTo>
                      <a:pt x="13858" y="118974"/>
                      <a:pt x="12616" y="116714"/>
                      <a:pt x="11926" y="114300"/>
                    </a:cubicBezTo>
                    <a:cubicBezTo>
                      <a:pt x="11027" y="111153"/>
                      <a:pt x="10254" y="107970"/>
                      <a:pt x="9544" y="104775"/>
                    </a:cubicBezTo>
                    <a:cubicBezTo>
                      <a:pt x="8666" y="100824"/>
                      <a:pt x="-5536" y="90091"/>
                      <a:pt x="2401" y="8572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3840709" y="5124450"/>
                <a:ext cx="195515" cy="309563"/>
              </a:xfrm>
              <a:custGeom>
                <a:avLst/>
                <a:gdLst>
                  <a:gd name="connsiteX0" fmla="*/ 62160 w 195515"/>
                  <a:gd name="connsiteY0" fmla="*/ 0 h 309563"/>
                  <a:gd name="connsiteX1" fmla="*/ 109785 w 195515"/>
                  <a:gd name="connsiteY1" fmla="*/ 7144 h 309563"/>
                  <a:gd name="connsiteX2" fmla="*/ 164554 w 195515"/>
                  <a:gd name="connsiteY2" fmla="*/ 11906 h 309563"/>
                  <a:gd name="connsiteX3" fmla="*/ 174079 w 195515"/>
                  <a:gd name="connsiteY3" fmla="*/ 14288 h 309563"/>
                  <a:gd name="connsiteX4" fmla="*/ 188366 w 195515"/>
                  <a:gd name="connsiteY4" fmla="*/ 19050 h 309563"/>
                  <a:gd name="connsiteX5" fmla="*/ 195510 w 195515"/>
                  <a:gd name="connsiteY5" fmla="*/ 23813 h 309563"/>
                  <a:gd name="connsiteX6" fmla="*/ 178841 w 195515"/>
                  <a:gd name="connsiteY6" fmla="*/ 64294 h 309563"/>
                  <a:gd name="connsiteX7" fmla="*/ 169316 w 195515"/>
                  <a:gd name="connsiteY7" fmla="*/ 88106 h 309563"/>
                  <a:gd name="connsiteX8" fmla="*/ 159791 w 195515"/>
                  <a:gd name="connsiteY8" fmla="*/ 119063 h 309563"/>
                  <a:gd name="connsiteX9" fmla="*/ 155029 w 195515"/>
                  <a:gd name="connsiteY9" fmla="*/ 133350 h 309563"/>
                  <a:gd name="connsiteX10" fmla="*/ 152647 w 195515"/>
                  <a:gd name="connsiteY10" fmla="*/ 140494 h 309563"/>
                  <a:gd name="connsiteX11" fmla="*/ 147885 w 195515"/>
                  <a:gd name="connsiteY11" fmla="*/ 190500 h 309563"/>
                  <a:gd name="connsiteX12" fmla="*/ 145504 w 195515"/>
                  <a:gd name="connsiteY12" fmla="*/ 207169 h 309563"/>
                  <a:gd name="connsiteX13" fmla="*/ 143122 w 195515"/>
                  <a:gd name="connsiteY13" fmla="*/ 214313 h 309563"/>
                  <a:gd name="connsiteX14" fmla="*/ 140741 w 195515"/>
                  <a:gd name="connsiteY14" fmla="*/ 223838 h 309563"/>
                  <a:gd name="connsiteX15" fmla="*/ 138360 w 195515"/>
                  <a:gd name="connsiteY15" fmla="*/ 230981 h 309563"/>
                  <a:gd name="connsiteX16" fmla="*/ 135979 w 195515"/>
                  <a:gd name="connsiteY16" fmla="*/ 240506 h 309563"/>
                  <a:gd name="connsiteX17" fmla="*/ 131216 w 195515"/>
                  <a:gd name="connsiteY17" fmla="*/ 254794 h 309563"/>
                  <a:gd name="connsiteX18" fmla="*/ 126454 w 195515"/>
                  <a:gd name="connsiteY18" fmla="*/ 273844 h 309563"/>
                  <a:gd name="connsiteX19" fmla="*/ 124072 w 195515"/>
                  <a:gd name="connsiteY19" fmla="*/ 283369 h 309563"/>
                  <a:gd name="connsiteX20" fmla="*/ 119310 w 195515"/>
                  <a:gd name="connsiteY20" fmla="*/ 295275 h 309563"/>
                  <a:gd name="connsiteX21" fmla="*/ 114547 w 195515"/>
                  <a:gd name="connsiteY21" fmla="*/ 309563 h 309563"/>
                  <a:gd name="connsiteX22" fmla="*/ 81210 w 195515"/>
                  <a:gd name="connsiteY22" fmla="*/ 307181 h 309563"/>
                  <a:gd name="connsiteX23" fmla="*/ 59779 w 195515"/>
                  <a:gd name="connsiteY23" fmla="*/ 302419 h 309563"/>
                  <a:gd name="connsiteX24" fmla="*/ 24060 w 195515"/>
                  <a:gd name="connsiteY24" fmla="*/ 297656 h 309563"/>
                  <a:gd name="connsiteX25" fmla="*/ 2629 w 195515"/>
                  <a:gd name="connsiteY25" fmla="*/ 285750 h 309563"/>
                  <a:gd name="connsiteX26" fmla="*/ 2629 w 195515"/>
                  <a:gd name="connsiteY26" fmla="*/ 269081 h 309563"/>
                  <a:gd name="connsiteX27" fmla="*/ 9772 w 195515"/>
                  <a:gd name="connsiteY27" fmla="*/ 264319 h 309563"/>
                  <a:gd name="connsiteX28" fmla="*/ 16916 w 195515"/>
                  <a:gd name="connsiteY28" fmla="*/ 245269 h 309563"/>
                  <a:gd name="connsiteX29" fmla="*/ 21679 w 195515"/>
                  <a:gd name="connsiteY29" fmla="*/ 228600 h 309563"/>
                  <a:gd name="connsiteX30" fmla="*/ 24060 w 195515"/>
                  <a:gd name="connsiteY30" fmla="*/ 209550 h 309563"/>
                  <a:gd name="connsiteX31" fmla="*/ 28822 w 195515"/>
                  <a:gd name="connsiteY31" fmla="*/ 188119 h 309563"/>
                  <a:gd name="connsiteX32" fmla="*/ 31204 w 195515"/>
                  <a:gd name="connsiteY32" fmla="*/ 176213 h 309563"/>
                  <a:gd name="connsiteX33" fmla="*/ 33585 w 195515"/>
                  <a:gd name="connsiteY33" fmla="*/ 169069 h 309563"/>
                  <a:gd name="connsiteX34" fmla="*/ 35966 w 195515"/>
                  <a:gd name="connsiteY34" fmla="*/ 159544 h 309563"/>
                  <a:gd name="connsiteX35" fmla="*/ 38347 w 195515"/>
                  <a:gd name="connsiteY35" fmla="*/ 152400 h 309563"/>
                  <a:gd name="connsiteX36" fmla="*/ 43110 w 195515"/>
                  <a:gd name="connsiteY36" fmla="*/ 130969 h 309563"/>
                  <a:gd name="connsiteX37" fmla="*/ 50254 w 195515"/>
                  <a:gd name="connsiteY37" fmla="*/ 111919 h 309563"/>
                  <a:gd name="connsiteX38" fmla="*/ 52635 w 195515"/>
                  <a:gd name="connsiteY38" fmla="*/ 102394 h 309563"/>
                  <a:gd name="connsiteX39" fmla="*/ 57397 w 195515"/>
                  <a:gd name="connsiteY39" fmla="*/ 92869 h 309563"/>
                  <a:gd name="connsiteX40" fmla="*/ 62160 w 195515"/>
                  <a:gd name="connsiteY40" fmla="*/ 80963 h 309563"/>
                  <a:gd name="connsiteX41" fmla="*/ 66922 w 195515"/>
                  <a:gd name="connsiteY41" fmla="*/ 57150 h 309563"/>
                  <a:gd name="connsiteX42" fmla="*/ 71685 w 195515"/>
                  <a:gd name="connsiteY42" fmla="*/ 42863 h 309563"/>
                  <a:gd name="connsiteX43" fmla="*/ 62160 w 195515"/>
                  <a:gd name="connsiteY43" fmla="*/ 0 h 309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95515" h="309563">
                    <a:moveTo>
                      <a:pt x="62160" y="0"/>
                    </a:moveTo>
                    <a:cubicBezTo>
                      <a:pt x="91101" y="5789"/>
                      <a:pt x="80572" y="4489"/>
                      <a:pt x="109785" y="7144"/>
                    </a:cubicBezTo>
                    <a:lnTo>
                      <a:pt x="164554" y="11906"/>
                    </a:lnTo>
                    <a:cubicBezTo>
                      <a:pt x="167729" y="12700"/>
                      <a:pt x="170944" y="13348"/>
                      <a:pt x="174079" y="14288"/>
                    </a:cubicBezTo>
                    <a:cubicBezTo>
                      <a:pt x="178887" y="15731"/>
                      <a:pt x="188366" y="19050"/>
                      <a:pt x="188366" y="19050"/>
                    </a:cubicBezTo>
                    <a:cubicBezTo>
                      <a:pt x="190747" y="20638"/>
                      <a:pt x="195700" y="20957"/>
                      <a:pt x="195510" y="23813"/>
                    </a:cubicBezTo>
                    <a:cubicBezTo>
                      <a:pt x="192582" y="67737"/>
                      <a:pt x="189609" y="42760"/>
                      <a:pt x="178841" y="64294"/>
                    </a:cubicBezTo>
                    <a:cubicBezTo>
                      <a:pt x="175018" y="71940"/>
                      <a:pt x="171389" y="79812"/>
                      <a:pt x="169316" y="88106"/>
                    </a:cubicBezTo>
                    <a:cubicBezTo>
                      <a:pt x="161314" y="120118"/>
                      <a:pt x="168424" y="95322"/>
                      <a:pt x="159791" y="119063"/>
                    </a:cubicBezTo>
                    <a:cubicBezTo>
                      <a:pt x="158075" y="123781"/>
                      <a:pt x="156616" y="128588"/>
                      <a:pt x="155029" y="133350"/>
                    </a:cubicBezTo>
                    <a:lnTo>
                      <a:pt x="152647" y="140494"/>
                    </a:lnTo>
                    <a:cubicBezTo>
                      <a:pt x="149313" y="190505"/>
                      <a:pt x="152483" y="160609"/>
                      <a:pt x="147885" y="190500"/>
                    </a:cubicBezTo>
                    <a:cubicBezTo>
                      <a:pt x="147032" y="196047"/>
                      <a:pt x="146605" y="201665"/>
                      <a:pt x="145504" y="207169"/>
                    </a:cubicBezTo>
                    <a:cubicBezTo>
                      <a:pt x="145012" y="209630"/>
                      <a:pt x="143812" y="211899"/>
                      <a:pt x="143122" y="214313"/>
                    </a:cubicBezTo>
                    <a:cubicBezTo>
                      <a:pt x="142223" y="217460"/>
                      <a:pt x="141640" y="220691"/>
                      <a:pt x="140741" y="223838"/>
                    </a:cubicBezTo>
                    <a:cubicBezTo>
                      <a:pt x="140052" y="226251"/>
                      <a:pt x="139049" y="228568"/>
                      <a:pt x="138360" y="230981"/>
                    </a:cubicBezTo>
                    <a:cubicBezTo>
                      <a:pt x="137461" y="234128"/>
                      <a:pt x="136919" y="237371"/>
                      <a:pt x="135979" y="240506"/>
                    </a:cubicBezTo>
                    <a:cubicBezTo>
                      <a:pt x="134536" y="245315"/>
                      <a:pt x="132433" y="249924"/>
                      <a:pt x="131216" y="254794"/>
                    </a:cubicBezTo>
                    <a:lnTo>
                      <a:pt x="126454" y="273844"/>
                    </a:lnTo>
                    <a:cubicBezTo>
                      <a:pt x="125660" y="277019"/>
                      <a:pt x="125287" y="280330"/>
                      <a:pt x="124072" y="283369"/>
                    </a:cubicBezTo>
                    <a:cubicBezTo>
                      <a:pt x="122485" y="287338"/>
                      <a:pt x="120771" y="291258"/>
                      <a:pt x="119310" y="295275"/>
                    </a:cubicBezTo>
                    <a:cubicBezTo>
                      <a:pt x="117594" y="299993"/>
                      <a:pt x="114547" y="309563"/>
                      <a:pt x="114547" y="309563"/>
                    </a:cubicBezTo>
                    <a:cubicBezTo>
                      <a:pt x="103435" y="308769"/>
                      <a:pt x="92295" y="308290"/>
                      <a:pt x="81210" y="307181"/>
                    </a:cubicBezTo>
                    <a:cubicBezTo>
                      <a:pt x="45536" y="303613"/>
                      <a:pt x="81332" y="306729"/>
                      <a:pt x="59779" y="302419"/>
                    </a:cubicBezTo>
                    <a:cubicBezTo>
                      <a:pt x="54315" y="301326"/>
                      <a:pt x="28681" y="298234"/>
                      <a:pt x="24060" y="297656"/>
                    </a:cubicBezTo>
                    <a:cubicBezTo>
                      <a:pt x="7684" y="286739"/>
                      <a:pt x="15202" y="289941"/>
                      <a:pt x="2629" y="285750"/>
                    </a:cubicBezTo>
                    <a:cubicBezTo>
                      <a:pt x="486" y="279323"/>
                      <a:pt x="-2023" y="276059"/>
                      <a:pt x="2629" y="269081"/>
                    </a:cubicBezTo>
                    <a:cubicBezTo>
                      <a:pt x="4216" y="266700"/>
                      <a:pt x="7391" y="265906"/>
                      <a:pt x="9772" y="264319"/>
                    </a:cubicBezTo>
                    <a:cubicBezTo>
                      <a:pt x="15184" y="248086"/>
                      <a:pt x="8364" y="268077"/>
                      <a:pt x="16916" y="245269"/>
                    </a:cubicBezTo>
                    <a:cubicBezTo>
                      <a:pt x="19477" y="238440"/>
                      <a:pt x="19803" y="236101"/>
                      <a:pt x="21679" y="228600"/>
                    </a:cubicBezTo>
                    <a:cubicBezTo>
                      <a:pt x="22473" y="222250"/>
                      <a:pt x="23087" y="215875"/>
                      <a:pt x="24060" y="209550"/>
                    </a:cubicBezTo>
                    <a:cubicBezTo>
                      <a:pt x="25854" y="197890"/>
                      <a:pt x="26453" y="198777"/>
                      <a:pt x="28822" y="188119"/>
                    </a:cubicBezTo>
                    <a:cubicBezTo>
                      <a:pt x="29700" y="184168"/>
                      <a:pt x="30222" y="180139"/>
                      <a:pt x="31204" y="176213"/>
                    </a:cubicBezTo>
                    <a:cubicBezTo>
                      <a:pt x="31813" y="173778"/>
                      <a:pt x="32895" y="171483"/>
                      <a:pt x="33585" y="169069"/>
                    </a:cubicBezTo>
                    <a:cubicBezTo>
                      <a:pt x="34484" y="165922"/>
                      <a:pt x="35067" y="162691"/>
                      <a:pt x="35966" y="159544"/>
                    </a:cubicBezTo>
                    <a:cubicBezTo>
                      <a:pt x="36656" y="157130"/>
                      <a:pt x="37738" y="154835"/>
                      <a:pt x="38347" y="152400"/>
                    </a:cubicBezTo>
                    <a:cubicBezTo>
                      <a:pt x="43256" y="132765"/>
                      <a:pt x="38223" y="148075"/>
                      <a:pt x="43110" y="130969"/>
                    </a:cubicBezTo>
                    <a:cubicBezTo>
                      <a:pt x="46456" y="119256"/>
                      <a:pt x="45217" y="127030"/>
                      <a:pt x="50254" y="111919"/>
                    </a:cubicBezTo>
                    <a:cubicBezTo>
                      <a:pt x="51289" y="108814"/>
                      <a:pt x="51486" y="105458"/>
                      <a:pt x="52635" y="102394"/>
                    </a:cubicBezTo>
                    <a:cubicBezTo>
                      <a:pt x="53881" y="99070"/>
                      <a:pt x="55955" y="96113"/>
                      <a:pt x="57397" y="92869"/>
                    </a:cubicBezTo>
                    <a:cubicBezTo>
                      <a:pt x="59133" y="88963"/>
                      <a:pt x="60572" y="84932"/>
                      <a:pt x="62160" y="80963"/>
                    </a:cubicBezTo>
                    <a:cubicBezTo>
                      <a:pt x="63768" y="71313"/>
                      <a:pt x="64259" y="66028"/>
                      <a:pt x="66922" y="57150"/>
                    </a:cubicBezTo>
                    <a:cubicBezTo>
                      <a:pt x="68365" y="52342"/>
                      <a:pt x="71685" y="47883"/>
                      <a:pt x="71685" y="42863"/>
                    </a:cubicBezTo>
                    <a:lnTo>
                      <a:pt x="6216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3674269" y="5431433"/>
                <a:ext cx="102394" cy="155497"/>
              </a:xfrm>
              <a:custGeom>
                <a:avLst/>
                <a:gdLst>
                  <a:gd name="connsiteX0" fmla="*/ 40481 w 102394"/>
                  <a:gd name="connsiteY0" fmla="*/ 198 h 155497"/>
                  <a:gd name="connsiteX1" fmla="*/ 52387 w 102394"/>
                  <a:gd name="connsiteY1" fmla="*/ 7342 h 155497"/>
                  <a:gd name="connsiteX2" fmla="*/ 59531 w 102394"/>
                  <a:gd name="connsiteY2" fmla="*/ 12105 h 155497"/>
                  <a:gd name="connsiteX3" fmla="*/ 78581 w 102394"/>
                  <a:gd name="connsiteY3" fmla="*/ 16867 h 155497"/>
                  <a:gd name="connsiteX4" fmla="*/ 88106 w 102394"/>
                  <a:gd name="connsiteY4" fmla="*/ 19248 h 155497"/>
                  <a:gd name="connsiteX5" fmla="*/ 95250 w 102394"/>
                  <a:gd name="connsiteY5" fmla="*/ 24011 h 155497"/>
                  <a:gd name="connsiteX6" fmla="*/ 102394 w 102394"/>
                  <a:gd name="connsiteY6" fmla="*/ 26392 h 155497"/>
                  <a:gd name="connsiteX7" fmla="*/ 95250 w 102394"/>
                  <a:gd name="connsiteY7" fmla="*/ 35917 h 155497"/>
                  <a:gd name="connsiteX8" fmla="*/ 85725 w 102394"/>
                  <a:gd name="connsiteY8" fmla="*/ 50205 h 155497"/>
                  <a:gd name="connsiteX9" fmla="*/ 76200 w 102394"/>
                  <a:gd name="connsiteY9" fmla="*/ 69255 h 155497"/>
                  <a:gd name="connsiteX10" fmla="*/ 73819 w 102394"/>
                  <a:gd name="connsiteY10" fmla="*/ 81161 h 155497"/>
                  <a:gd name="connsiteX11" fmla="*/ 71437 w 102394"/>
                  <a:gd name="connsiteY11" fmla="*/ 95448 h 155497"/>
                  <a:gd name="connsiteX12" fmla="*/ 69056 w 102394"/>
                  <a:gd name="connsiteY12" fmla="*/ 102592 h 155497"/>
                  <a:gd name="connsiteX13" fmla="*/ 64294 w 102394"/>
                  <a:gd name="connsiteY13" fmla="*/ 154980 h 155497"/>
                  <a:gd name="connsiteX14" fmla="*/ 45244 w 102394"/>
                  <a:gd name="connsiteY14" fmla="*/ 150217 h 155497"/>
                  <a:gd name="connsiteX15" fmla="*/ 30956 w 102394"/>
                  <a:gd name="connsiteY15" fmla="*/ 145455 h 155497"/>
                  <a:gd name="connsiteX16" fmla="*/ 14287 w 102394"/>
                  <a:gd name="connsiteY16" fmla="*/ 135930 h 155497"/>
                  <a:gd name="connsiteX17" fmla="*/ 0 w 102394"/>
                  <a:gd name="connsiteY17" fmla="*/ 131167 h 155497"/>
                  <a:gd name="connsiteX18" fmla="*/ 9525 w 102394"/>
                  <a:gd name="connsiteY18" fmla="*/ 116880 h 155497"/>
                  <a:gd name="connsiteX19" fmla="*/ 14287 w 102394"/>
                  <a:gd name="connsiteY19" fmla="*/ 97830 h 155497"/>
                  <a:gd name="connsiteX20" fmla="*/ 16669 w 102394"/>
                  <a:gd name="connsiteY20" fmla="*/ 88305 h 155497"/>
                  <a:gd name="connsiteX21" fmla="*/ 21431 w 102394"/>
                  <a:gd name="connsiteY21" fmla="*/ 78780 h 155497"/>
                  <a:gd name="connsiteX22" fmla="*/ 28575 w 102394"/>
                  <a:gd name="connsiteY22" fmla="*/ 62111 h 155497"/>
                  <a:gd name="connsiteX23" fmla="*/ 30956 w 102394"/>
                  <a:gd name="connsiteY23" fmla="*/ 52586 h 155497"/>
                  <a:gd name="connsiteX24" fmla="*/ 33337 w 102394"/>
                  <a:gd name="connsiteY24" fmla="*/ 38298 h 155497"/>
                  <a:gd name="connsiteX25" fmla="*/ 35719 w 102394"/>
                  <a:gd name="connsiteY25" fmla="*/ 31155 h 155497"/>
                  <a:gd name="connsiteX26" fmla="*/ 40481 w 102394"/>
                  <a:gd name="connsiteY26" fmla="*/ 2580 h 155497"/>
                  <a:gd name="connsiteX27" fmla="*/ 40481 w 102394"/>
                  <a:gd name="connsiteY27" fmla="*/ 198 h 155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2394" h="155497">
                    <a:moveTo>
                      <a:pt x="40481" y="198"/>
                    </a:moveTo>
                    <a:cubicBezTo>
                      <a:pt x="42465" y="992"/>
                      <a:pt x="48462" y="4889"/>
                      <a:pt x="52387" y="7342"/>
                    </a:cubicBezTo>
                    <a:cubicBezTo>
                      <a:pt x="54814" y="8859"/>
                      <a:pt x="56971" y="10825"/>
                      <a:pt x="59531" y="12105"/>
                    </a:cubicBezTo>
                    <a:cubicBezTo>
                      <a:pt x="64636" y="14657"/>
                      <a:pt x="73693" y="15781"/>
                      <a:pt x="78581" y="16867"/>
                    </a:cubicBezTo>
                    <a:cubicBezTo>
                      <a:pt x="81776" y="17577"/>
                      <a:pt x="84931" y="18454"/>
                      <a:pt x="88106" y="19248"/>
                    </a:cubicBezTo>
                    <a:cubicBezTo>
                      <a:pt x="90487" y="20836"/>
                      <a:pt x="92690" y="22731"/>
                      <a:pt x="95250" y="24011"/>
                    </a:cubicBezTo>
                    <a:cubicBezTo>
                      <a:pt x="97495" y="25134"/>
                      <a:pt x="102394" y="23882"/>
                      <a:pt x="102394" y="26392"/>
                    </a:cubicBezTo>
                    <a:cubicBezTo>
                      <a:pt x="102394" y="30361"/>
                      <a:pt x="97526" y="32666"/>
                      <a:pt x="95250" y="35917"/>
                    </a:cubicBezTo>
                    <a:cubicBezTo>
                      <a:pt x="91968" y="40606"/>
                      <a:pt x="88466" y="45180"/>
                      <a:pt x="85725" y="50205"/>
                    </a:cubicBezTo>
                    <a:cubicBezTo>
                      <a:pt x="68243" y="82255"/>
                      <a:pt x="91137" y="46846"/>
                      <a:pt x="76200" y="69255"/>
                    </a:cubicBezTo>
                    <a:cubicBezTo>
                      <a:pt x="75406" y="73224"/>
                      <a:pt x="74543" y="77179"/>
                      <a:pt x="73819" y="81161"/>
                    </a:cubicBezTo>
                    <a:cubicBezTo>
                      <a:pt x="72955" y="85911"/>
                      <a:pt x="72484" y="90735"/>
                      <a:pt x="71437" y="95448"/>
                    </a:cubicBezTo>
                    <a:cubicBezTo>
                      <a:pt x="70892" y="97898"/>
                      <a:pt x="69850" y="100211"/>
                      <a:pt x="69056" y="102592"/>
                    </a:cubicBezTo>
                    <a:cubicBezTo>
                      <a:pt x="67469" y="120055"/>
                      <a:pt x="80928" y="160526"/>
                      <a:pt x="64294" y="154980"/>
                    </a:cubicBezTo>
                    <a:cubicBezTo>
                      <a:pt x="42641" y="147760"/>
                      <a:pt x="76814" y="158826"/>
                      <a:pt x="45244" y="150217"/>
                    </a:cubicBezTo>
                    <a:cubicBezTo>
                      <a:pt x="40401" y="148896"/>
                      <a:pt x="30956" y="145455"/>
                      <a:pt x="30956" y="145455"/>
                    </a:cubicBezTo>
                    <a:cubicBezTo>
                      <a:pt x="24510" y="141157"/>
                      <a:pt x="21844" y="138953"/>
                      <a:pt x="14287" y="135930"/>
                    </a:cubicBezTo>
                    <a:cubicBezTo>
                      <a:pt x="9626" y="134066"/>
                      <a:pt x="0" y="131167"/>
                      <a:pt x="0" y="131167"/>
                    </a:cubicBezTo>
                    <a:cubicBezTo>
                      <a:pt x="3175" y="126405"/>
                      <a:pt x="8403" y="122493"/>
                      <a:pt x="9525" y="116880"/>
                    </a:cubicBezTo>
                    <a:cubicBezTo>
                      <a:pt x="14362" y="92689"/>
                      <a:pt x="9408" y="114904"/>
                      <a:pt x="14287" y="97830"/>
                    </a:cubicBezTo>
                    <a:cubicBezTo>
                      <a:pt x="15186" y="94683"/>
                      <a:pt x="15520" y="91369"/>
                      <a:pt x="16669" y="88305"/>
                    </a:cubicBezTo>
                    <a:cubicBezTo>
                      <a:pt x="17915" y="84981"/>
                      <a:pt x="20033" y="82043"/>
                      <a:pt x="21431" y="78780"/>
                    </a:cubicBezTo>
                    <a:cubicBezTo>
                      <a:pt x="31932" y="54274"/>
                      <a:pt x="12793" y="93672"/>
                      <a:pt x="28575" y="62111"/>
                    </a:cubicBezTo>
                    <a:cubicBezTo>
                      <a:pt x="29369" y="58936"/>
                      <a:pt x="30314" y="55795"/>
                      <a:pt x="30956" y="52586"/>
                    </a:cubicBezTo>
                    <a:cubicBezTo>
                      <a:pt x="31903" y="47851"/>
                      <a:pt x="32289" y="43011"/>
                      <a:pt x="33337" y="38298"/>
                    </a:cubicBezTo>
                    <a:cubicBezTo>
                      <a:pt x="33882" y="35848"/>
                      <a:pt x="34925" y="33536"/>
                      <a:pt x="35719" y="31155"/>
                    </a:cubicBezTo>
                    <a:cubicBezTo>
                      <a:pt x="35943" y="29366"/>
                      <a:pt x="37859" y="7825"/>
                      <a:pt x="40481" y="2580"/>
                    </a:cubicBezTo>
                    <a:cubicBezTo>
                      <a:pt x="41191" y="1160"/>
                      <a:pt x="38497" y="-596"/>
                      <a:pt x="40481" y="19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Freeform 116"/>
              <p:cNvSpPr/>
              <p:nvPr/>
            </p:nvSpPr>
            <p:spPr>
              <a:xfrm>
                <a:off x="3033713" y="6024536"/>
                <a:ext cx="524129" cy="626295"/>
              </a:xfrm>
              <a:custGeom>
                <a:avLst/>
                <a:gdLst>
                  <a:gd name="connsiteX0" fmla="*/ 111918 w 524129"/>
                  <a:gd name="connsiteY0" fmla="*/ 27 h 626295"/>
                  <a:gd name="connsiteX1" fmla="*/ 123825 w 524129"/>
                  <a:gd name="connsiteY1" fmla="*/ 7170 h 626295"/>
                  <a:gd name="connsiteX2" fmla="*/ 138112 w 524129"/>
                  <a:gd name="connsiteY2" fmla="*/ 16695 h 626295"/>
                  <a:gd name="connsiteX3" fmla="*/ 159543 w 524129"/>
                  <a:gd name="connsiteY3" fmla="*/ 21458 h 626295"/>
                  <a:gd name="connsiteX4" fmla="*/ 176212 w 524129"/>
                  <a:gd name="connsiteY4" fmla="*/ 28602 h 626295"/>
                  <a:gd name="connsiteX5" fmla="*/ 202406 w 524129"/>
                  <a:gd name="connsiteY5" fmla="*/ 30983 h 626295"/>
                  <a:gd name="connsiteX6" fmla="*/ 219075 w 524129"/>
                  <a:gd name="connsiteY6" fmla="*/ 35745 h 626295"/>
                  <a:gd name="connsiteX7" fmla="*/ 233362 w 524129"/>
                  <a:gd name="connsiteY7" fmla="*/ 38127 h 626295"/>
                  <a:gd name="connsiteX8" fmla="*/ 242887 w 524129"/>
                  <a:gd name="connsiteY8" fmla="*/ 40508 h 626295"/>
                  <a:gd name="connsiteX9" fmla="*/ 266700 w 524129"/>
                  <a:gd name="connsiteY9" fmla="*/ 45270 h 626295"/>
                  <a:gd name="connsiteX10" fmla="*/ 273843 w 524129"/>
                  <a:gd name="connsiteY10" fmla="*/ 47652 h 626295"/>
                  <a:gd name="connsiteX11" fmla="*/ 280987 w 524129"/>
                  <a:gd name="connsiteY11" fmla="*/ 52414 h 626295"/>
                  <a:gd name="connsiteX12" fmla="*/ 300037 w 524129"/>
                  <a:gd name="connsiteY12" fmla="*/ 54795 h 626295"/>
                  <a:gd name="connsiteX13" fmla="*/ 311943 w 524129"/>
                  <a:gd name="connsiteY13" fmla="*/ 57177 h 626295"/>
                  <a:gd name="connsiteX14" fmla="*/ 321468 w 524129"/>
                  <a:gd name="connsiteY14" fmla="*/ 59558 h 626295"/>
                  <a:gd name="connsiteX15" fmla="*/ 335756 w 524129"/>
                  <a:gd name="connsiteY15" fmla="*/ 64320 h 626295"/>
                  <a:gd name="connsiteX16" fmla="*/ 345281 w 524129"/>
                  <a:gd name="connsiteY16" fmla="*/ 66702 h 626295"/>
                  <a:gd name="connsiteX17" fmla="*/ 342900 w 524129"/>
                  <a:gd name="connsiteY17" fmla="*/ 97658 h 626295"/>
                  <a:gd name="connsiteX18" fmla="*/ 340518 w 524129"/>
                  <a:gd name="connsiteY18" fmla="*/ 107183 h 626295"/>
                  <a:gd name="connsiteX19" fmla="*/ 338137 w 524129"/>
                  <a:gd name="connsiteY19" fmla="*/ 121470 h 626295"/>
                  <a:gd name="connsiteX20" fmla="*/ 335756 w 524129"/>
                  <a:gd name="connsiteY20" fmla="*/ 128614 h 626295"/>
                  <a:gd name="connsiteX21" fmla="*/ 328612 w 524129"/>
                  <a:gd name="connsiteY21" fmla="*/ 159570 h 626295"/>
                  <a:gd name="connsiteX22" fmla="*/ 321468 w 524129"/>
                  <a:gd name="connsiteY22" fmla="*/ 173858 h 626295"/>
                  <a:gd name="connsiteX23" fmla="*/ 311943 w 524129"/>
                  <a:gd name="connsiteY23" fmla="*/ 188145 h 626295"/>
                  <a:gd name="connsiteX24" fmla="*/ 309562 w 524129"/>
                  <a:gd name="connsiteY24" fmla="*/ 195289 h 626295"/>
                  <a:gd name="connsiteX25" fmla="*/ 316706 w 524129"/>
                  <a:gd name="connsiteY25" fmla="*/ 200052 h 626295"/>
                  <a:gd name="connsiteX26" fmla="*/ 359568 w 524129"/>
                  <a:gd name="connsiteY26" fmla="*/ 202433 h 626295"/>
                  <a:gd name="connsiteX27" fmla="*/ 369093 w 524129"/>
                  <a:gd name="connsiteY27" fmla="*/ 204814 h 626295"/>
                  <a:gd name="connsiteX28" fmla="*/ 371475 w 524129"/>
                  <a:gd name="connsiteY28" fmla="*/ 197670 h 626295"/>
                  <a:gd name="connsiteX29" fmla="*/ 378618 w 524129"/>
                  <a:gd name="connsiteY29" fmla="*/ 161952 h 626295"/>
                  <a:gd name="connsiteX30" fmla="*/ 390525 w 524129"/>
                  <a:gd name="connsiteY30" fmla="*/ 185764 h 626295"/>
                  <a:gd name="connsiteX31" fmla="*/ 395287 w 524129"/>
                  <a:gd name="connsiteY31" fmla="*/ 192908 h 626295"/>
                  <a:gd name="connsiteX32" fmla="*/ 402431 w 524129"/>
                  <a:gd name="connsiteY32" fmla="*/ 202433 h 626295"/>
                  <a:gd name="connsiteX33" fmla="*/ 409575 w 524129"/>
                  <a:gd name="connsiteY33" fmla="*/ 209577 h 626295"/>
                  <a:gd name="connsiteX34" fmla="*/ 419100 w 524129"/>
                  <a:gd name="connsiteY34" fmla="*/ 223864 h 626295"/>
                  <a:gd name="connsiteX35" fmla="*/ 423862 w 524129"/>
                  <a:gd name="connsiteY35" fmla="*/ 231008 h 626295"/>
                  <a:gd name="connsiteX36" fmla="*/ 431006 w 524129"/>
                  <a:gd name="connsiteY36" fmla="*/ 245295 h 626295"/>
                  <a:gd name="connsiteX37" fmla="*/ 442912 w 524129"/>
                  <a:gd name="connsiteY37" fmla="*/ 264345 h 626295"/>
                  <a:gd name="connsiteX38" fmla="*/ 447675 w 524129"/>
                  <a:gd name="connsiteY38" fmla="*/ 271489 h 626295"/>
                  <a:gd name="connsiteX39" fmla="*/ 454818 w 524129"/>
                  <a:gd name="connsiteY39" fmla="*/ 276252 h 626295"/>
                  <a:gd name="connsiteX40" fmla="*/ 466725 w 524129"/>
                  <a:gd name="connsiteY40" fmla="*/ 290539 h 626295"/>
                  <a:gd name="connsiteX41" fmla="*/ 490537 w 524129"/>
                  <a:gd name="connsiteY41" fmla="*/ 304827 h 626295"/>
                  <a:gd name="connsiteX42" fmla="*/ 497681 w 524129"/>
                  <a:gd name="connsiteY42" fmla="*/ 309589 h 626295"/>
                  <a:gd name="connsiteX43" fmla="*/ 500062 w 524129"/>
                  <a:gd name="connsiteY43" fmla="*/ 316733 h 626295"/>
                  <a:gd name="connsiteX44" fmla="*/ 495300 w 524129"/>
                  <a:gd name="connsiteY44" fmla="*/ 335783 h 626295"/>
                  <a:gd name="connsiteX45" fmla="*/ 490537 w 524129"/>
                  <a:gd name="connsiteY45" fmla="*/ 352452 h 626295"/>
                  <a:gd name="connsiteX46" fmla="*/ 497681 w 524129"/>
                  <a:gd name="connsiteY46" fmla="*/ 357214 h 626295"/>
                  <a:gd name="connsiteX47" fmla="*/ 521493 w 524129"/>
                  <a:gd name="connsiteY47" fmla="*/ 364358 h 626295"/>
                  <a:gd name="connsiteX48" fmla="*/ 521493 w 524129"/>
                  <a:gd name="connsiteY48" fmla="*/ 383408 h 626295"/>
                  <a:gd name="connsiteX49" fmla="*/ 516731 w 524129"/>
                  <a:gd name="connsiteY49" fmla="*/ 390552 h 626295"/>
                  <a:gd name="connsiteX50" fmla="*/ 509587 w 524129"/>
                  <a:gd name="connsiteY50" fmla="*/ 404839 h 626295"/>
                  <a:gd name="connsiteX51" fmla="*/ 492918 w 524129"/>
                  <a:gd name="connsiteY51" fmla="*/ 402458 h 626295"/>
                  <a:gd name="connsiteX52" fmla="*/ 478631 w 524129"/>
                  <a:gd name="connsiteY52" fmla="*/ 397695 h 626295"/>
                  <a:gd name="connsiteX53" fmla="*/ 478631 w 524129"/>
                  <a:gd name="connsiteY53" fmla="*/ 414364 h 626295"/>
                  <a:gd name="connsiteX54" fmla="*/ 492918 w 524129"/>
                  <a:gd name="connsiteY54" fmla="*/ 419127 h 626295"/>
                  <a:gd name="connsiteX55" fmla="*/ 495300 w 524129"/>
                  <a:gd name="connsiteY55" fmla="*/ 426270 h 626295"/>
                  <a:gd name="connsiteX56" fmla="*/ 490537 w 524129"/>
                  <a:gd name="connsiteY56" fmla="*/ 464370 h 626295"/>
                  <a:gd name="connsiteX57" fmla="*/ 473868 w 524129"/>
                  <a:gd name="connsiteY57" fmla="*/ 461989 h 626295"/>
                  <a:gd name="connsiteX58" fmla="*/ 459581 w 524129"/>
                  <a:gd name="connsiteY58" fmla="*/ 457227 h 626295"/>
                  <a:gd name="connsiteX59" fmla="*/ 435768 w 524129"/>
                  <a:gd name="connsiteY59" fmla="*/ 454845 h 626295"/>
                  <a:gd name="connsiteX60" fmla="*/ 428625 w 524129"/>
                  <a:gd name="connsiteY60" fmla="*/ 452464 h 626295"/>
                  <a:gd name="connsiteX61" fmla="*/ 426243 w 524129"/>
                  <a:gd name="connsiteY61" fmla="*/ 459608 h 626295"/>
                  <a:gd name="connsiteX62" fmla="*/ 421481 w 524129"/>
                  <a:gd name="connsiteY62" fmla="*/ 469133 h 626295"/>
                  <a:gd name="connsiteX63" fmla="*/ 416718 w 524129"/>
                  <a:gd name="connsiteY63" fmla="*/ 485802 h 626295"/>
                  <a:gd name="connsiteX64" fmla="*/ 423862 w 524129"/>
                  <a:gd name="connsiteY64" fmla="*/ 490564 h 626295"/>
                  <a:gd name="connsiteX65" fmla="*/ 433387 w 524129"/>
                  <a:gd name="connsiteY65" fmla="*/ 492945 h 626295"/>
                  <a:gd name="connsiteX66" fmla="*/ 438150 w 524129"/>
                  <a:gd name="connsiteY66" fmla="*/ 500089 h 626295"/>
                  <a:gd name="connsiteX67" fmla="*/ 440531 w 524129"/>
                  <a:gd name="connsiteY67" fmla="*/ 509614 h 626295"/>
                  <a:gd name="connsiteX68" fmla="*/ 445293 w 524129"/>
                  <a:gd name="connsiteY68" fmla="*/ 521520 h 626295"/>
                  <a:gd name="connsiteX69" fmla="*/ 447675 w 524129"/>
                  <a:gd name="connsiteY69" fmla="*/ 547714 h 626295"/>
                  <a:gd name="connsiteX70" fmla="*/ 450056 w 524129"/>
                  <a:gd name="connsiteY70" fmla="*/ 564383 h 626295"/>
                  <a:gd name="connsiteX71" fmla="*/ 452437 w 524129"/>
                  <a:gd name="connsiteY71" fmla="*/ 571527 h 626295"/>
                  <a:gd name="connsiteX72" fmla="*/ 419100 w 524129"/>
                  <a:gd name="connsiteY72" fmla="*/ 573908 h 626295"/>
                  <a:gd name="connsiteX73" fmla="*/ 404812 w 524129"/>
                  <a:gd name="connsiteY73" fmla="*/ 576289 h 626295"/>
                  <a:gd name="connsiteX74" fmla="*/ 385762 w 524129"/>
                  <a:gd name="connsiteY74" fmla="*/ 578670 h 626295"/>
                  <a:gd name="connsiteX75" fmla="*/ 371475 w 524129"/>
                  <a:gd name="connsiteY75" fmla="*/ 583433 h 626295"/>
                  <a:gd name="connsiteX76" fmla="*/ 340518 w 524129"/>
                  <a:gd name="connsiteY76" fmla="*/ 588195 h 626295"/>
                  <a:gd name="connsiteX77" fmla="*/ 302418 w 524129"/>
                  <a:gd name="connsiteY77" fmla="*/ 602483 h 626295"/>
                  <a:gd name="connsiteX78" fmla="*/ 283368 w 524129"/>
                  <a:gd name="connsiteY78" fmla="*/ 607245 h 626295"/>
                  <a:gd name="connsiteX79" fmla="*/ 269081 w 524129"/>
                  <a:gd name="connsiteY79" fmla="*/ 612008 h 626295"/>
                  <a:gd name="connsiteX80" fmla="*/ 250031 w 524129"/>
                  <a:gd name="connsiteY80" fmla="*/ 616770 h 626295"/>
                  <a:gd name="connsiteX81" fmla="*/ 240506 w 524129"/>
                  <a:gd name="connsiteY81" fmla="*/ 621533 h 626295"/>
                  <a:gd name="connsiteX82" fmla="*/ 188118 w 524129"/>
                  <a:gd name="connsiteY82" fmla="*/ 626295 h 626295"/>
                  <a:gd name="connsiteX83" fmla="*/ 154781 w 524129"/>
                  <a:gd name="connsiteY83" fmla="*/ 623914 h 626295"/>
                  <a:gd name="connsiteX84" fmla="*/ 138112 w 524129"/>
                  <a:gd name="connsiteY84" fmla="*/ 619152 h 626295"/>
                  <a:gd name="connsiteX85" fmla="*/ 114300 w 524129"/>
                  <a:gd name="connsiteY85" fmla="*/ 614389 h 626295"/>
                  <a:gd name="connsiteX86" fmla="*/ 97631 w 524129"/>
                  <a:gd name="connsiteY86" fmla="*/ 607245 h 626295"/>
                  <a:gd name="connsiteX87" fmla="*/ 80962 w 524129"/>
                  <a:gd name="connsiteY87" fmla="*/ 604864 h 626295"/>
                  <a:gd name="connsiteX88" fmla="*/ 57150 w 524129"/>
                  <a:gd name="connsiteY88" fmla="*/ 600102 h 626295"/>
                  <a:gd name="connsiteX89" fmla="*/ 42862 w 524129"/>
                  <a:gd name="connsiteY89" fmla="*/ 595339 h 626295"/>
                  <a:gd name="connsiteX90" fmla="*/ 28575 w 524129"/>
                  <a:gd name="connsiteY90" fmla="*/ 590577 h 626295"/>
                  <a:gd name="connsiteX91" fmla="*/ 7143 w 524129"/>
                  <a:gd name="connsiteY91" fmla="*/ 583433 h 626295"/>
                  <a:gd name="connsiteX92" fmla="*/ 0 w 524129"/>
                  <a:gd name="connsiteY92" fmla="*/ 581052 h 626295"/>
                  <a:gd name="connsiteX93" fmla="*/ 11906 w 524129"/>
                  <a:gd name="connsiteY93" fmla="*/ 562002 h 626295"/>
                  <a:gd name="connsiteX94" fmla="*/ 21431 w 524129"/>
                  <a:gd name="connsiteY94" fmla="*/ 550095 h 626295"/>
                  <a:gd name="connsiteX95" fmla="*/ 30956 w 524129"/>
                  <a:gd name="connsiteY95" fmla="*/ 526283 h 626295"/>
                  <a:gd name="connsiteX96" fmla="*/ 35718 w 524129"/>
                  <a:gd name="connsiteY96" fmla="*/ 497708 h 626295"/>
                  <a:gd name="connsiteX97" fmla="*/ 47625 w 524129"/>
                  <a:gd name="connsiteY97" fmla="*/ 454845 h 626295"/>
                  <a:gd name="connsiteX98" fmla="*/ 52387 w 524129"/>
                  <a:gd name="connsiteY98" fmla="*/ 426270 h 626295"/>
                  <a:gd name="connsiteX99" fmla="*/ 54768 w 524129"/>
                  <a:gd name="connsiteY99" fmla="*/ 419127 h 626295"/>
                  <a:gd name="connsiteX100" fmla="*/ 57150 w 524129"/>
                  <a:gd name="connsiteY100" fmla="*/ 402458 h 626295"/>
                  <a:gd name="connsiteX101" fmla="*/ 61912 w 524129"/>
                  <a:gd name="connsiteY101" fmla="*/ 378645 h 626295"/>
                  <a:gd name="connsiteX102" fmla="*/ 64293 w 524129"/>
                  <a:gd name="connsiteY102" fmla="*/ 311970 h 626295"/>
                  <a:gd name="connsiteX103" fmla="*/ 66675 w 524129"/>
                  <a:gd name="connsiteY103" fmla="*/ 304827 h 626295"/>
                  <a:gd name="connsiteX104" fmla="*/ 71437 w 524129"/>
                  <a:gd name="connsiteY104" fmla="*/ 283395 h 626295"/>
                  <a:gd name="connsiteX105" fmla="*/ 76200 w 524129"/>
                  <a:gd name="connsiteY105" fmla="*/ 269108 h 626295"/>
                  <a:gd name="connsiteX106" fmla="*/ 78581 w 524129"/>
                  <a:gd name="connsiteY106" fmla="*/ 261964 h 626295"/>
                  <a:gd name="connsiteX107" fmla="*/ 80962 w 524129"/>
                  <a:gd name="connsiteY107" fmla="*/ 254820 h 626295"/>
                  <a:gd name="connsiteX108" fmla="*/ 85725 w 524129"/>
                  <a:gd name="connsiteY108" fmla="*/ 235770 h 626295"/>
                  <a:gd name="connsiteX109" fmla="*/ 90487 w 524129"/>
                  <a:gd name="connsiteY109" fmla="*/ 226245 h 626295"/>
                  <a:gd name="connsiteX110" fmla="*/ 92868 w 524129"/>
                  <a:gd name="connsiteY110" fmla="*/ 219102 h 626295"/>
                  <a:gd name="connsiteX111" fmla="*/ 97631 w 524129"/>
                  <a:gd name="connsiteY111" fmla="*/ 207195 h 626295"/>
                  <a:gd name="connsiteX112" fmla="*/ 111918 w 524129"/>
                  <a:gd name="connsiteY112" fmla="*/ 214339 h 626295"/>
                  <a:gd name="connsiteX113" fmla="*/ 119062 w 524129"/>
                  <a:gd name="connsiteY113" fmla="*/ 219102 h 626295"/>
                  <a:gd name="connsiteX114" fmla="*/ 135731 w 524129"/>
                  <a:gd name="connsiteY114" fmla="*/ 221483 h 626295"/>
                  <a:gd name="connsiteX115" fmla="*/ 169068 w 524129"/>
                  <a:gd name="connsiteY115" fmla="*/ 226245 h 626295"/>
                  <a:gd name="connsiteX116" fmla="*/ 171450 w 524129"/>
                  <a:gd name="connsiteY116" fmla="*/ 197670 h 626295"/>
                  <a:gd name="connsiteX117" fmla="*/ 173831 w 524129"/>
                  <a:gd name="connsiteY117" fmla="*/ 181002 h 626295"/>
                  <a:gd name="connsiteX118" fmla="*/ 178593 w 524129"/>
                  <a:gd name="connsiteY118" fmla="*/ 126233 h 626295"/>
                  <a:gd name="connsiteX119" fmla="*/ 173831 w 524129"/>
                  <a:gd name="connsiteY119" fmla="*/ 104802 h 626295"/>
                  <a:gd name="connsiteX120" fmla="*/ 154781 w 524129"/>
                  <a:gd name="connsiteY120" fmla="*/ 102420 h 626295"/>
                  <a:gd name="connsiteX121" fmla="*/ 145256 w 524129"/>
                  <a:gd name="connsiteY121" fmla="*/ 97658 h 626295"/>
                  <a:gd name="connsiteX122" fmla="*/ 121443 w 524129"/>
                  <a:gd name="connsiteY122" fmla="*/ 95277 h 626295"/>
                  <a:gd name="connsiteX123" fmla="*/ 104775 w 524129"/>
                  <a:gd name="connsiteY123" fmla="*/ 88133 h 626295"/>
                  <a:gd name="connsiteX124" fmla="*/ 83343 w 524129"/>
                  <a:gd name="connsiteY124" fmla="*/ 83370 h 626295"/>
                  <a:gd name="connsiteX125" fmla="*/ 85725 w 524129"/>
                  <a:gd name="connsiteY125" fmla="*/ 61939 h 626295"/>
                  <a:gd name="connsiteX126" fmla="*/ 92868 w 524129"/>
                  <a:gd name="connsiteY126" fmla="*/ 50033 h 626295"/>
                  <a:gd name="connsiteX127" fmla="*/ 102393 w 524129"/>
                  <a:gd name="connsiteY127" fmla="*/ 21458 h 626295"/>
                  <a:gd name="connsiteX128" fmla="*/ 107156 w 524129"/>
                  <a:gd name="connsiteY128" fmla="*/ 9552 h 626295"/>
                  <a:gd name="connsiteX129" fmla="*/ 111918 w 524129"/>
                  <a:gd name="connsiteY129" fmla="*/ 27 h 6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24129" h="626295">
                    <a:moveTo>
                      <a:pt x="111918" y="27"/>
                    </a:moveTo>
                    <a:cubicBezTo>
                      <a:pt x="114696" y="-370"/>
                      <a:pt x="119920" y="4685"/>
                      <a:pt x="123825" y="7170"/>
                    </a:cubicBezTo>
                    <a:cubicBezTo>
                      <a:pt x="128654" y="10243"/>
                      <a:pt x="132500" y="15572"/>
                      <a:pt x="138112" y="16695"/>
                    </a:cubicBezTo>
                    <a:cubicBezTo>
                      <a:pt x="141339" y="17341"/>
                      <a:pt x="155705" y="20019"/>
                      <a:pt x="159543" y="21458"/>
                    </a:cubicBezTo>
                    <a:cubicBezTo>
                      <a:pt x="165448" y="23672"/>
                      <a:pt x="169848" y="27693"/>
                      <a:pt x="176212" y="28602"/>
                    </a:cubicBezTo>
                    <a:cubicBezTo>
                      <a:pt x="184891" y="29842"/>
                      <a:pt x="193675" y="30189"/>
                      <a:pt x="202406" y="30983"/>
                    </a:cubicBezTo>
                    <a:cubicBezTo>
                      <a:pt x="209216" y="33253"/>
                      <a:pt x="211598" y="34249"/>
                      <a:pt x="219075" y="35745"/>
                    </a:cubicBezTo>
                    <a:cubicBezTo>
                      <a:pt x="223809" y="36692"/>
                      <a:pt x="228628" y="37180"/>
                      <a:pt x="233362" y="38127"/>
                    </a:cubicBezTo>
                    <a:cubicBezTo>
                      <a:pt x="236571" y="38769"/>
                      <a:pt x="239687" y="39822"/>
                      <a:pt x="242887" y="40508"/>
                    </a:cubicBezTo>
                    <a:cubicBezTo>
                      <a:pt x="250802" y="42204"/>
                      <a:pt x="259021" y="42709"/>
                      <a:pt x="266700" y="45270"/>
                    </a:cubicBezTo>
                    <a:cubicBezTo>
                      <a:pt x="269081" y="46064"/>
                      <a:pt x="271598" y="46529"/>
                      <a:pt x="273843" y="47652"/>
                    </a:cubicBezTo>
                    <a:cubicBezTo>
                      <a:pt x="276403" y="48932"/>
                      <a:pt x="278226" y="51661"/>
                      <a:pt x="280987" y="52414"/>
                    </a:cubicBezTo>
                    <a:cubicBezTo>
                      <a:pt x="287161" y="54098"/>
                      <a:pt x="293712" y="53822"/>
                      <a:pt x="300037" y="54795"/>
                    </a:cubicBezTo>
                    <a:cubicBezTo>
                      <a:pt x="304037" y="55410"/>
                      <a:pt x="307992" y="56299"/>
                      <a:pt x="311943" y="57177"/>
                    </a:cubicBezTo>
                    <a:cubicBezTo>
                      <a:pt x="315138" y="57887"/>
                      <a:pt x="318333" y="58618"/>
                      <a:pt x="321468" y="59558"/>
                    </a:cubicBezTo>
                    <a:cubicBezTo>
                      <a:pt x="326277" y="61000"/>
                      <a:pt x="330886" y="63102"/>
                      <a:pt x="335756" y="64320"/>
                    </a:cubicBezTo>
                    <a:lnTo>
                      <a:pt x="345281" y="66702"/>
                    </a:lnTo>
                    <a:cubicBezTo>
                      <a:pt x="344487" y="77021"/>
                      <a:pt x="344109" y="87380"/>
                      <a:pt x="342900" y="97658"/>
                    </a:cubicBezTo>
                    <a:cubicBezTo>
                      <a:pt x="342518" y="100908"/>
                      <a:pt x="341160" y="103974"/>
                      <a:pt x="340518" y="107183"/>
                    </a:cubicBezTo>
                    <a:cubicBezTo>
                      <a:pt x="339571" y="111917"/>
                      <a:pt x="339184" y="116757"/>
                      <a:pt x="338137" y="121470"/>
                    </a:cubicBezTo>
                    <a:cubicBezTo>
                      <a:pt x="337593" y="123920"/>
                      <a:pt x="336365" y="126179"/>
                      <a:pt x="335756" y="128614"/>
                    </a:cubicBezTo>
                    <a:cubicBezTo>
                      <a:pt x="334177" y="134932"/>
                      <a:pt x="330984" y="156011"/>
                      <a:pt x="328612" y="159570"/>
                    </a:cubicBezTo>
                    <a:cubicBezTo>
                      <a:pt x="307458" y="191305"/>
                      <a:pt x="337912" y="144262"/>
                      <a:pt x="321468" y="173858"/>
                    </a:cubicBezTo>
                    <a:cubicBezTo>
                      <a:pt x="318688" y="178861"/>
                      <a:pt x="311943" y="188145"/>
                      <a:pt x="311943" y="188145"/>
                    </a:cubicBezTo>
                    <a:cubicBezTo>
                      <a:pt x="311149" y="190526"/>
                      <a:pt x="308630" y="192958"/>
                      <a:pt x="309562" y="195289"/>
                    </a:cubicBezTo>
                    <a:cubicBezTo>
                      <a:pt x="310625" y="197946"/>
                      <a:pt x="313873" y="199647"/>
                      <a:pt x="316706" y="200052"/>
                    </a:cubicBezTo>
                    <a:cubicBezTo>
                      <a:pt x="330872" y="202076"/>
                      <a:pt x="345281" y="201639"/>
                      <a:pt x="359568" y="202433"/>
                    </a:cubicBezTo>
                    <a:cubicBezTo>
                      <a:pt x="362743" y="203227"/>
                      <a:pt x="366054" y="206029"/>
                      <a:pt x="369093" y="204814"/>
                    </a:cubicBezTo>
                    <a:cubicBezTo>
                      <a:pt x="371424" y="203882"/>
                      <a:pt x="370983" y="200131"/>
                      <a:pt x="371475" y="197670"/>
                    </a:cubicBezTo>
                    <a:cubicBezTo>
                      <a:pt x="379239" y="158851"/>
                      <a:pt x="372510" y="180275"/>
                      <a:pt x="378618" y="161952"/>
                    </a:cubicBezTo>
                    <a:cubicBezTo>
                      <a:pt x="392639" y="171298"/>
                      <a:pt x="381795" y="161756"/>
                      <a:pt x="390525" y="185764"/>
                    </a:cubicBezTo>
                    <a:cubicBezTo>
                      <a:pt x="391503" y="188454"/>
                      <a:pt x="393624" y="190579"/>
                      <a:pt x="395287" y="192908"/>
                    </a:cubicBezTo>
                    <a:cubicBezTo>
                      <a:pt x="397594" y="196138"/>
                      <a:pt x="399848" y="199420"/>
                      <a:pt x="402431" y="202433"/>
                    </a:cubicBezTo>
                    <a:cubicBezTo>
                      <a:pt x="404623" y="204990"/>
                      <a:pt x="407507" y="206919"/>
                      <a:pt x="409575" y="209577"/>
                    </a:cubicBezTo>
                    <a:cubicBezTo>
                      <a:pt x="413089" y="214095"/>
                      <a:pt x="415925" y="219102"/>
                      <a:pt x="419100" y="223864"/>
                    </a:cubicBezTo>
                    <a:cubicBezTo>
                      <a:pt x="420687" y="226245"/>
                      <a:pt x="422957" y="228293"/>
                      <a:pt x="423862" y="231008"/>
                    </a:cubicBezTo>
                    <a:cubicBezTo>
                      <a:pt x="428228" y="244109"/>
                      <a:pt x="423619" y="232368"/>
                      <a:pt x="431006" y="245295"/>
                    </a:cubicBezTo>
                    <a:cubicBezTo>
                      <a:pt x="443797" y="267678"/>
                      <a:pt x="426646" y="241573"/>
                      <a:pt x="442912" y="264345"/>
                    </a:cubicBezTo>
                    <a:cubicBezTo>
                      <a:pt x="444576" y="266674"/>
                      <a:pt x="445651" y="269465"/>
                      <a:pt x="447675" y="271489"/>
                    </a:cubicBezTo>
                    <a:cubicBezTo>
                      <a:pt x="449699" y="273513"/>
                      <a:pt x="452437" y="274664"/>
                      <a:pt x="454818" y="276252"/>
                    </a:cubicBezTo>
                    <a:cubicBezTo>
                      <a:pt x="459051" y="282601"/>
                      <a:pt x="460379" y="285603"/>
                      <a:pt x="466725" y="290539"/>
                    </a:cubicBezTo>
                    <a:cubicBezTo>
                      <a:pt x="482849" y="303080"/>
                      <a:pt x="476585" y="296855"/>
                      <a:pt x="490537" y="304827"/>
                    </a:cubicBezTo>
                    <a:cubicBezTo>
                      <a:pt x="493022" y="306247"/>
                      <a:pt x="495300" y="308002"/>
                      <a:pt x="497681" y="309589"/>
                    </a:cubicBezTo>
                    <a:cubicBezTo>
                      <a:pt x="498475" y="311970"/>
                      <a:pt x="500062" y="314223"/>
                      <a:pt x="500062" y="316733"/>
                    </a:cubicBezTo>
                    <a:cubicBezTo>
                      <a:pt x="500062" y="323992"/>
                      <a:pt x="497179" y="329208"/>
                      <a:pt x="495300" y="335783"/>
                    </a:cubicBezTo>
                    <a:cubicBezTo>
                      <a:pt x="489319" y="356714"/>
                      <a:pt x="496246" y="335323"/>
                      <a:pt x="490537" y="352452"/>
                    </a:cubicBezTo>
                    <a:cubicBezTo>
                      <a:pt x="492918" y="354039"/>
                      <a:pt x="495066" y="356052"/>
                      <a:pt x="497681" y="357214"/>
                    </a:cubicBezTo>
                    <a:cubicBezTo>
                      <a:pt x="505140" y="360529"/>
                      <a:pt x="513573" y="362378"/>
                      <a:pt x="521493" y="364358"/>
                    </a:cubicBezTo>
                    <a:cubicBezTo>
                      <a:pt x="524421" y="373141"/>
                      <a:pt x="525550" y="372589"/>
                      <a:pt x="521493" y="383408"/>
                    </a:cubicBezTo>
                    <a:cubicBezTo>
                      <a:pt x="520488" y="386088"/>
                      <a:pt x="518011" y="387992"/>
                      <a:pt x="516731" y="390552"/>
                    </a:cubicBezTo>
                    <a:cubicBezTo>
                      <a:pt x="506877" y="410261"/>
                      <a:pt x="523232" y="384373"/>
                      <a:pt x="509587" y="404839"/>
                    </a:cubicBezTo>
                    <a:cubicBezTo>
                      <a:pt x="504031" y="404045"/>
                      <a:pt x="498387" y="403720"/>
                      <a:pt x="492918" y="402458"/>
                    </a:cubicBezTo>
                    <a:cubicBezTo>
                      <a:pt x="488027" y="401329"/>
                      <a:pt x="478631" y="397695"/>
                      <a:pt x="478631" y="397695"/>
                    </a:cubicBezTo>
                    <a:cubicBezTo>
                      <a:pt x="477084" y="402338"/>
                      <a:pt x="473205" y="409713"/>
                      <a:pt x="478631" y="414364"/>
                    </a:cubicBezTo>
                    <a:cubicBezTo>
                      <a:pt x="482442" y="417631"/>
                      <a:pt x="492918" y="419127"/>
                      <a:pt x="492918" y="419127"/>
                    </a:cubicBezTo>
                    <a:cubicBezTo>
                      <a:pt x="493712" y="421508"/>
                      <a:pt x="495300" y="423760"/>
                      <a:pt x="495300" y="426270"/>
                    </a:cubicBezTo>
                    <a:cubicBezTo>
                      <a:pt x="495300" y="442751"/>
                      <a:pt x="493368" y="450211"/>
                      <a:pt x="490537" y="464370"/>
                    </a:cubicBezTo>
                    <a:cubicBezTo>
                      <a:pt x="484981" y="463576"/>
                      <a:pt x="479337" y="463251"/>
                      <a:pt x="473868" y="461989"/>
                    </a:cubicBezTo>
                    <a:cubicBezTo>
                      <a:pt x="468977" y="460860"/>
                      <a:pt x="464576" y="457727"/>
                      <a:pt x="459581" y="457227"/>
                    </a:cubicBezTo>
                    <a:lnTo>
                      <a:pt x="435768" y="454845"/>
                    </a:lnTo>
                    <a:cubicBezTo>
                      <a:pt x="433387" y="454051"/>
                      <a:pt x="430870" y="451341"/>
                      <a:pt x="428625" y="452464"/>
                    </a:cubicBezTo>
                    <a:cubicBezTo>
                      <a:pt x="426380" y="453587"/>
                      <a:pt x="427232" y="457301"/>
                      <a:pt x="426243" y="459608"/>
                    </a:cubicBezTo>
                    <a:cubicBezTo>
                      <a:pt x="424845" y="462871"/>
                      <a:pt x="422879" y="465870"/>
                      <a:pt x="421481" y="469133"/>
                    </a:cubicBezTo>
                    <a:cubicBezTo>
                      <a:pt x="419433" y="473912"/>
                      <a:pt x="417925" y="480974"/>
                      <a:pt x="416718" y="485802"/>
                    </a:cubicBezTo>
                    <a:cubicBezTo>
                      <a:pt x="419099" y="487389"/>
                      <a:pt x="421231" y="489437"/>
                      <a:pt x="423862" y="490564"/>
                    </a:cubicBezTo>
                    <a:cubicBezTo>
                      <a:pt x="426870" y="491853"/>
                      <a:pt x="430664" y="491130"/>
                      <a:pt x="433387" y="492945"/>
                    </a:cubicBezTo>
                    <a:cubicBezTo>
                      <a:pt x="435768" y="494533"/>
                      <a:pt x="436562" y="497708"/>
                      <a:pt x="438150" y="500089"/>
                    </a:cubicBezTo>
                    <a:cubicBezTo>
                      <a:pt x="438944" y="503264"/>
                      <a:pt x="439496" y="506509"/>
                      <a:pt x="440531" y="509614"/>
                    </a:cubicBezTo>
                    <a:cubicBezTo>
                      <a:pt x="441883" y="513669"/>
                      <a:pt x="444505" y="517319"/>
                      <a:pt x="445293" y="521520"/>
                    </a:cubicBezTo>
                    <a:cubicBezTo>
                      <a:pt x="446909" y="530137"/>
                      <a:pt x="446707" y="539000"/>
                      <a:pt x="447675" y="547714"/>
                    </a:cubicBezTo>
                    <a:cubicBezTo>
                      <a:pt x="448295" y="553292"/>
                      <a:pt x="448955" y="558879"/>
                      <a:pt x="450056" y="564383"/>
                    </a:cubicBezTo>
                    <a:cubicBezTo>
                      <a:pt x="450548" y="566844"/>
                      <a:pt x="451643" y="569146"/>
                      <a:pt x="452437" y="571527"/>
                    </a:cubicBezTo>
                    <a:cubicBezTo>
                      <a:pt x="441325" y="572321"/>
                      <a:pt x="430185" y="572800"/>
                      <a:pt x="419100" y="573908"/>
                    </a:cubicBezTo>
                    <a:cubicBezTo>
                      <a:pt x="414296" y="574388"/>
                      <a:pt x="409592" y="575606"/>
                      <a:pt x="404812" y="576289"/>
                    </a:cubicBezTo>
                    <a:cubicBezTo>
                      <a:pt x="398477" y="577194"/>
                      <a:pt x="392112" y="577876"/>
                      <a:pt x="385762" y="578670"/>
                    </a:cubicBezTo>
                    <a:cubicBezTo>
                      <a:pt x="381000" y="580258"/>
                      <a:pt x="376456" y="582810"/>
                      <a:pt x="371475" y="583433"/>
                    </a:cubicBezTo>
                    <a:cubicBezTo>
                      <a:pt x="348409" y="586316"/>
                      <a:pt x="358700" y="584559"/>
                      <a:pt x="340518" y="588195"/>
                    </a:cubicBezTo>
                    <a:cubicBezTo>
                      <a:pt x="327944" y="593225"/>
                      <a:pt x="315479" y="598751"/>
                      <a:pt x="302418" y="602483"/>
                    </a:cubicBezTo>
                    <a:cubicBezTo>
                      <a:pt x="296124" y="604281"/>
                      <a:pt x="289577" y="605175"/>
                      <a:pt x="283368" y="607245"/>
                    </a:cubicBezTo>
                    <a:cubicBezTo>
                      <a:pt x="278606" y="608833"/>
                      <a:pt x="273908" y="610629"/>
                      <a:pt x="269081" y="612008"/>
                    </a:cubicBezTo>
                    <a:cubicBezTo>
                      <a:pt x="262787" y="613806"/>
                      <a:pt x="250031" y="616770"/>
                      <a:pt x="250031" y="616770"/>
                    </a:cubicBezTo>
                    <a:cubicBezTo>
                      <a:pt x="246856" y="618358"/>
                      <a:pt x="243830" y="620287"/>
                      <a:pt x="240506" y="621533"/>
                    </a:cubicBezTo>
                    <a:cubicBezTo>
                      <a:pt x="226260" y="626875"/>
                      <a:pt x="194189" y="625958"/>
                      <a:pt x="188118" y="626295"/>
                    </a:cubicBezTo>
                    <a:cubicBezTo>
                      <a:pt x="177006" y="625501"/>
                      <a:pt x="165854" y="625144"/>
                      <a:pt x="154781" y="623914"/>
                    </a:cubicBezTo>
                    <a:cubicBezTo>
                      <a:pt x="148694" y="623238"/>
                      <a:pt x="143857" y="620793"/>
                      <a:pt x="138112" y="619152"/>
                    </a:cubicBezTo>
                    <a:cubicBezTo>
                      <a:pt x="128158" y="616308"/>
                      <a:pt x="125538" y="616262"/>
                      <a:pt x="114300" y="614389"/>
                    </a:cubicBezTo>
                    <a:cubicBezTo>
                      <a:pt x="109141" y="611810"/>
                      <a:pt x="103467" y="608412"/>
                      <a:pt x="97631" y="607245"/>
                    </a:cubicBezTo>
                    <a:cubicBezTo>
                      <a:pt x="92127" y="606144"/>
                      <a:pt x="86518" y="605658"/>
                      <a:pt x="80962" y="604864"/>
                    </a:cubicBezTo>
                    <a:cubicBezTo>
                      <a:pt x="61146" y="598259"/>
                      <a:pt x="92732" y="608314"/>
                      <a:pt x="57150" y="600102"/>
                    </a:cubicBezTo>
                    <a:cubicBezTo>
                      <a:pt x="52258" y="598973"/>
                      <a:pt x="47625" y="596927"/>
                      <a:pt x="42862" y="595339"/>
                    </a:cubicBezTo>
                    <a:lnTo>
                      <a:pt x="28575" y="590577"/>
                    </a:lnTo>
                    <a:lnTo>
                      <a:pt x="7143" y="583433"/>
                    </a:lnTo>
                    <a:lnTo>
                      <a:pt x="0" y="581052"/>
                    </a:lnTo>
                    <a:cubicBezTo>
                      <a:pt x="3969" y="574702"/>
                      <a:pt x="7644" y="568159"/>
                      <a:pt x="11906" y="562002"/>
                    </a:cubicBezTo>
                    <a:cubicBezTo>
                      <a:pt x="14799" y="557823"/>
                      <a:pt x="19039" y="554580"/>
                      <a:pt x="21431" y="550095"/>
                    </a:cubicBezTo>
                    <a:cubicBezTo>
                      <a:pt x="25454" y="542552"/>
                      <a:pt x="30956" y="526283"/>
                      <a:pt x="30956" y="526283"/>
                    </a:cubicBezTo>
                    <a:cubicBezTo>
                      <a:pt x="32543" y="516758"/>
                      <a:pt x="33376" y="507076"/>
                      <a:pt x="35718" y="497708"/>
                    </a:cubicBezTo>
                    <a:cubicBezTo>
                      <a:pt x="42491" y="470618"/>
                      <a:pt x="38600" y="484927"/>
                      <a:pt x="47625" y="454845"/>
                    </a:cubicBezTo>
                    <a:cubicBezTo>
                      <a:pt x="48969" y="445440"/>
                      <a:pt x="50066" y="435553"/>
                      <a:pt x="52387" y="426270"/>
                    </a:cubicBezTo>
                    <a:cubicBezTo>
                      <a:pt x="52996" y="423835"/>
                      <a:pt x="53974" y="421508"/>
                      <a:pt x="54768" y="419127"/>
                    </a:cubicBezTo>
                    <a:cubicBezTo>
                      <a:pt x="55562" y="413571"/>
                      <a:pt x="56175" y="407985"/>
                      <a:pt x="57150" y="402458"/>
                    </a:cubicBezTo>
                    <a:cubicBezTo>
                      <a:pt x="58557" y="394486"/>
                      <a:pt x="61275" y="386715"/>
                      <a:pt x="61912" y="378645"/>
                    </a:cubicBezTo>
                    <a:cubicBezTo>
                      <a:pt x="63662" y="356475"/>
                      <a:pt x="62861" y="334163"/>
                      <a:pt x="64293" y="311970"/>
                    </a:cubicBezTo>
                    <a:cubicBezTo>
                      <a:pt x="64455" y="309465"/>
                      <a:pt x="66066" y="307262"/>
                      <a:pt x="66675" y="304827"/>
                    </a:cubicBezTo>
                    <a:cubicBezTo>
                      <a:pt x="70075" y="291228"/>
                      <a:pt x="67769" y="295620"/>
                      <a:pt x="71437" y="283395"/>
                    </a:cubicBezTo>
                    <a:cubicBezTo>
                      <a:pt x="72880" y="278587"/>
                      <a:pt x="74612" y="273870"/>
                      <a:pt x="76200" y="269108"/>
                    </a:cubicBezTo>
                    <a:lnTo>
                      <a:pt x="78581" y="261964"/>
                    </a:lnTo>
                    <a:cubicBezTo>
                      <a:pt x="79375" y="259583"/>
                      <a:pt x="80353" y="257255"/>
                      <a:pt x="80962" y="254820"/>
                    </a:cubicBezTo>
                    <a:cubicBezTo>
                      <a:pt x="82550" y="248470"/>
                      <a:pt x="82798" y="241625"/>
                      <a:pt x="85725" y="235770"/>
                    </a:cubicBezTo>
                    <a:cubicBezTo>
                      <a:pt x="87312" y="232595"/>
                      <a:pt x="89089" y="229508"/>
                      <a:pt x="90487" y="226245"/>
                    </a:cubicBezTo>
                    <a:cubicBezTo>
                      <a:pt x="91476" y="223938"/>
                      <a:pt x="91987" y="221452"/>
                      <a:pt x="92868" y="219102"/>
                    </a:cubicBezTo>
                    <a:cubicBezTo>
                      <a:pt x="94369" y="215099"/>
                      <a:pt x="96043" y="211164"/>
                      <a:pt x="97631" y="207195"/>
                    </a:cubicBezTo>
                    <a:cubicBezTo>
                      <a:pt x="118107" y="220846"/>
                      <a:pt x="92200" y="204479"/>
                      <a:pt x="111918" y="214339"/>
                    </a:cubicBezTo>
                    <a:cubicBezTo>
                      <a:pt x="114478" y="215619"/>
                      <a:pt x="116321" y="218280"/>
                      <a:pt x="119062" y="219102"/>
                    </a:cubicBezTo>
                    <a:cubicBezTo>
                      <a:pt x="124438" y="220715"/>
                      <a:pt x="130184" y="220630"/>
                      <a:pt x="135731" y="221483"/>
                    </a:cubicBezTo>
                    <a:cubicBezTo>
                      <a:pt x="165488" y="226061"/>
                      <a:pt x="133088" y="221748"/>
                      <a:pt x="169068" y="226245"/>
                    </a:cubicBezTo>
                    <a:cubicBezTo>
                      <a:pt x="169862" y="216720"/>
                      <a:pt x="170449" y="207176"/>
                      <a:pt x="171450" y="197670"/>
                    </a:cubicBezTo>
                    <a:cubicBezTo>
                      <a:pt x="172038" y="192088"/>
                      <a:pt x="173365" y="186595"/>
                      <a:pt x="173831" y="181002"/>
                    </a:cubicBezTo>
                    <a:cubicBezTo>
                      <a:pt x="178716" y="122377"/>
                      <a:pt x="173197" y="158612"/>
                      <a:pt x="178593" y="126233"/>
                    </a:cubicBezTo>
                    <a:cubicBezTo>
                      <a:pt x="177006" y="119089"/>
                      <a:pt x="179005" y="109977"/>
                      <a:pt x="173831" y="104802"/>
                    </a:cubicBezTo>
                    <a:cubicBezTo>
                      <a:pt x="169306" y="100277"/>
                      <a:pt x="160989" y="103972"/>
                      <a:pt x="154781" y="102420"/>
                    </a:cubicBezTo>
                    <a:cubicBezTo>
                      <a:pt x="151337" y="101559"/>
                      <a:pt x="148727" y="98402"/>
                      <a:pt x="145256" y="97658"/>
                    </a:cubicBezTo>
                    <a:cubicBezTo>
                      <a:pt x="137456" y="95987"/>
                      <a:pt x="129381" y="96071"/>
                      <a:pt x="121443" y="95277"/>
                    </a:cubicBezTo>
                    <a:cubicBezTo>
                      <a:pt x="101614" y="90318"/>
                      <a:pt x="121223" y="96356"/>
                      <a:pt x="104775" y="88133"/>
                    </a:cubicBezTo>
                    <a:cubicBezTo>
                      <a:pt x="98915" y="85203"/>
                      <a:pt x="88827" y="84284"/>
                      <a:pt x="83343" y="83370"/>
                    </a:cubicBezTo>
                    <a:cubicBezTo>
                      <a:pt x="84137" y="76226"/>
                      <a:pt x="83750" y="68850"/>
                      <a:pt x="85725" y="61939"/>
                    </a:cubicBezTo>
                    <a:cubicBezTo>
                      <a:pt x="86996" y="57489"/>
                      <a:pt x="91045" y="54287"/>
                      <a:pt x="92868" y="50033"/>
                    </a:cubicBezTo>
                    <a:cubicBezTo>
                      <a:pt x="112007" y="5374"/>
                      <a:pt x="93897" y="42695"/>
                      <a:pt x="102393" y="21458"/>
                    </a:cubicBezTo>
                    <a:cubicBezTo>
                      <a:pt x="103981" y="17489"/>
                      <a:pt x="105804" y="13607"/>
                      <a:pt x="107156" y="9552"/>
                    </a:cubicBezTo>
                    <a:cubicBezTo>
                      <a:pt x="111137" y="-2390"/>
                      <a:pt x="109140" y="424"/>
                      <a:pt x="111918" y="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reeform 117"/>
              <p:cNvSpPr/>
              <p:nvPr/>
            </p:nvSpPr>
            <p:spPr>
              <a:xfrm>
                <a:off x="3384898" y="6691313"/>
                <a:ext cx="292664" cy="234878"/>
              </a:xfrm>
              <a:custGeom>
                <a:avLst/>
                <a:gdLst>
                  <a:gd name="connsiteX0" fmla="*/ 3621 w 292664"/>
                  <a:gd name="connsiteY0" fmla="*/ 178593 h 234878"/>
                  <a:gd name="connsiteX1" fmla="*/ 51246 w 292664"/>
                  <a:gd name="connsiteY1" fmla="*/ 180975 h 234878"/>
                  <a:gd name="connsiteX2" fmla="*/ 60771 w 292664"/>
                  <a:gd name="connsiteY2" fmla="*/ 183356 h 234878"/>
                  <a:gd name="connsiteX3" fmla="*/ 75058 w 292664"/>
                  <a:gd name="connsiteY3" fmla="*/ 185737 h 234878"/>
                  <a:gd name="connsiteX4" fmla="*/ 79821 w 292664"/>
                  <a:gd name="connsiteY4" fmla="*/ 178593 h 234878"/>
                  <a:gd name="connsiteX5" fmla="*/ 84583 w 292664"/>
                  <a:gd name="connsiteY5" fmla="*/ 140493 h 234878"/>
                  <a:gd name="connsiteX6" fmla="*/ 86965 w 292664"/>
                  <a:gd name="connsiteY6" fmla="*/ 123825 h 234878"/>
                  <a:gd name="connsiteX7" fmla="*/ 96490 w 292664"/>
                  <a:gd name="connsiteY7" fmla="*/ 126206 h 234878"/>
                  <a:gd name="connsiteX8" fmla="*/ 106015 w 292664"/>
                  <a:gd name="connsiteY8" fmla="*/ 130968 h 234878"/>
                  <a:gd name="connsiteX9" fmla="*/ 122683 w 292664"/>
                  <a:gd name="connsiteY9" fmla="*/ 135731 h 234878"/>
                  <a:gd name="connsiteX10" fmla="*/ 129827 w 292664"/>
                  <a:gd name="connsiteY10" fmla="*/ 138112 h 234878"/>
                  <a:gd name="connsiteX11" fmla="*/ 156021 w 292664"/>
                  <a:gd name="connsiteY11" fmla="*/ 145256 h 234878"/>
                  <a:gd name="connsiteX12" fmla="*/ 172690 w 292664"/>
                  <a:gd name="connsiteY12" fmla="*/ 150018 h 234878"/>
                  <a:gd name="connsiteX13" fmla="*/ 177452 w 292664"/>
                  <a:gd name="connsiteY13" fmla="*/ 157162 h 234878"/>
                  <a:gd name="connsiteX14" fmla="*/ 172690 w 292664"/>
                  <a:gd name="connsiteY14" fmla="*/ 183356 h 234878"/>
                  <a:gd name="connsiteX15" fmla="*/ 282227 w 292664"/>
                  <a:gd name="connsiteY15" fmla="*/ 190500 h 234878"/>
                  <a:gd name="connsiteX16" fmla="*/ 284608 w 292664"/>
                  <a:gd name="connsiteY16" fmla="*/ 100012 h 234878"/>
                  <a:gd name="connsiteX17" fmla="*/ 286990 w 292664"/>
                  <a:gd name="connsiteY17" fmla="*/ 88106 h 234878"/>
                  <a:gd name="connsiteX18" fmla="*/ 289371 w 292664"/>
                  <a:gd name="connsiteY18" fmla="*/ 71437 h 234878"/>
                  <a:gd name="connsiteX19" fmla="*/ 286990 w 292664"/>
                  <a:gd name="connsiteY19" fmla="*/ 52387 h 234878"/>
                  <a:gd name="connsiteX20" fmla="*/ 256033 w 292664"/>
                  <a:gd name="connsiteY20" fmla="*/ 50006 h 234878"/>
                  <a:gd name="connsiteX21" fmla="*/ 246508 w 292664"/>
                  <a:gd name="connsiteY21" fmla="*/ 42862 h 234878"/>
                  <a:gd name="connsiteX22" fmla="*/ 225077 w 292664"/>
                  <a:gd name="connsiteY22" fmla="*/ 26193 h 234878"/>
                  <a:gd name="connsiteX23" fmla="*/ 198883 w 292664"/>
                  <a:gd name="connsiteY23" fmla="*/ 23812 h 234878"/>
                  <a:gd name="connsiteX24" fmla="*/ 139352 w 292664"/>
                  <a:gd name="connsiteY24" fmla="*/ 16668 h 234878"/>
                  <a:gd name="connsiteX25" fmla="*/ 125065 w 292664"/>
                  <a:gd name="connsiteY25" fmla="*/ 14287 h 234878"/>
                  <a:gd name="connsiteX26" fmla="*/ 75058 w 292664"/>
                  <a:gd name="connsiteY26" fmla="*/ 9525 h 234878"/>
                  <a:gd name="connsiteX27" fmla="*/ 53627 w 292664"/>
                  <a:gd name="connsiteY27" fmla="*/ 2381 h 234878"/>
                  <a:gd name="connsiteX28" fmla="*/ 46483 w 292664"/>
                  <a:gd name="connsiteY28" fmla="*/ 0 h 234878"/>
                  <a:gd name="connsiteX29" fmla="*/ 36958 w 292664"/>
                  <a:gd name="connsiteY29" fmla="*/ 11906 h 234878"/>
                  <a:gd name="connsiteX30" fmla="*/ 22671 w 292664"/>
                  <a:gd name="connsiteY30" fmla="*/ 64293 h 234878"/>
                  <a:gd name="connsiteX31" fmla="*/ 20290 w 292664"/>
                  <a:gd name="connsiteY31" fmla="*/ 80962 h 234878"/>
                  <a:gd name="connsiteX32" fmla="*/ 17908 w 292664"/>
                  <a:gd name="connsiteY32" fmla="*/ 92868 h 234878"/>
                  <a:gd name="connsiteX33" fmla="*/ 15527 w 292664"/>
                  <a:gd name="connsiteY33" fmla="*/ 119062 h 234878"/>
                  <a:gd name="connsiteX34" fmla="*/ 13146 w 292664"/>
                  <a:gd name="connsiteY34" fmla="*/ 126206 h 234878"/>
                  <a:gd name="connsiteX35" fmla="*/ 6002 w 292664"/>
                  <a:gd name="connsiteY35" fmla="*/ 152400 h 234878"/>
                  <a:gd name="connsiteX36" fmla="*/ 3621 w 292664"/>
                  <a:gd name="connsiteY36" fmla="*/ 173831 h 234878"/>
                  <a:gd name="connsiteX37" fmla="*/ 3621 w 292664"/>
                  <a:gd name="connsiteY37" fmla="*/ 178593 h 23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92664" h="234878">
                    <a:moveTo>
                      <a:pt x="3621" y="178593"/>
                    </a:moveTo>
                    <a:cubicBezTo>
                      <a:pt x="11559" y="179784"/>
                      <a:pt x="35406" y="179655"/>
                      <a:pt x="51246" y="180975"/>
                    </a:cubicBezTo>
                    <a:cubicBezTo>
                      <a:pt x="54507" y="181247"/>
                      <a:pt x="57562" y="182714"/>
                      <a:pt x="60771" y="183356"/>
                    </a:cubicBezTo>
                    <a:cubicBezTo>
                      <a:pt x="65505" y="184303"/>
                      <a:pt x="70296" y="184943"/>
                      <a:pt x="75058" y="185737"/>
                    </a:cubicBezTo>
                    <a:cubicBezTo>
                      <a:pt x="76646" y="183356"/>
                      <a:pt x="79294" y="181406"/>
                      <a:pt x="79821" y="178593"/>
                    </a:cubicBezTo>
                    <a:cubicBezTo>
                      <a:pt x="90854" y="119752"/>
                      <a:pt x="76878" y="163611"/>
                      <a:pt x="84583" y="140493"/>
                    </a:cubicBezTo>
                    <a:cubicBezTo>
                      <a:pt x="85377" y="134937"/>
                      <a:pt x="83372" y="128136"/>
                      <a:pt x="86965" y="123825"/>
                    </a:cubicBezTo>
                    <a:cubicBezTo>
                      <a:pt x="89060" y="121311"/>
                      <a:pt x="93426" y="125057"/>
                      <a:pt x="96490" y="126206"/>
                    </a:cubicBezTo>
                    <a:cubicBezTo>
                      <a:pt x="99814" y="127452"/>
                      <a:pt x="102752" y="129570"/>
                      <a:pt x="106015" y="130968"/>
                    </a:cubicBezTo>
                    <a:cubicBezTo>
                      <a:pt x="111733" y="133419"/>
                      <a:pt x="116629" y="134001"/>
                      <a:pt x="122683" y="135731"/>
                    </a:cubicBezTo>
                    <a:cubicBezTo>
                      <a:pt x="125097" y="136421"/>
                      <a:pt x="127446" y="137318"/>
                      <a:pt x="129827" y="138112"/>
                    </a:cubicBezTo>
                    <a:cubicBezTo>
                      <a:pt x="143111" y="146969"/>
                      <a:pt x="132307" y="141304"/>
                      <a:pt x="156021" y="145256"/>
                    </a:cubicBezTo>
                    <a:cubicBezTo>
                      <a:pt x="162001" y="146253"/>
                      <a:pt x="167028" y="148131"/>
                      <a:pt x="172690" y="150018"/>
                    </a:cubicBezTo>
                    <a:cubicBezTo>
                      <a:pt x="174277" y="152399"/>
                      <a:pt x="177167" y="154314"/>
                      <a:pt x="177452" y="157162"/>
                    </a:cubicBezTo>
                    <a:cubicBezTo>
                      <a:pt x="178061" y="163257"/>
                      <a:pt x="174419" y="176441"/>
                      <a:pt x="172690" y="183356"/>
                    </a:cubicBezTo>
                    <a:cubicBezTo>
                      <a:pt x="180313" y="221474"/>
                      <a:pt x="186659" y="273603"/>
                      <a:pt x="282227" y="190500"/>
                    </a:cubicBezTo>
                    <a:cubicBezTo>
                      <a:pt x="304996" y="170701"/>
                      <a:pt x="283206" y="130153"/>
                      <a:pt x="284608" y="100012"/>
                    </a:cubicBezTo>
                    <a:cubicBezTo>
                      <a:pt x="284796" y="95969"/>
                      <a:pt x="286325" y="92098"/>
                      <a:pt x="286990" y="88106"/>
                    </a:cubicBezTo>
                    <a:cubicBezTo>
                      <a:pt x="287913" y="82570"/>
                      <a:pt x="288577" y="76993"/>
                      <a:pt x="289371" y="71437"/>
                    </a:cubicBezTo>
                    <a:cubicBezTo>
                      <a:pt x="288577" y="65087"/>
                      <a:pt x="292373" y="55847"/>
                      <a:pt x="286990" y="52387"/>
                    </a:cubicBezTo>
                    <a:cubicBezTo>
                      <a:pt x="278284" y="46791"/>
                      <a:pt x="266107" y="52376"/>
                      <a:pt x="256033" y="50006"/>
                    </a:cubicBezTo>
                    <a:cubicBezTo>
                      <a:pt x="252170" y="49097"/>
                      <a:pt x="249521" y="45445"/>
                      <a:pt x="246508" y="42862"/>
                    </a:cubicBezTo>
                    <a:cubicBezTo>
                      <a:pt x="240785" y="37956"/>
                      <a:pt x="232875" y="26902"/>
                      <a:pt x="225077" y="26193"/>
                    </a:cubicBezTo>
                    <a:lnTo>
                      <a:pt x="198883" y="23812"/>
                    </a:lnTo>
                    <a:cubicBezTo>
                      <a:pt x="163370" y="16710"/>
                      <a:pt x="183148" y="19589"/>
                      <a:pt x="139352" y="16668"/>
                    </a:cubicBezTo>
                    <a:cubicBezTo>
                      <a:pt x="134590" y="15874"/>
                      <a:pt x="129873" y="14724"/>
                      <a:pt x="125065" y="14287"/>
                    </a:cubicBezTo>
                    <a:cubicBezTo>
                      <a:pt x="107021" y="12647"/>
                      <a:pt x="91778" y="14085"/>
                      <a:pt x="75058" y="9525"/>
                    </a:cubicBezTo>
                    <a:cubicBezTo>
                      <a:pt x="67793" y="7544"/>
                      <a:pt x="60771" y="4762"/>
                      <a:pt x="53627" y="2381"/>
                    </a:cubicBezTo>
                    <a:lnTo>
                      <a:pt x="46483" y="0"/>
                    </a:lnTo>
                    <a:cubicBezTo>
                      <a:pt x="36511" y="3324"/>
                      <a:pt x="39589" y="66"/>
                      <a:pt x="36958" y="11906"/>
                    </a:cubicBezTo>
                    <a:cubicBezTo>
                      <a:pt x="27613" y="53956"/>
                      <a:pt x="34271" y="33360"/>
                      <a:pt x="22671" y="64293"/>
                    </a:cubicBezTo>
                    <a:cubicBezTo>
                      <a:pt x="21877" y="69849"/>
                      <a:pt x="21213" y="75426"/>
                      <a:pt x="20290" y="80962"/>
                    </a:cubicBezTo>
                    <a:cubicBezTo>
                      <a:pt x="19625" y="84954"/>
                      <a:pt x="18410" y="88852"/>
                      <a:pt x="17908" y="92868"/>
                    </a:cubicBezTo>
                    <a:cubicBezTo>
                      <a:pt x="16820" y="101568"/>
                      <a:pt x="16767" y="110383"/>
                      <a:pt x="15527" y="119062"/>
                    </a:cubicBezTo>
                    <a:cubicBezTo>
                      <a:pt x="15172" y="121547"/>
                      <a:pt x="13806" y="123784"/>
                      <a:pt x="13146" y="126206"/>
                    </a:cubicBezTo>
                    <a:cubicBezTo>
                      <a:pt x="5089" y="155748"/>
                      <a:pt x="11482" y="135956"/>
                      <a:pt x="6002" y="152400"/>
                    </a:cubicBezTo>
                    <a:cubicBezTo>
                      <a:pt x="5208" y="159544"/>
                      <a:pt x="4803" y="166741"/>
                      <a:pt x="3621" y="173831"/>
                    </a:cubicBezTo>
                    <a:cubicBezTo>
                      <a:pt x="3208" y="176307"/>
                      <a:pt x="-4317" y="177402"/>
                      <a:pt x="3621" y="17859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4493419" y="6686550"/>
                <a:ext cx="122409" cy="152400"/>
              </a:xfrm>
              <a:custGeom>
                <a:avLst/>
                <a:gdLst>
                  <a:gd name="connsiteX0" fmla="*/ 16669 w 122409"/>
                  <a:gd name="connsiteY0" fmla="*/ 0 h 152400"/>
                  <a:gd name="connsiteX1" fmla="*/ 11906 w 122409"/>
                  <a:gd name="connsiteY1" fmla="*/ 38100 h 152400"/>
                  <a:gd name="connsiteX2" fmla="*/ 7144 w 122409"/>
                  <a:gd name="connsiteY2" fmla="*/ 64294 h 152400"/>
                  <a:gd name="connsiteX3" fmla="*/ 4762 w 122409"/>
                  <a:gd name="connsiteY3" fmla="*/ 83344 h 152400"/>
                  <a:gd name="connsiteX4" fmla="*/ 0 w 122409"/>
                  <a:gd name="connsiteY4" fmla="*/ 130969 h 152400"/>
                  <a:gd name="connsiteX5" fmla="*/ 19050 w 122409"/>
                  <a:gd name="connsiteY5" fmla="*/ 138113 h 152400"/>
                  <a:gd name="connsiteX6" fmla="*/ 38100 w 122409"/>
                  <a:gd name="connsiteY6" fmla="*/ 142875 h 152400"/>
                  <a:gd name="connsiteX7" fmla="*/ 57150 w 122409"/>
                  <a:gd name="connsiteY7" fmla="*/ 145256 h 152400"/>
                  <a:gd name="connsiteX8" fmla="*/ 102394 w 122409"/>
                  <a:gd name="connsiteY8" fmla="*/ 152400 h 152400"/>
                  <a:gd name="connsiteX9" fmla="*/ 109537 w 122409"/>
                  <a:gd name="connsiteY9" fmla="*/ 142875 h 152400"/>
                  <a:gd name="connsiteX10" fmla="*/ 114300 w 122409"/>
                  <a:gd name="connsiteY10" fmla="*/ 119063 h 152400"/>
                  <a:gd name="connsiteX11" fmla="*/ 119062 w 122409"/>
                  <a:gd name="connsiteY11" fmla="*/ 90488 h 152400"/>
                  <a:gd name="connsiteX12" fmla="*/ 116681 w 122409"/>
                  <a:gd name="connsiteY12" fmla="*/ 9525 h 152400"/>
                  <a:gd name="connsiteX13" fmla="*/ 78581 w 122409"/>
                  <a:gd name="connsiteY13" fmla="*/ 7144 h 152400"/>
                  <a:gd name="connsiteX14" fmla="*/ 64294 w 122409"/>
                  <a:gd name="connsiteY14" fmla="*/ 2381 h 152400"/>
                  <a:gd name="connsiteX15" fmla="*/ 33337 w 122409"/>
                  <a:gd name="connsiteY15" fmla="*/ 0 h 152400"/>
                  <a:gd name="connsiteX16" fmla="*/ 16669 w 122409"/>
                  <a:gd name="connsiteY16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2409" h="152400">
                    <a:moveTo>
                      <a:pt x="16669" y="0"/>
                    </a:moveTo>
                    <a:cubicBezTo>
                      <a:pt x="11933" y="23671"/>
                      <a:pt x="16026" y="1013"/>
                      <a:pt x="11906" y="38100"/>
                    </a:cubicBezTo>
                    <a:cubicBezTo>
                      <a:pt x="6683" y="85110"/>
                      <a:pt x="12273" y="33522"/>
                      <a:pt x="7144" y="64294"/>
                    </a:cubicBezTo>
                    <a:cubicBezTo>
                      <a:pt x="6092" y="70606"/>
                      <a:pt x="5510" y="76988"/>
                      <a:pt x="4762" y="83344"/>
                    </a:cubicBezTo>
                    <a:cubicBezTo>
                      <a:pt x="2085" y="106100"/>
                      <a:pt x="2212" y="106629"/>
                      <a:pt x="0" y="130969"/>
                    </a:cubicBezTo>
                    <a:cubicBezTo>
                      <a:pt x="11759" y="138808"/>
                      <a:pt x="2573" y="133993"/>
                      <a:pt x="19050" y="138113"/>
                    </a:cubicBezTo>
                    <a:cubicBezTo>
                      <a:pt x="35265" y="142167"/>
                      <a:pt x="15297" y="139367"/>
                      <a:pt x="38100" y="142875"/>
                    </a:cubicBezTo>
                    <a:cubicBezTo>
                      <a:pt x="44425" y="143848"/>
                      <a:pt x="50838" y="144204"/>
                      <a:pt x="57150" y="145256"/>
                    </a:cubicBezTo>
                    <a:cubicBezTo>
                      <a:pt x="106528" y="153486"/>
                      <a:pt x="56473" y="147298"/>
                      <a:pt x="102394" y="152400"/>
                    </a:cubicBezTo>
                    <a:cubicBezTo>
                      <a:pt x="104775" y="149225"/>
                      <a:pt x="108202" y="146612"/>
                      <a:pt x="109537" y="142875"/>
                    </a:cubicBezTo>
                    <a:cubicBezTo>
                      <a:pt x="112259" y="135252"/>
                      <a:pt x="112712" y="127000"/>
                      <a:pt x="114300" y="119063"/>
                    </a:cubicBezTo>
                    <a:cubicBezTo>
                      <a:pt x="117780" y="101664"/>
                      <a:pt x="116111" y="111146"/>
                      <a:pt x="119062" y="90488"/>
                    </a:cubicBezTo>
                    <a:cubicBezTo>
                      <a:pt x="118268" y="63500"/>
                      <a:pt x="128477" y="33811"/>
                      <a:pt x="116681" y="9525"/>
                    </a:cubicBezTo>
                    <a:cubicBezTo>
                      <a:pt x="111122" y="-1921"/>
                      <a:pt x="91189" y="8863"/>
                      <a:pt x="78581" y="7144"/>
                    </a:cubicBezTo>
                    <a:cubicBezTo>
                      <a:pt x="73607" y="6466"/>
                      <a:pt x="69056" y="3969"/>
                      <a:pt x="64294" y="2381"/>
                    </a:cubicBezTo>
                    <a:cubicBezTo>
                      <a:pt x="54476" y="-892"/>
                      <a:pt x="43656" y="794"/>
                      <a:pt x="33337" y="0"/>
                    </a:cubicBezTo>
                    <a:lnTo>
                      <a:pt x="16669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6081635" y="2962715"/>
                <a:ext cx="265018" cy="193517"/>
              </a:xfrm>
              <a:custGeom>
                <a:avLst/>
                <a:gdLst>
                  <a:gd name="connsiteX0" fmla="*/ 78 w 265018"/>
                  <a:gd name="connsiteY0" fmla="*/ 151960 h 193517"/>
                  <a:gd name="connsiteX1" fmla="*/ 23890 w 265018"/>
                  <a:gd name="connsiteY1" fmla="*/ 149579 h 193517"/>
                  <a:gd name="connsiteX2" fmla="*/ 42940 w 265018"/>
                  <a:gd name="connsiteY2" fmla="*/ 144816 h 193517"/>
                  <a:gd name="connsiteX3" fmla="*/ 54846 w 265018"/>
                  <a:gd name="connsiteY3" fmla="*/ 137673 h 193517"/>
                  <a:gd name="connsiteX4" fmla="*/ 88184 w 265018"/>
                  <a:gd name="connsiteY4" fmla="*/ 128148 h 193517"/>
                  <a:gd name="connsiteX5" fmla="*/ 107234 w 265018"/>
                  <a:gd name="connsiteY5" fmla="*/ 125766 h 193517"/>
                  <a:gd name="connsiteX6" fmla="*/ 131046 w 265018"/>
                  <a:gd name="connsiteY6" fmla="*/ 121004 h 193517"/>
                  <a:gd name="connsiteX7" fmla="*/ 138190 w 265018"/>
                  <a:gd name="connsiteY7" fmla="*/ 118623 h 193517"/>
                  <a:gd name="connsiteX8" fmla="*/ 150096 w 265018"/>
                  <a:gd name="connsiteY8" fmla="*/ 116241 h 193517"/>
                  <a:gd name="connsiteX9" fmla="*/ 166765 w 265018"/>
                  <a:gd name="connsiteY9" fmla="*/ 111479 h 193517"/>
                  <a:gd name="connsiteX10" fmla="*/ 171528 w 265018"/>
                  <a:gd name="connsiteY10" fmla="*/ 101954 h 193517"/>
                  <a:gd name="connsiteX11" fmla="*/ 164384 w 265018"/>
                  <a:gd name="connsiteY11" fmla="*/ 85285 h 193517"/>
                  <a:gd name="connsiteX12" fmla="*/ 162003 w 265018"/>
                  <a:gd name="connsiteY12" fmla="*/ 75760 h 193517"/>
                  <a:gd name="connsiteX13" fmla="*/ 157240 w 265018"/>
                  <a:gd name="connsiteY13" fmla="*/ 54329 h 193517"/>
                  <a:gd name="connsiteX14" fmla="*/ 154859 w 265018"/>
                  <a:gd name="connsiteY14" fmla="*/ 47185 h 193517"/>
                  <a:gd name="connsiteX15" fmla="*/ 150096 w 265018"/>
                  <a:gd name="connsiteY15" fmla="*/ 40041 h 193517"/>
                  <a:gd name="connsiteX16" fmla="*/ 138190 w 265018"/>
                  <a:gd name="connsiteY16" fmla="*/ 18610 h 193517"/>
                  <a:gd name="connsiteX17" fmla="*/ 133428 w 265018"/>
                  <a:gd name="connsiteY17" fmla="*/ 11466 h 193517"/>
                  <a:gd name="connsiteX18" fmla="*/ 221534 w 265018"/>
                  <a:gd name="connsiteY18" fmla="*/ 1941 h 193517"/>
                  <a:gd name="connsiteX19" fmla="*/ 259634 w 265018"/>
                  <a:gd name="connsiteY19" fmla="*/ 4323 h 193517"/>
                  <a:gd name="connsiteX20" fmla="*/ 204865 w 265018"/>
                  <a:gd name="connsiteY20" fmla="*/ 73379 h 193517"/>
                  <a:gd name="connsiteX21" fmla="*/ 192959 w 265018"/>
                  <a:gd name="connsiteY21" fmla="*/ 75760 h 193517"/>
                  <a:gd name="connsiteX22" fmla="*/ 200103 w 265018"/>
                  <a:gd name="connsiteY22" fmla="*/ 94810 h 193517"/>
                  <a:gd name="connsiteX23" fmla="*/ 204865 w 265018"/>
                  <a:gd name="connsiteY23" fmla="*/ 109098 h 193517"/>
                  <a:gd name="connsiteX24" fmla="*/ 207246 w 265018"/>
                  <a:gd name="connsiteY24" fmla="*/ 116241 h 193517"/>
                  <a:gd name="connsiteX25" fmla="*/ 212009 w 265018"/>
                  <a:gd name="connsiteY25" fmla="*/ 123385 h 193517"/>
                  <a:gd name="connsiteX26" fmla="*/ 207246 w 265018"/>
                  <a:gd name="connsiteY26" fmla="*/ 140054 h 193517"/>
                  <a:gd name="connsiteX27" fmla="*/ 178671 w 265018"/>
                  <a:gd name="connsiteY27" fmla="*/ 159104 h 193517"/>
                  <a:gd name="connsiteX28" fmla="*/ 154859 w 265018"/>
                  <a:gd name="connsiteY28" fmla="*/ 166248 h 193517"/>
                  <a:gd name="connsiteX29" fmla="*/ 147715 w 265018"/>
                  <a:gd name="connsiteY29" fmla="*/ 168629 h 193517"/>
                  <a:gd name="connsiteX30" fmla="*/ 107234 w 265018"/>
                  <a:gd name="connsiteY30" fmla="*/ 175773 h 193517"/>
                  <a:gd name="connsiteX31" fmla="*/ 97709 w 265018"/>
                  <a:gd name="connsiteY31" fmla="*/ 178154 h 193517"/>
                  <a:gd name="connsiteX32" fmla="*/ 83421 w 265018"/>
                  <a:gd name="connsiteY32" fmla="*/ 180535 h 193517"/>
                  <a:gd name="connsiteX33" fmla="*/ 76278 w 265018"/>
                  <a:gd name="connsiteY33" fmla="*/ 182916 h 193517"/>
                  <a:gd name="connsiteX34" fmla="*/ 66753 w 265018"/>
                  <a:gd name="connsiteY34" fmla="*/ 190060 h 193517"/>
                  <a:gd name="connsiteX35" fmla="*/ 52465 w 265018"/>
                  <a:gd name="connsiteY35" fmla="*/ 192441 h 193517"/>
                  <a:gd name="connsiteX36" fmla="*/ 19128 w 265018"/>
                  <a:gd name="connsiteY36" fmla="*/ 190060 h 193517"/>
                  <a:gd name="connsiteX37" fmla="*/ 16746 w 265018"/>
                  <a:gd name="connsiteY37" fmla="*/ 166248 h 193517"/>
                  <a:gd name="connsiteX38" fmla="*/ 78 w 265018"/>
                  <a:gd name="connsiteY38" fmla="*/ 151960 h 19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5018" h="193517">
                    <a:moveTo>
                      <a:pt x="78" y="151960"/>
                    </a:moveTo>
                    <a:cubicBezTo>
                      <a:pt x="1269" y="149182"/>
                      <a:pt x="16022" y="150890"/>
                      <a:pt x="23890" y="149579"/>
                    </a:cubicBezTo>
                    <a:cubicBezTo>
                      <a:pt x="30346" y="148503"/>
                      <a:pt x="42940" y="144816"/>
                      <a:pt x="42940" y="144816"/>
                    </a:cubicBezTo>
                    <a:cubicBezTo>
                      <a:pt x="46909" y="142435"/>
                      <a:pt x="50633" y="139588"/>
                      <a:pt x="54846" y="137673"/>
                    </a:cubicBezTo>
                    <a:cubicBezTo>
                      <a:pt x="60849" y="134945"/>
                      <a:pt x="83162" y="128776"/>
                      <a:pt x="88184" y="128148"/>
                    </a:cubicBezTo>
                    <a:cubicBezTo>
                      <a:pt x="94534" y="127354"/>
                      <a:pt x="100922" y="126818"/>
                      <a:pt x="107234" y="125766"/>
                    </a:cubicBezTo>
                    <a:cubicBezTo>
                      <a:pt x="115218" y="124435"/>
                      <a:pt x="123367" y="123563"/>
                      <a:pt x="131046" y="121004"/>
                    </a:cubicBezTo>
                    <a:cubicBezTo>
                      <a:pt x="133427" y="120210"/>
                      <a:pt x="135755" y="119232"/>
                      <a:pt x="138190" y="118623"/>
                    </a:cubicBezTo>
                    <a:cubicBezTo>
                      <a:pt x="142116" y="117641"/>
                      <a:pt x="146145" y="117119"/>
                      <a:pt x="150096" y="116241"/>
                    </a:cubicBezTo>
                    <a:cubicBezTo>
                      <a:pt x="159070" y="114247"/>
                      <a:pt x="158807" y="114131"/>
                      <a:pt x="166765" y="111479"/>
                    </a:cubicBezTo>
                    <a:cubicBezTo>
                      <a:pt x="168353" y="108304"/>
                      <a:pt x="171026" y="105468"/>
                      <a:pt x="171528" y="101954"/>
                    </a:cubicBezTo>
                    <a:cubicBezTo>
                      <a:pt x="171935" y="99102"/>
                      <a:pt x="164736" y="86224"/>
                      <a:pt x="164384" y="85285"/>
                    </a:cubicBezTo>
                    <a:cubicBezTo>
                      <a:pt x="163235" y="82221"/>
                      <a:pt x="162713" y="78955"/>
                      <a:pt x="162003" y="75760"/>
                    </a:cubicBezTo>
                    <a:cubicBezTo>
                      <a:pt x="159550" y="64724"/>
                      <a:pt x="160141" y="64482"/>
                      <a:pt x="157240" y="54329"/>
                    </a:cubicBezTo>
                    <a:cubicBezTo>
                      <a:pt x="156550" y="51915"/>
                      <a:pt x="155982" y="49430"/>
                      <a:pt x="154859" y="47185"/>
                    </a:cubicBezTo>
                    <a:cubicBezTo>
                      <a:pt x="153579" y="44625"/>
                      <a:pt x="151684" y="42422"/>
                      <a:pt x="150096" y="40041"/>
                    </a:cubicBezTo>
                    <a:cubicBezTo>
                      <a:pt x="145905" y="27467"/>
                      <a:pt x="149108" y="34987"/>
                      <a:pt x="138190" y="18610"/>
                    </a:cubicBezTo>
                    <a:lnTo>
                      <a:pt x="133428" y="11466"/>
                    </a:lnTo>
                    <a:cubicBezTo>
                      <a:pt x="162532" y="-7937"/>
                      <a:pt x="142748" y="3517"/>
                      <a:pt x="221534" y="1941"/>
                    </a:cubicBezTo>
                    <a:cubicBezTo>
                      <a:pt x="234256" y="1687"/>
                      <a:pt x="246934" y="3529"/>
                      <a:pt x="259634" y="4323"/>
                    </a:cubicBezTo>
                    <a:cubicBezTo>
                      <a:pt x="262791" y="99031"/>
                      <a:pt x="285707" y="73379"/>
                      <a:pt x="204865" y="73379"/>
                    </a:cubicBezTo>
                    <a:cubicBezTo>
                      <a:pt x="200818" y="73379"/>
                      <a:pt x="196928" y="74966"/>
                      <a:pt x="192959" y="75760"/>
                    </a:cubicBezTo>
                    <a:cubicBezTo>
                      <a:pt x="200035" y="96992"/>
                      <a:pt x="188714" y="63489"/>
                      <a:pt x="200103" y="94810"/>
                    </a:cubicBezTo>
                    <a:cubicBezTo>
                      <a:pt x="201819" y="99528"/>
                      <a:pt x="203278" y="104335"/>
                      <a:pt x="204865" y="109098"/>
                    </a:cubicBezTo>
                    <a:cubicBezTo>
                      <a:pt x="205659" y="111479"/>
                      <a:pt x="205854" y="114153"/>
                      <a:pt x="207246" y="116241"/>
                    </a:cubicBezTo>
                    <a:lnTo>
                      <a:pt x="212009" y="123385"/>
                    </a:lnTo>
                    <a:cubicBezTo>
                      <a:pt x="210421" y="128941"/>
                      <a:pt x="210816" y="135510"/>
                      <a:pt x="207246" y="140054"/>
                    </a:cubicBezTo>
                    <a:cubicBezTo>
                      <a:pt x="196168" y="154153"/>
                      <a:pt x="190980" y="155002"/>
                      <a:pt x="178671" y="159104"/>
                    </a:cubicBezTo>
                    <a:cubicBezTo>
                      <a:pt x="165641" y="167791"/>
                      <a:pt x="176748" y="161870"/>
                      <a:pt x="154859" y="166248"/>
                    </a:cubicBezTo>
                    <a:cubicBezTo>
                      <a:pt x="152398" y="166740"/>
                      <a:pt x="150161" y="168065"/>
                      <a:pt x="147715" y="168629"/>
                    </a:cubicBezTo>
                    <a:cubicBezTo>
                      <a:pt x="108502" y="177677"/>
                      <a:pt x="138779" y="170037"/>
                      <a:pt x="107234" y="175773"/>
                    </a:cubicBezTo>
                    <a:cubicBezTo>
                      <a:pt x="104014" y="176358"/>
                      <a:pt x="100918" y="177512"/>
                      <a:pt x="97709" y="178154"/>
                    </a:cubicBezTo>
                    <a:cubicBezTo>
                      <a:pt x="92974" y="179101"/>
                      <a:pt x="88184" y="179741"/>
                      <a:pt x="83421" y="180535"/>
                    </a:cubicBezTo>
                    <a:cubicBezTo>
                      <a:pt x="81040" y="181329"/>
                      <a:pt x="78457" y="181671"/>
                      <a:pt x="76278" y="182916"/>
                    </a:cubicBezTo>
                    <a:cubicBezTo>
                      <a:pt x="72832" y="184885"/>
                      <a:pt x="70438" y="188586"/>
                      <a:pt x="66753" y="190060"/>
                    </a:cubicBezTo>
                    <a:cubicBezTo>
                      <a:pt x="62270" y="191853"/>
                      <a:pt x="57228" y="191647"/>
                      <a:pt x="52465" y="192441"/>
                    </a:cubicBezTo>
                    <a:cubicBezTo>
                      <a:pt x="41353" y="191647"/>
                      <a:pt x="28112" y="196648"/>
                      <a:pt x="19128" y="190060"/>
                    </a:cubicBezTo>
                    <a:cubicBezTo>
                      <a:pt x="12695" y="185343"/>
                      <a:pt x="18216" y="174088"/>
                      <a:pt x="16746" y="166248"/>
                    </a:cubicBezTo>
                    <a:cubicBezTo>
                      <a:pt x="11482" y="138175"/>
                      <a:pt x="-1113" y="154738"/>
                      <a:pt x="78" y="15196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6133750" y="2721769"/>
                <a:ext cx="412306" cy="221456"/>
              </a:xfrm>
              <a:custGeom>
                <a:avLst/>
                <a:gdLst>
                  <a:gd name="connsiteX0" fmla="*/ 2731 w 412306"/>
                  <a:gd name="connsiteY0" fmla="*/ 83344 h 221456"/>
                  <a:gd name="connsiteX1" fmla="*/ 12256 w 412306"/>
                  <a:gd name="connsiteY1" fmla="*/ 102394 h 221456"/>
                  <a:gd name="connsiteX2" fmla="*/ 14638 w 412306"/>
                  <a:gd name="connsiteY2" fmla="*/ 109537 h 221456"/>
                  <a:gd name="connsiteX3" fmla="*/ 24163 w 412306"/>
                  <a:gd name="connsiteY3" fmla="*/ 123825 h 221456"/>
                  <a:gd name="connsiteX4" fmla="*/ 28925 w 412306"/>
                  <a:gd name="connsiteY4" fmla="*/ 133350 h 221456"/>
                  <a:gd name="connsiteX5" fmla="*/ 38450 w 412306"/>
                  <a:gd name="connsiteY5" fmla="*/ 150019 h 221456"/>
                  <a:gd name="connsiteX6" fmla="*/ 43213 w 412306"/>
                  <a:gd name="connsiteY6" fmla="*/ 166687 h 221456"/>
                  <a:gd name="connsiteX7" fmla="*/ 47975 w 412306"/>
                  <a:gd name="connsiteY7" fmla="*/ 178594 h 221456"/>
                  <a:gd name="connsiteX8" fmla="*/ 50356 w 412306"/>
                  <a:gd name="connsiteY8" fmla="*/ 190500 h 221456"/>
                  <a:gd name="connsiteX9" fmla="*/ 57500 w 412306"/>
                  <a:gd name="connsiteY9" fmla="*/ 197644 h 221456"/>
                  <a:gd name="connsiteX10" fmla="*/ 59881 w 412306"/>
                  <a:gd name="connsiteY10" fmla="*/ 204787 h 221456"/>
                  <a:gd name="connsiteX11" fmla="*/ 62263 w 412306"/>
                  <a:gd name="connsiteY11" fmla="*/ 214312 h 221456"/>
                  <a:gd name="connsiteX12" fmla="*/ 67025 w 412306"/>
                  <a:gd name="connsiteY12" fmla="*/ 221456 h 221456"/>
                  <a:gd name="connsiteX13" fmla="*/ 78931 w 412306"/>
                  <a:gd name="connsiteY13" fmla="*/ 219075 h 221456"/>
                  <a:gd name="connsiteX14" fmla="*/ 93219 w 412306"/>
                  <a:gd name="connsiteY14" fmla="*/ 214312 h 221456"/>
                  <a:gd name="connsiteX15" fmla="*/ 105125 w 412306"/>
                  <a:gd name="connsiteY15" fmla="*/ 211931 h 221456"/>
                  <a:gd name="connsiteX16" fmla="*/ 119413 w 412306"/>
                  <a:gd name="connsiteY16" fmla="*/ 207169 h 221456"/>
                  <a:gd name="connsiteX17" fmla="*/ 114650 w 412306"/>
                  <a:gd name="connsiteY17" fmla="*/ 185737 h 221456"/>
                  <a:gd name="connsiteX18" fmla="*/ 112269 w 412306"/>
                  <a:gd name="connsiteY18" fmla="*/ 176212 h 221456"/>
                  <a:gd name="connsiteX19" fmla="*/ 97981 w 412306"/>
                  <a:gd name="connsiteY19" fmla="*/ 161925 h 221456"/>
                  <a:gd name="connsiteX20" fmla="*/ 90838 w 412306"/>
                  <a:gd name="connsiteY20" fmla="*/ 152400 h 221456"/>
                  <a:gd name="connsiteX21" fmla="*/ 107506 w 412306"/>
                  <a:gd name="connsiteY21" fmla="*/ 147637 h 221456"/>
                  <a:gd name="connsiteX22" fmla="*/ 119413 w 412306"/>
                  <a:gd name="connsiteY22" fmla="*/ 145256 h 221456"/>
                  <a:gd name="connsiteX23" fmla="*/ 126556 w 412306"/>
                  <a:gd name="connsiteY23" fmla="*/ 142875 h 221456"/>
                  <a:gd name="connsiteX24" fmla="*/ 145606 w 412306"/>
                  <a:gd name="connsiteY24" fmla="*/ 140494 h 221456"/>
                  <a:gd name="connsiteX25" fmla="*/ 174181 w 412306"/>
                  <a:gd name="connsiteY25" fmla="*/ 130969 h 221456"/>
                  <a:gd name="connsiteX26" fmla="*/ 186088 w 412306"/>
                  <a:gd name="connsiteY26" fmla="*/ 126206 h 221456"/>
                  <a:gd name="connsiteX27" fmla="*/ 197994 w 412306"/>
                  <a:gd name="connsiteY27" fmla="*/ 123825 h 221456"/>
                  <a:gd name="connsiteX28" fmla="*/ 205138 w 412306"/>
                  <a:gd name="connsiteY28" fmla="*/ 121444 h 221456"/>
                  <a:gd name="connsiteX29" fmla="*/ 228950 w 412306"/>
                  <a:gd name="connsiteY29" fmla="*/ 116681 h 221456"/>
                  <a:gd name="connsiteX30" fmla="*/ 248000 w 412306"/>
                  <a:gd name="connsiteY30" fmla="*/ 111919 h 221456"/>
                  <a:gd name="connsiteX31" fmla="*/ 271813 w 412306"/>
                  <a:gd name="connsiteY31" fmla="*/ 107156 h 221456"/>
                  <a:gd name="connsiteX32" fmla="*/ 302769 w 412306"/>
                  <a:gd name="connsiteY32" fmla="*/ 104775 h 221456"/>
                  <a:gd name="connsiteX33" fmla="*/ 326581 w 412306"/>
                  <a:gd name="connsiteY33" fmla="*/ 100012 h 221456"/>
                  <a:gd name="connsiteX34" fmla="*/ 345631 w 412306"/>
                  <a:gd name="connsiteY34" fmla="*/ 95250 h 221456"/>
                  <a:gd name="connsiteX35" fmla="*/ 364681 w 412306"/>
                  <a:gd name="connsiteY35" fmla="*/ 90487 h 221456"/>
                  <a:gd name="connsiteX36" fmla="*/ 386113 w 412306"/>
                  <a:gd name="connsiteY36" fmla="*/ 85725 h 221456"/>
                  <a:gd name="connsiteX37" fmla="*/ 393256 w 412306"/>
                  <a:gd name="connsiteY37" fmla="*/ 80962 h 221456"/>
                  <a:gd name="connsiteX38" fmla="*/ 412306 w 412306"/>
                  <a:gd name="connsiteY38" fmla="*/ 76200 h 221456"/>
                  <a:gd name="connsiteX39" fmla="*/ 398019 w 412306"/>
                  <a:gd name="connsiteY39" fmla="*/ 59531 h 221456"/>
                  <a:gd name="connsiteX40" fmla="*/ 393256 w 412306"/>
                  <a:gd name="connsiteY40" fmla="*/ 50006 h 221456"/>
                  <a:gd name="connsiteX41" fmla="*/ 386113 w 412306"/>
                  <a:gd name="connsiteY41" fmla="*/ 28575 h 221456"/>
                  <a:gd name="connsiteX42" fmla="*/ 383731 w 412306"/>
                  <a:gd name="connsiteY42" fmla="*/ 19050 h 221456"/>
                  <a:gd name="connsiteX43" fmla="*/ 376588 w 412306"/>
                  <a:gd name="connsiteY43" fmla="*/ 4762 h 221456"/>
                  <a:gd name="connsiteX44" fmla="*/ 369444 w 412306"/>
                  <a:gd name="connsiteY44" fmla="*/ 0 h 221456"/>
                  <a:gd name="connsiteX45" fmla="*/ 362300 w 412306"/>
                  <a:gd name="connsiteY45" fmla="*/ 4762 h 221456"/>
                  <a:gd name="connsiteX46" fmla="*/ 352775 w 412306"/>
                  <a:gd name="connsiteY46" fmla="*/ 7144 h 221456"/>
                  <a:gd name="connsiteX47" fmla="*/ 326581 w 412306"/>
                  <a:gd name="connsiteY47" fmla="*/ 11906 h 221456"/>
                  <a:gd name="connsiteX48" fmla="*/ 319438 w 412306"/>
                  <a:gd name="connsiteY48" fmla="*/ 14287 h 221456"/>
                  <a:gd name="connsiteX49" fmla="*/ 281338 w 412306"/>
                  <a:gd name="connsiteY49" fmla="*/ 21431 h 221456"/>
                  <a:gd name="connsiteX50" fmla="*/ 248000 w 412306"/>
                  <a:gd name="connsiteY50" fmla="*/ 26194 h 221456"/>
                  <a:gd name="connsiteX51" fmla="*/ 240856 w 412306"/>
                  <a:gd name="connsiteY51" fmla="*/ 28575 h 221456"/>
                  <a:gd name="connsiteX52" fmla="*/ 231331 w 412306"/>
                  <a:gd name="connsiteY52" fmla="*/ 30956 h 221456"/>
                  <a:gd name="connsiteX53" fmla="*/ 219425 w 412306"/>
                  <a:gd name="connsiteY53" fmla="*/ 38100 h 221456"/>
                  <a:gd name="connsiteX54" fmla="*/ 193231 w 412306"/>
                  <a:gd name="connsiteY54" fmla="*/ 47625 h 221456"/>
                  <a:gd name="connsiteX55" fmla="*/ 174181 w 412306"/>
                  <a:gd name="connsiteY55" fmla="*/ 50006 h 221456"/>
                  <a:gd name="connsiteX56" fmla="*/ 167038 w 412306"/>
                  <a:gd name="connsiteY56" fmla="*/ 54769 h 221456"/>
                  <a:gd name="connsiteX57" fmla="*/ 159894 w 412306"/>
                  <a:gd name="connsiteY57" fmla="*/ 57150 h 221456"/>
                  <a:gd name="connsiteX58" fmla="*/ 140844 w 412306"/>
                  <a:gd name="connsiteY58" fmla="*/ 71437 h 221456"/>
                  <a:gd name="connsiteX59" fmla="*/ 124175 w 412306"/>
                  <a:gd name="connsiteY59" fmla="*/ 76200 h 221456"/>
                  <a:gd name="connsiteX60" fmla="*/ 117031 w 412306"/>
                  <a:gd name="connsiteY60" fmla="*/ 78581 h 221456"/>
                  <a:gd name="connsiteX61" fmla="*/ 107506 w 412306"/>
                  <a:gd name="connsiteY61" fmla="*/ 80962 h 221456"/>
                  <a:gd name="connsiteX62" fmla="*/ 93219 w 412306"/>
                  <a:gd name="connsiteY62" fmla="*/ 88106 h 221456"/>
                  <a:gd name="connsiteX63" fmla="*/ 83694 w 412306"/>
                  <a:gd name="connsiteY63" fmla="*/ 90487 h 221456"/>
                  <a:gd name="connsiteX64" fmla="*/ 47975 w 412306"/>
                  <a:gd name="connsiteY64" fmla="*/ 95250 h 221456"/>
                  <a:gd name="connsiteX65" fmla="*/ 2731 w 412306"/>
                  <a:gd name="connsiteY65" fmla="*/ 83344 h 2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12306" h="221456">
                    <a:moveTo>
                      <a:pt x="2731" y="83344"/>
                    </a:moveTo>
                    <a:cubicBezTo>
                      <a:pt x="-3222" y="84535"/>
                      <a:pt x="822" y="85244"/>
                      <a:pt x="12256" y="102394"/>
                    </a:cubicBezTo>
                    <a:cubicBezTo>
                      <a:pt x="13648" y="104482"/>
                      <a:pt x="13419" y="107343"/>
                      <a:pt x="14638" y="109537"/>
                    </a:cubicBezTo>
                    <a:cubicBezTo>
                      <a:pt x="17418" y="114541"/>
                      <a:pt x="21603" y="118705"/>
                      <a:pt x="24163" y="123825"/>
                    </a:cubicBezTo>
                    <a:cubicBezTo>
                      <a:pt x="25750" y="127000"/>
                      <a:pt x="27164" y="130268"/>
                      <a:pt x="28925" y="133350"/>
                    </a:cubicBezTo>
                    <a:cubicBezTo>
                      <a:pt x="35761" y="145313"/>
                      <a:pt x="32280" y="135621"/>
                      <a:pt x="38450" y="150019"/>
                    </a:cubicBezTo>
                    <a:cubicBezTo>
                      <a:pt x="41887" y="158039"/>
                      <a:pt x="40195" y="157633"/>
                      <a:pt x="43213" y="166687"/>
                    </a:cubicBezTo>
                    <a:cubicBezTo>
                      <a:pt x="44565" y="170742"/>
                      <a:pt x="46747" y="174500"/>
                      <a:pt x="47975" y="178594"/>
                    </a:cubicBezTo>
                    <a:cubicBezTo>
                      <a:pt x="49138" y="182471"/>
                      <a:pt x="48546" y="186880"/>
                      <a:pt x="50356" y="190500"/>
                    </a:cubicBezTo>
                    <a:cubicBezTo>
                      <a:pt x="51862" y="193512"/>
                      <a:pt x="55119" y="195263"/>
                      <a:pt x="57500" y="197644"/>
                    </a:cubicBezTo>
                    <a:cubicBezTo>
                      <a:pt x="58294" y="200025"/>
                      <a:pt x="59191" y="202374"/>
                      <a:pt x="59881" y="204787"/>
                    </a:cubicBezTo>
                    <a:cubicBezTo>
                      <a:pt x="60780" y="207934"/>
                      <a:pt x="60974" y="211304"/>
                      <a:pt x="62263" y="214312"/>
                    </a:cubicBezTo>
                    <a:cubicBezTo>
                      <a:pt x="63390" y="216942"/>
                      <a:pt x="65438" y="219075"/>
                      <a:pt x="67025" y="221456"/>
                    </a:cubicBezTo>
                    <a:cubicBezTo>
                      <a:pt x="70994" y="220662"/>
                      <a:pt x="75026" y="220140"/>
                      <a:pt x="78931" y="219075"/>
                    </a:cubicBezTo>
                    <a:cubicBezTo>
                      <a:pt x="83774" y="217754"/>
                      <a:pt x="88296" y="215296"/>
                      <a:pt x="93219" y="214312"/>
                    </a:cubicBezTo>
                    <a:cubicBezTo>
                      <a:pt x="97188" y="213518"/>
                      <a:pt x="101220" y="212996"/>
                      <a:pt x="105125" y="211931"/>
                    </a:cubicBezTo>
                    <a:cubicBezTo>
                      <a:pt x="109968" y="210610"/>
                      <a:pt x="119413" y="207169"/>
                      <a:pt x="119413" y="207169"/>
                    </a:cubicBezTo>
                    <a:cubicBezTo>
                      <a:pt x="117825" y="200025"/>
                      <a:pt x="116296" y="192868"/>
                      <a:pt x="114650" y="185737"/>
                    </a:cubicBezTo>
                    <a:cubicBezTo>
                      <a:pt x="113914" y="182548"/>
                      <a:pt x="114146" y="178893"/>
                      <a:pt x="112269" y="176212"/>
                    </a:cubicBezTo>
                    <a:cubicBezTo>
                      <a:pt x="108407" y="170694"/>
                      <a:pt x="102022" y="167313"/>
                      <a:pt x="97981" y="161925"/>
                    </a:cubicBezTo>
                    <a:lnTo>
                      <a:pt x="90838" y="152400"/>
                    </a:lnTo>
                    <a:cubicBezTo>
                      <a:pt x="98787" y="149750"/>
                      <a:pt x="98543" y="149629"/>
                      <a:pt x="107506" y="147637"/>
                    </a:cubicBezTo>
                    <a:cubicBezTo>
                      <a:pt x="111457" y="146759"/>
                      <a:pt x="115486" y="146238"/>
                      <a:pt x="119413" y="145256"/>
                    </a:cubicBezTo>
                    <a:cubicBezTo>
                      <a:pt x="121848" y="144647"/>
                      <a:pt x="124087" y="143324"/>
                      <a:pt x="126556" y="142875"/>
                    </a:cubicBezTo>
                    <a:cubicBezTo>
                      <a:pt x="132852" y="141730"/>
                      <a:pt x="139256" y="141288"/>
                      <a:pt x="145606" y="140494"/>
                    </a:cubicBezTo>
                    <a:cubicBezTo>
                      <a:pt x="173859" y="129192"/>
                      <a:pt x="138559" y="142843"/>
                      <a:pt x="174181" y="130969"/>
                    </a:cubicBezTo>
                    <a:cubicBezTo>
                      <a:pt x="178236" y="129617"/>
                      <a:pt x="181994" y="127434"/>
                      <a:pt x="186088" y="126206"/>
                    </a:cubicBezTo>
                    <a:cubicBezTo>
                      <a:pt x="189965" y="125043"/>
                      <a:pt x="194068" y="124807"/>
                      <a:pt x="197994" y="123825"/>
                    </a:cubicBezTo>
                    <a:cubicBezTo>
                      <a:pt x="200429" y="123216"/>
                      <a:pt x="202692" y="122008"/>
                      <a:pt x="205138" y="121444"/>
                    </a:cubicBezTo>
                    <a:cubicBezTo>
                      <a:pt x="213025" y="119624"/>
                      <a:pt x="221271" y="119240"/>
                      <a:pt x="228950" y="116681"/>
                    </a:cubicBezTo>
                    <a:cubicBezTo>
                      <a:pt x="241720" y="112425"/>
                      <a:pt x="230752" y="115752"/>
                      <a:pt x="248000" y="111919"/>
                    </a:cubicBezTo>
                    <a:cubicBezTo>
                      <a:pt x="259359" y="109394"/>
                      <a:pt x="258502" y="108557"/>
                      <a:pt x="271813" y="107156"/>
                    </a:cubicBezTo>
                    <a:cubicBezTo>
                      <a:pt x="282105" y="106073"/>
                      <a:pt x="292450" y="105569"/>
                      <a:pt x="302769" y="104775"/>
                    </a:cubicBezTo>
                    <a:cubicBezTo>
                      <a:pt x="318908" y="99396"/>
                      <a:pt x="299222" y="105484"/>
                      <a:pt x="326581" y="100012"/>
                    </a:cubicBezTo>
                    <a:cubicBezTo>
                      <a:pt x="332999" y="98728"/>
                      <a:pt x="339281" y="96837"/>
                      <a:pt x="345631" y="95250"/>
                    </a:cubicBezTo>
                    <a:cubicBezTo>
                      <a:pt x="351981" y="93662"/>
                      <a:pt x="358225" y="91563"/>
                      <a:pt x="364681" y="90487"/>
                    </a:cubicBezTo>
                    <a:cubicBezTo>
                      <a:pt x="381445" y="87693"/>
                      <a:pt x="374388" y="89633"/>
                      <a:pt x="386113" y="85725"/>
                    </a:cubicBezTo>
                    <a:cubicBezTo>
                      <a:pt x="388494" y="84137"/>
                      <a:pt x="390567" y="81940"/>
                      <a:pt x="393256" y="80962"/>
                    </a:cubicBezTo>
                    <a:cubicBezTo>
                      <a:pt x="399407" y="78725"/>
                      <a:pt x="412306" y="76200"/>
                      <a:pt x="412306" y="76200"/>
                    </a:cubicBezTo>
                    <a:cubicBezTo>
                      <a:pt x="405814" y="69707"/>
                      <a:pt x="403110" y="67675"/>
                      <a:pt x="398019" y="59531"/>
                    </a:cubicBezTo>
                    <a:cubicBezTo>
                      <a:pt x="396138" y="56521"/>
                      <a:pt x="394844" y="53181"/>
                      <a:pt x="393256" y="50006"/>
                    </a:cubicBezTo>
                    <a:cubicBezTo>
                      <a:pt x="387553" y="15787"/>
                      <a:pt x="395243" y="49878"/>
                      <a:pt x="386113" y="28575"/>
                    </a:cubicBezTo>
                    <a:cubicBezTo>
                      <a:pt x="384824" y="25567"/>
                      <a:pt x="384630" y="22197"/>
                      <a:pt x="383731" y="19050"/>
                    </a:cubicBezTo>
                    <a:cubicBezTo>
                      <a:pt x="382182" y="13627"/>
                      <a:pt x="380762" y="8936"/>
                      <a:pt x="376588" y="4762"/>
                    </a:cubicBezTo>
                    <a:cubicBezTo>
                      <a:pt x="374564" y="2738"/>
                      <a:pt x="371825" y="1587"/>
                      <a:pt x="369444" y="0"/>
                    </a:cubicBezTo>
                    <a:cubicBezTo>
                      <a:pt x="367063" y="1587"/>
                      <a:pt x="364930" y="3635"/>
                      <a:pt x="362300" y="4762"/>
                    </a:cubicBezTo>
                    <a:cubicBezTo>
                      <a:pt x="359292" y="6051"/>
                      <a:pt x="355970" y="6434"/>
                      <a:pt x="352775" y="7144"/>
                    </a:cubicBezTo>
                    <a:cubicBezTo>
                      <a:pt x="342798" y="9361"/>
                      <a:pt x="336912" y="10184"/>
                      <a:pt x="326581" y="11906"/>
                    </a:cubicBezTo>
                    <a:cubicBezTo>
                      <a:pt x="324200" y="12700"/>
                      <a:pt x="321884" y="13723"/>
                      <a:pt x="319438" y="14287"/>
                    </a:cubicBezTo>
                    <a:cubicBezTo>
                      <a:pt x="278994" y="23621"/>
                      <a:pt x="310705" y="15558"/>
                      <a:pt x="281338" y="21431"/>
                    </a:cubicBezTo>
                    <a:cubicBezTo>
                      <a:pt x="255439" y="26610"/>
                      <a:pt x="296116" y="21381"/>
                      <a:pt x="248000" y="26194"/>
                    </a:cubicBezTo>
                    <a:cubicBezTo>
                      <a:pt x="245619" y="26988"/>
                      <a:pt x="243270" y="27885"/>
                      <a:pt x="240856" y="28575"/>
                    </a:cubicBezTo>
                    <a:cubicBezTo>
                      <a:pt x="237709" y="29474"/>
                      <a:pt x="234322" y="29627"/>
                      <a:pt x="231331" y="30956"/>
                    </a:cubicBezTo>
                    <a:cubicBezTo>
                      <a:pt x="227102" y="32836"/>
                      <a:pt x="223565" y="36030"/>
                      <a:pt x="219425" y="38100"/>
                    </a:cubicBezTo>
                    <a:cubicBezTo>
                      <a:pt x="215954" y="39835"/>
                      <a:pt x="196191" y="47255"/>
                      <a:pt x="193231" y="47625"/>
                    </a:cubicBezTo>
                    <a:lnTo>
                      <a:pt x="174181" y="50006"/>
                    </a:lnTo>
                    <a:cubicBezTo>
                      <a:pt x="171800" y="51594"/>
                      <a:pt x="169598" y="53489"/>
                      <a:pt x="167038" y="54769"/>
                    </a:cubicBezTo>
                    <a:cubicBezTo>
                      <a:pt x="164793" y="55892"/>
                      <a:pt x="161983" y="55758"/>
                      <a:pt x="159894" y="57150"/>
                    </a:cubicBezTo>
                    <a:cubicBezTo>
                      <a:pt x="135097" y="73681"/>
                      <a:pt x="175401" y="54159"/>
                      <a:pt x="140844" y="71437"/>
                    </a:cubicBezTo>
                    <a:cubicBezTo>
                      <a:pt x="137032" y="73343"/>
                      <a:pt x="127743" y="75181"/>
                      <a:pt x="124175" y="76200"/>
                    </a:cubicBezTo>
                    <a:cubicBezTo>
                      <a:pt x="121761" y="76890"/>
                      <a:pt x="119445" y="77891"/>
                      <a:pt x="117031" y="78581"/>
                    </a:cubicBezTo>
                    <a:cubicBezTo>
                      <a:pt x="113884" y="79480"/>
                      <a:pt x="110653" y="80063"/>
                      <a:pt x="107506" y="80962"/>
                    </a:cubicBezTo>
                    <a:cubicBezTo>
                      <a:pt x="87441" y="86696"/>
                      <a:pt x="114089" y="79163"/>
                      <a:pt x="93219" y="88106"/>
                    </a:cubicBezTo>
                    <a:cubicBezTo>
                      <a:pt x="90211" y="89395"/>
                      <a:pt x="86889" y="89777"/>
                      <a:pt x="83694" y="90487"/>
                    </a:cubicBezTo>
                    <a:cubicBezTo>
                      <a:pt x="64834" y="94679"/>
                      <a:pt x="74103" y="91984"/>
                      <a:pt x="47975" y="95250"/>
                    </a:cubicBezTo>
                    <a:cubicBezTo>
                      <a:pt x="17441" y="99066"/>
                      <a:pt x="8684" y="82153"/>
                      <a:pt x="2731" y="8334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 121"/>
              <p:cNvSpPr/>
              <p:nvPr/>
            </p:nvSpPr>
            <p:spPr>
              <a:xfrm>
                <a:off x="5963886" y="2439359"/>
                <a:ext cx="184502" cy="277647"/>
              </a:xfrm>
              <a:custGeom>
                <a:avLst/>
                <a:gdLst>
                  <a:gd name="connsiteX0" fmla="*/ 1145 w 184502"/>
                  <a:gd name="connsiteY0" fmla="*/ 1422 h 277647"/>
                  <a:gd name="connsiteX1" fmla="*/ 41627 w 184502"/>
                  <a:gd name="connsiteY1" fmla="*/ 3804 h 277647"/>
                  <a:gd name="connsiteX2" fmla="*/ 51152 w 184502"/>
                  <a:gd name="connsiteY2" fmla="*/ 18091 h 277647"/>
                  <a:gd name="connsiteX3" fmla="*/ 65439 w 184502"/>
                  <a:gd name="connsiteY3" fmla="*/ 29997 h 277647"/>
                  <a:gd name="connsiteX4" fmla="*/ 72583 w 184502"/>
                  <a:gd name="connsiteY4" fmla="*/ 49047 h 277647"/>
                  <a:gd name="connsiteX5" fmla="*/ 74964 w 184502"/>
                  <a:gd name="connsiteY5" fmla="*/ 58572 h 277647"/>
                  <a:gd name="connsiteX6" fmla="*/ 82108 w 184502"/>
                  <a:gd name="connsiteY6" fmla="*/ 68097 h 277647"/>
                  <a:gd name="connsiteX7" fmla="*/ 86870 w 184502"/>
                  <a:gd name="connsiteY7" fmla="*/ 75241 h 277647"/>
                  <a:gd name="connsiteX8" fmla="*/ 96395 w 184502"/>
                  <a:gd name="connsiteY8" fmla="*/ 84766 h 277647"/>
                  <a:gd name="connsiteX9" fmla="*/ 103539 w 184502"/>
                  <a:gd name="connsiteY9" fmla="*/ 94291 h 277647"/>
                  <a:gd name="connsiteX10" fmla="*/ 115445 w 184502"/>
                  <a:gd name="connsiteY10" fmla="*/ 108579 h 277647"/>
                  <a:gd name="connsiteX11" fmla="*/ 120208 w 184502"/>
                  <a:gd name="connsiteY11" fmla="*/ 118104 h 277647"/>
                  <a:gd name="connsiteX12" fmla="*/ 122589 w 184502"/>
                  <a:gd name="connsiteY12" fmla="*/ 125247 h 277647"/>
                  <a:gd name="connsiteX13" fmla="*/ 132114 w 184502"/>
                  <a:gd name="connsiteY13" fmla="*/ 139535 h 277647"/>
                  <a:gd name="connsiteX14" fmla="*/ 139258 w 184502"/>
                  <a:gd name="connsiteY14" fmla="*/ 153822 h 277647"/>
                  <a:gd name="connsiteX15" fmla="*/ 146402 w 184502"/>
                  <a:gd name="connsiteY15" fmla="*/ 175254 h 277647"/>
                  <a:gd name="connsiteX16" fmla="*/ 151164 w 184502"/>
                  <a:gd name="connsiteY16" fmla="*/ 182397 h 277647"/>
                  <a:gd name="connsiteX17" fmla="*/ 158308 w 184502"/>
                  <a:gd name="connsiteY17" fmla="*/ 196685 h 277647"/>
                  <a:gd name="connsiteX18" fmla="*/ 163070 w 184502"/>
                  <a:gd name="connsiteY18" fmla="*/ 206210 h 277647"/>
                  <a:gd name="connsiteX19" fmla="*/ 172595 w 184502"/>
                  <a:gd name="connsiteY19" fmla="*/ 220497 h 277647"/>
                  <a:gd name="connsiteX20" fmla="*/ 177358 w 184502"/>
                  <a:gd name="connsiteY20" fmla="*/ 227641 h 277647"/>
                  <a:gd name="connsiteX21" fmla="*/ 179739 w 184502"/>
                  <a:gd name="connsiteY21" fmla="*/ 246691 h 277647"/>
                  <a:gd name="connsiteX22" fmla="*/ 182120 w 184502"/>
                  <a:gd name="connsiteY22" fmla="*/ 253835 h 277647"/>
                  <a:gd name="connsiteX23" fmla="*/ 184502 w 184502"/>
                  <a:gd name="connsiteY23" fmla="*/ 268122 h 277647"/>
                  <a:gd name="connsiteX24" fmla="*/ 177358 w 184502"/>
                  <a:gd name="connsiteY24" fmla="*/ 272885 h 277647"/>
                  <a:gd name="connsiteX25" fmla="*/ 163070 w 184502"/>
                  <a:gd name="connsiteY25" fmla="*/ 277647 h 277647"/>
                  <a:gd name="connsiteX26" fmla="*/ 129733 w 184502"/>
                  <a:gd name="connsiteY26" fmla="*/ 275266 h 277647"/>
                  <a:gd name="connsiteX27" fmla="*/ 127352 w 184502"/>
                  <a:gd name="connsiteY27" fmla="*/ 268122 h 277647"/>
                  <a:gd name="connsiteX28" fmla="*/ 120208 w 184502"/>
                  <a:gd name="connsiteY28" fmla="*/ 249072 h 277647"/>
                  <a:gd name="connsiteX29" fmla="*/ 117827 w 184502"/>
                  <a:gd name="connsiteY29" fmla="*/ 239547 h 277647"/>
                  <a:gd name="connsiteX30" fmla="*/ 113064 w 184502"/>
                  <a:gd name="connsiteY30" fmla="*/ 232404 h 277647"/>
                  <a:gd name="connsiteX31" fmla="*/ 105920 w 184502"/>
                  <a:gd name="connsiteY31" fmla="*/ 208591 h 277647"/>
                  <a:gd name="connsiteX32" fmla="*/ 103539 w 184502"/>
                  <a:gd name="connsiteY32" fmla="*/ 201447 h 277647"/>
                  <a:gd name="connsiteX33" fmla="*/ 98777 w 184502"/>
                  <a:gd name="connsiteY33" fmla="*/ 194304 h 277647"/>
                  <a:gd name="connsiteX34" fmla="*/ 89252 w 184502"/>
                  <a:gd name="connsiteY34" fmla="*/ 177635 h 277647"/>
                  <a:gd name="connsiteX35" fmla="*/ 82108 w 184502"/>
                  <a:gd name="connsiteY35" fmla="*/ 172872 h 277647"/>
                  <a:gd name="connsiteX36" fmla="*/ 77345 w 184502"/>
                  <a:gd name="connsiteY36" fmla="*/ 165729 h 277647"/>
                  <a:gd name="connsiteX37" fmla="*/ 72583 w 184502"/>
                  <a:gd name="connsiteY37" fmla="*/ 153822 h 277647"/>
                  <a:gd name="connsiteX38" fmla="*/ 67820 w 184502"/>
                  <a:gd name="connsiteY38" fmla="*/ 134772 h 277647"/>
                  <a:gd name="connsiteX39" fmla="*/ 63058 w 184502"/>
                  <a:gd name="connsiteY39" fmla="*/ 103816 h 277647"/>
                  <a:gd name="connsiteX40" fmla="*/ 58295 w 184502"/>
                  <a:gd name="connsiteY40" fmla="*/ 96672 h 277647"/>
                  <a:gd name="connsiteX41" fmla="*/ 53533 w 184502"/>
                  <a:gd name="connsiteY41" fmla="*/ 82385 h 277647"/>
                  <a:gd name="connsiteX42" fmla="*/ 51152 w 184502"/>
                  <a:gd name="connsiteY42" fmla="*/ 75241 h 277647"/>
                  <a:gd name="connsiteX43" fmla="*/ 46389 w 184502"/>
                  <a:gd name="connsiteY43" fmla="*/ 68097 h 277647"/>
                  <a:gd name="connsiteX44" fmla="*/ 36864 w 184502"/>
                  <a:gd name="connsiteY44" fmla="*/ 51429 h 277647"/>
                  <a:gd name="connsiteX45" fmla="*/ 34483 w 184502"/>
                  <a:gd name="connsiteY45" fmla="*/ 44285 h 277647"/>
                  <a:gd name="connsiteX46" fmla="*/ 29720 w 184502"/>
                  <a:gd name="connsiteY46" fmla="*/ 37141 h 277647"/>
                  <a:gd name="connsiteX47" fmla="*/ 27339 w 184502"/>
                  <a:gd name="connsiteY47" fmla="*/ 29997 h 277647"/>
                  <a:gd name="connsiteX48" fmla="*/ 13052 w 184502"/>
                  <a:gd name="connsiteY48" fmla="*/ 18091 h 277647"/>
                  <a:gd name="connsiteX49" fmla="*/ 1145 w 184502"/>
                  <a:gd name="connsiteY49" fmla="*/ 1422 h 27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502" h="277647">
                    <a:moveTo>
                      <a:pt x="1145" y="1422"/>
                    </a:moveTo>
                    <a:cubicBezTo>
                      <a:pt x="5907" y="-959"/>
                      <a:pt x="28803" y="-471"/>
                      <a:pt x="41627" y="3804"/>
                    </a:cubicBezTo>
                    <a:cubicBezTo>
                      <a:pt x="47057" y="5614"/>
                      <a:pt x="46390" y="14916"/>
                      <a:pt x="51152" y="18091"/>
                    </a:cubicBezTo>
                    <a:cubicBezTo>
                      <a:pt x="61097" y="24722"/>
                      <a:pt x="56271" y="20831"/>
                      <a:pt x="65439" y="29997"/>
                    </a:cubicBezTo>
                    <a:cubicBezTo>
                      <a:pt x="71551" y="54446"/>
                      <a:pt x="63244" y="24143"/>
                      <a:pt x="72583" y="49047"/>
                    </a:cubicBezTo>
                    <a:cubicBezTo>
                      <a:pt x="73732" y="52111"/>
                      <a:pt x="73500" y="55645"/>
                      <a:pt x="74964" y="58572"/>
                    </a:cubicBezTo>
                    <a:cubicBezTo>
                      <a:pt x="76739" y="62122"/>
                      <a:pt x="79801" y="64867"/>
                      <a:pt x="82108" y="68097"/>
                    </a:cubicBezTo>
                    <a:cubicBezTo>
                      <a:pt x="83771" y="70426"/>
                      <a:pt x="85008" y="73068"/>
                      <a:pt x="86870" y="75241"/>
                    </a:cubicBezTo>
                    <a:cubicBezTo>
                      <a:pt x="89792" y="78650"/>
                      <a:pt x="93438" y="81387"/>
                      <a:pt x="96395" y="84766"/>
                    </a:cubicBezTo>
                    <a:cubicBezTo>
                      <a:pt x="99008" y="87753"/>
                      <a:pt x="100956" y="91278"/>
                      <a:pt x="103539" y="94291"/>
                    </a:cubicBezTo>
                    <a:cubicBezTo>
                      <a:pt x="111985" y="104144"/>
                      <a:pt x="109429" y="98050"/>
                      <a:pt x="115445" y="108579"/>
                    </a:cubicBezTo>
                    <a:cubicBezTo>
                      <a:pt x="117206" y="111661"/>
                      <a:pt x="118810" y="114841"/>
                      <a:pt x="120208" y="118104"/>
                    </a:cubicBezTo>
                    <a:cubicBezTo>
                      <a:pt x="121197" y="120411"/>
                      <a:pt x="121370" y="123053"/>
                      <a:pt x="122589" y="125247"/>
                    </a:cubicBezTo>
                    <a:cubicBezTo>
                      <a:pt x="125369" y="130251"/>
                      <a:pt x="130304" y="134105"/>
                      <a:pt x="132114" y="139535"/>
                    </a:cubicBezTo>
                    <a:cubicBezTo>
                      <a:pt x="138100" y="157495"/>
                      <a:pt x="130024" y="135354"/>
                      <a:pt x="139258" y="153822"/>
                    </a:cubicBezTo>
                    <a:cubicBezTo>
                      <a:pt x="158583" y="192473"/>
                      <a:pt x="132763" y="143433"/>
                      <a:pt x="146402" y="175254"/>
                    </a:cubicBezTo>
                    <a:cubicBezTo>
                      <a:pt x="147529" y="177884"/>
                      <a:pt x="149577" y="180016"/>
                      <a:pt x="151164" y="182397"/>
                    </a:cubicBezTo>
                    <a:cubicBezTo>
                      <a:pt x="155530" y="195496"/>
                      <a:pt x="150921" y="183758"/>
                      <a:pt x="158308" y="196685"/>
                    </a:cubicBezTo>
                    <a:cubicBezTo>
                      <a:pt x="160069" y="199767"/>
                      <a:pt x="161244" y="203166"/>
                      <a:pt x="163070" y="206210"/>
                    </a:cubicBezTo>
                    <a:cubicBezTo>
                      <a:pt x="166015" y="211118"/>
                      <a:pt x="169420" y="215735"/>
                      <a:pt x="172595" y="220497"/>
                    </a:cubicBezTo>
                    <a:lnTo>
                      <a:pt x="177358" y="227641"/>
                    </a:lnTo>
                    <a:cubicBezTo>
                      <a:pt x="178152" y="233991"/>
                      <a:pt x="178594" y="240395"/>
                      <a:pt x="179739" y="246691"/>
                    </a:cubicBezTo>
                    <a:cubicBezTo>
                      <a:pt x="180188" y="249161"/>
                      <a:pt x="181575" y="251385"/>
                      <a:pt x="182120" y="253835"/>
                    </a:cubicBezTo>
                    <a:cubicBezTo>
                      <a:pt x="183167" y="258548"/>
                      <a:pt x="183708" y="263360"/>
                      <a:pt x="184502" y="268122"/>
                    </a:cubicBezTo>
                    <a:cubicBezTo>
                      <a:pt x="182121" y="269710"/>
                      <a:pt x="179973" y="271723"/>
                      <a:pt x="177358" y="272885"/>
                    </a:cubicBezTo>
                    <a:cubicBezTo>
                      <a:pt x="172770" y="274924"/>
                      <a:pt x="163070" y="277647"/>
                      <a:pt x="163070" y="277647"/>
                    </a:cubicBezTo>
                    <a:cubicBezTo>
                      <a:pt x="151958" y="276853"/>
                      <a:pt x="140497" y="278137"/>
                      <a:pt x="129733" y="275266"/>
                    </a:cubicBezTo>
                    <a:cubicBezTo>
                      <a:pt x="127308" y="274619"/>
                      <a:pt x="128233" y="270472"/>
                      <a:pt x="127352" y="268122"/>
                    </a:cubicBezTo>
                    <a:cubicBezTo>
                      <a:pt x="124328" y="260059"/>
                      <a:pt x="122372" y="256646"/>
                      <a:pt x="120208" y="249072"/>
                    </a:cubicBezTo>
                    <a:cubicBezTo>
                      <a:pt x="119309" y="245925"/>
                      <a:pt x="119116" y="242555"/>
                      <a:pt x="117827" y="239547"/>
                    </a:cubicBezTo>
                    <a:cubicBezTo>
                      <a:pt x="116700" y="236917"/>
                      <a:pt x="114652" y="234785"/>
                      <a:pt x="113064" y="232404"/>
                    </a:cubicBezTo>
                    <a:cubicBezTo>
                      <a:pt x="109465" y="218005"/>
                      <a:pt x="111719" y="225989"/>
                      <a:pt x="105920" y="208591"/>
                    </a:cubicBezTo>
                    <a:cubicBezTo>
                      <a:pt x="105126" y="206210"/>
                      <a:pt x="104931" y="203536"/>
                      <a:pt x="103539" y="201447"/>
                    </a:cubicBezTo>
                    <a:cubicBezTo>
                      <a:pt x="101952" y="199066"/>
                      <a:pt x="100197" y="196789"/>
                      <a:pt x="98777" y="194304"/>
                    </a:cubicBezTo>
                    <a:cubicBezTo>
                      <a:pt x="96289" y="189950"/>
                      <a:pt x="93117" y="181500"/>
                      <a:pt x="89252" y="177635"/>
                    </a:cubicBezTo>
                    <a:cubicBezTo>
                      <a:pt x="87228" y="175611"/>
                      <a:pt x="84489" y="174460"/>
                      <a:pt x="82108" y="172872"/>
                    </a:cubicBezTo>
                    <a:cubicBezTo>
                      <a:pt x="80520" y="170491"/>
                      <a:pt x="78625" y="168289"/>
                      <a:pt x="77345" y="165729"/>
                    </a:cubicBezTo>
                    <a:cubicBezTo>
                      <a:pt x="75433" y="161906"/>
                      <a:pt x="74084" y="157825"/>
                      <a:pt x="72583" y="153822"/>
                    </a:cubicBezTo>
                    <a:cubicBezTo>
                      <a:pt x="69938" y="146768"/>
                      <a:pt x="69056" y="142804"/>
                      <a:pt x="67820" y="134772"/>
                    </a:cubicBezTo>
                    <a:cubicBezTo>
                      <a:pt x="67308" y="131447"/>
                      <a:pt x="65194" y="109512"/>
                      <a:pt x="63058" y="103816"/>
                    </a:cubicBezTo>
                    <a:cubicBezTo>
                      <a:pt x="62053" y="101136"/>
                      <a:pt x="59883" y="99053"/>
                      <a:pt x="58295" y="96672"/>
                    </a:cubicBezTo>
                    <a:lnTo>
                      <a:pt x="53533" y="82385"/>
                    </a:lnTo>
                    <a:cubicBezTo>
                      <a:pt x="52739" y="80004"/>
                      <a:pt x="52544" y="77329"/>
                      <a:pt x="51152" y="75241"/>
                    </a:cubicBezTo>
                    <a:lnTo>
                      <a:pt x="46389" y="68097"/>
                    </a:lnTo>
                    <a:cubicBezTo>
                      <a:pt x="40929" y="51718"/>
                      <a:pt x="48398" y="71613"/>
                      <a:pt x="36864" y="51429"/>
                    </a:cubicBezTo>
                    <a:cubicBezTo>
                      <a:pt x="35619" y="49250"/>
                      <a:pt x="35606" y="46530"/>
                      <a:pt x="34483" y="44285"/>
                    </a:cubicBezTo>
                    <a:cubicBezTo>
                      <a:pt x="33203" y="41725"/>
                      <a:pt x="31308" y="39522"/>
                      <a:pt x="29720" y="37141"/>
                    </a:cubicBezTo>
                    <a:cubicBezTo>
                      <a:pt x="28926" y="34760"/>
                      <a:pt x="28731" y="32086"/>
                      <a:pt x="27339" y="29997"/>
                    </a:cubicBezTo>
                    <a:cubicBezTo>
                      <a:pt x="23674" y="24500"/>
                      <a:pt x="18320" y="21604"/>
                      <a:pt x="13052" y="18091"/>
                    </a:cubicBezTo>
                    <a:cubicBezTo>
                      <a:pt x="7666" y="10013"/>
                      <a:pt x="-3617" y="3803"/>
                      <a:pt x="1145" y="142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3" name="Freeform 122"/>
              <p:cNvSpPr/>
              <p:nvPr/>
            </p:nvSpPr>
            <p:spPr>
              <a:xfrm>
                <a:off x="6088856" y="2209800"/>
                <a:ext cx="495829" cy="476250"/>
              </a:xfrm>
              <a:custGeom>
                <a:avLst/>
                <a:gdLst>
                  <a:gd name="connsiteX0" fmla="*/ 271463 w 495829"/>
                  <a:gd name="connsiteY0" fmla="*/ 0 h 476250"/>
                  <a:gd name="connsiteX1" fmla="*/ 273844 w 495829"/>
                  <a:gd name="connsiteY1" fmla="*/ 14288 h 476250"/>
                  <a:gd name="connsiteX2" fmla="*/ 278607 w 495829"/>
                  <a:gd name="connsiteY2" fmla="*/ 21431 h 476250"/>
                  <a:gd name="connsiteX3" fmla="*/ 283369 w 495829"/>
                  <a:gd name="connsiteY3" fmla="*/ 30956 h 476250"/>
                  <a:gd name="connsiteX4" fmla="*/ 285750 w 495829"/>
                  <a:gd name="connsiteY4" fmla="*/ 38100 h 476250"/>
                  <a:gd name="connsiteX5" fmla="*/ 290513 w 495829"/>
                  <a:gd name="connsiteY5" fmla="*/ 50006 h 476250"/>
                  <a:gd name="connsiteX6" fmla="*/ 292894 w 495829"/>
                  <a:gd name="connsiteY6" fmla="*/ 57150 h 476250"/>
                  <a:gd name="connsiteX7" fmla="*/ 307182 w 495829"/>
                  <a:gd name="connsiteY7" fmla="*/ 73819 h 476250"/>
                  <a:gd name="connsiteX8" fmla="*/ 314325 w 495829"/>
                  <a:gd name="connsiteY8" fmla="*/ 88106 h 476250"/>
                  <a:gd name="connsiteX9" fmla="*/ 319088 w 495829"/>
                  <a:gd name="connsiteY9" fmla="*/ 95250 h 476250"/>
                  <a:gd name="connsiteX10" fmla="*/ 321469 w 495829"/>
                  <a:gd name="connsiteY10" fmla="*/ 102394 h 476250"/>
                  <a:gd name="connsiteX11" fmla="*/ 326232 w 495829"/>
                  <a:gd name="connsiteY11" fmla="*/ 109538 h 476250"/>
                  <a:gd name="connsiteX12" fmla="*/ 328613 w 495829"/>
                  <a:gd name="connsiteY12" fmla="*/ 95250 h 476250"/>
                  <a:gd name="connsiteX13" fmla="*/ 352425 w 495829"/>
                  <a:gd name="connsiteY13" fmla="*/ 78581 h 476250"/>
                  <a:gd name="connsiteX14" fmla="*/ 383382 w 495829"/>
                  <a:gd name="connsiteY14" fmla="*/ 66675 h 476250"/>
                  <a:gd name="connsiteX15" fmla="*/ 409575 w 495829"/>
                  <a:gd name="connsiteY15" fmla="*/ 59531 h 476250"/>
                  <a:gd name="connsiteX16" fmla="*/ 426244 w 495829"/>
                  <a:gd name="connsiteY16" fmla="*/ 52388 h 476250"/>
                  <a:gd name="connsiteX17" fmla="*/ 435769 w 495829"/>
                  <a:gd name="connsiteY17" fmla="*/ 47625 h 476250"/>
                  <a:gd name="connsiteX18" fmla="*/ 452438 w 495829"/>
                  <a:gd name="connsiteY18" fmla="*/ 45244 h 476250"/>
                  <a:gd name="connsiteX19" fmla="*/ 469107 w 495829"/>
                  <a:gd name="connsiteY19" fmla="*/ 40481 h 476250"/>
                  <a:gd name="connsiteX20" fmla="*/ 476250 w 495829"/>
                  <a:gd name="connsiteY20" fmla="*/ 83344 h 476250"/>
                  <a:gd name="connsiteX21" fmla="*/ 481013 w 495829"/>
                  <a:gd name="connsiteY21" fmla="*/ 90488 h 476250"/>
                  <a:gd name="connsiteX22" fmla="*/ 488157 w 495829"/>
                  <a:gd name="connsiteY22" fmla="*/ 111919 h 476250"/>
                  <a:gd name="connsiteX23" fmla="*/ 490538 w 495829"/>
                  <a:gd name="connsiteY23" fmla="*/ 119063 h 476250"/>
                  <a:gd name="connsiteX24" fmla="*/ 492919 w 495829"/>
                  <a:gd name="connsiteY24" fmla="*/ 135731 h 476250"/>
                  <a:gd name="connsiteX25" fmla="*/ 490538 w 495829"/>
                  <a:gd name="connsiteY25" fmla="*/ 154781 h 476250"/>
                  <a:gd name="connsiteX26" fmla="*/ 478632 w 495829"/>
                  <a:gd name="connsiteY26" fmla="*/ 161925 h 476250"/>
                  <a:gd name="connsiteX27" fmla="*/ 469107 w 495829"/>
                  <a:gd name="connsiteY27" fmla="*/ 169069 h 476250"/>
                  <a:gd name="connsiteX28" fmla="*/ 461963 w 495829"/>
                  <a:gd name="connsiteY28" fmla="*/ 173831 h 476250"/>
                  <a:gd name="connsiteX29" fmla="*/ 452438 w 495829"/>
                  <a:gd name="connsiteY29" fmla="*/ 180975 h 476250"/>
                  <a:gd name="connsiteX30" fmla="*/ 440532 w 495829"/>
                  <a:gd name="connsiteY30" fmla="*/ 188119 h 476250"/>
                  <a:gd name="connsiteX31" fmla="*/ 419100 w 495829"/>
                  <a:gd name="connsiteY31" fmla="*/ 202406 h 476250"/>
                  <a:gd name="connsiteX32" fmla="*/ 404813 w 495829"/>
                  <a:gd name="connsiteY32" fmla="*/ 209550 h 476250"/>
                  <a:gd name="connsiteX33" fmla="*/ 392907 w 495829"/>
                  <a:gd name="connsiteY33" fmla="*/ 216694 h 476250"/>
                  <a:gd name="connsiteX34" fmla="*/ 381000 w 495829"/>
                  <a:gd name="connsiteY34" fmla="*/ 219075 h 476250"/>
                  <a:gd name="connsiteX35" fmla="*/ 373857 w 495829"/>
                  <a:gd name="connsiteY35" fmla="*/ 221456 h 476250"/>
                  <a:gd name="connsiteX36" fmla="*/ 361950 w 495829"/>
                  <a:gd name="connsiteY36" fmla="*/ 223838 h 476250"/>
                  <a:gd name="connsiteX37" fmla="*/ 373857 w 495829"/>
                  <a:gd name="connsiteY37" fmla="*/ 226219 h 476250"/>
                  <a:gd name="connsiteX38" fmla="*/ 397669 w 495829"/>
                  <a:gd name="connsiteY38" fmla="*/ 254794 h 476250"/>
                  <a:gd name="connsiteX39" fmla="*/ 402432 w 495829"/>
                  <a:gd name="connsiteY39" fmla="*/ 264319 h 476250"/>
                  <a:gd name="connsiteX40" fmla="*/ 409575 w 495829"/>
                  <a:gd name="connsiteY40" fmla="*/ 273844 h 476250"/>
                  <a:gd name="connsiteX41" fmla="*/ 414338 w 495829"/>
                  <a:gd name="connsiteY41" fmla="*/ 280988 h 476250"/>
                  <a:gd name="connsiteX42" fmla="*/ 421482 w 495829"/>
                  <a:gd name="connsiteY42" fmla="*/ 292894 h 476250"/>
                  <a:gd name="connsiteX43" fmla="*/ 426244 w 495829"/>
                  <a:gd name="connsiteY43" fmla="*/ 302419 h 476250"/>
                  <a:gd name="connsiteX44" fmla="*/ 435769 w 495829"/>
                  <a:gd name="connsiteY44" fmla="*/ 316706 h 476250"/>
                  <a:gd name="connsiteX45" fmla="*/ 438150 w 495829"/>
                  <a:gd name="connsiteY45" fmla="*/ 323850 h 476250"/>
                  <a:gd name="connsiteX46" fmla="*/ 445294 w 495829"/>
                  <a:gd name="connsiteY46" fmla="*/ 330994 h 476250"/>
                  <a:gd name="connsiteX47" fmla="*/ 450057 w 495829"/>
                  <a:gd name="connsiteY47" fmla="*/ 338138 h 476250"/>
                  <a:gd name="connsiteX48" fmla="*/ 457200 w 495829"/>
                  <a:gd name="connsiteY48" fmla="*/ 354806 h 476250"/>
                  <a:gd name="connsiteX49" fmla="*/ 459582 w 495829"/>
                  <a:gd name="connsiteY49" fmla="*/ 361950 h 476250"/>
                  <a:gd name="connsiteX50" fmla="*/ 469107 w 495829"/>
                  <a:gd name="connsiteY50" fmla="*/ 376238 h 476250"/>
                  <a:gd name="connsiteX51" fmla="*/ 466725 w 495829"/>
                  <a:gd name="connsiteY51" fmla="*/ 383381 h 476250"/>
                  <a:gd name="connsiteX52" fmla="*/ 445294 w 495829"/>
                  <a:gd name="connsiteY52" fmla="*/ 400050 h 476250"/>
                  <a:gd name="connsiteX53" fmla="*/ 435769 w 495829"/>
                  <a:gd name="connsiteY53" fmla="*/ 407194 h 476250"/>
                  <a:gd name="connsiteX54" fmla="*/ 421482 w 495829"/>
                  <a:gd name="connsiteY54" fmla="*/ 411956 h 476250"/>
                  <a:gd name="connsiteX55" fmla="*/ 411957 w 495829"/>
                  <a:gd name="connsiteY55" fmla="*/ 402431 h 476250"/>
                  <a:gd name="connsiteX56" fmla="*/ 407194 w 495829"/>
                  <a:gd name="connsiteY56" fmla="*/ 385763 h 476250"/>
                  <a:gd name="connsiteX57" fmla="*/ 400050 w 495829"/>
                  <a:gd name="connsiteY57" fmla="*/ 383381 h 476250"/>
                  <a:gd name="connsiteX58" fmla="*/ 392907 w 495829"/>
                  <a:gd name="connsiteY58" fmla="*/ 385763 h 476250"/>
                  <a:gd name="connsiteX59" fmla="*/ 378619 w 495829"/>
                  <a:gd name="connsiteY59" fmla="*/ 400050 h 476250"/>
                  <a:gd name="connsiteX60" fmla="*/ 369094 w 495829"/>
                  <a:gd name="connsiteY60" fmla="*/ 404813 h 476250"/>
                  <a:gd name="connsiteX61" fmla="*/ 361950 w 495829"/>
                  <a:gd name="connsiteY61" fmla="*/ 407194 h 476250"/>
                  <a:gd name="connsiteX62" fmla="*/ 350044 w 495829"/>
                  <a:gd name="connsiteY62" fmla="*/ 411956 h 476250"/>
                  <a:gd name="connsiteX63" fmla="*/ 340519 w 495829"/>
                  <a:gd name="connsiteY63" fmla="*/ 416719 h 476250"/>
                  <a:gd name="connsiteX64" fmla="*/ 326232 w 495829"/>
                  <a:gd name="connsiteY64" fmla="*/ 421481 h 476250"/>
                  <a:gd name="connsiteX65" fmla="*/ 314325 w 495829"/>
                  <a:gd name="connsiteY65" fmla="*/ 426244 h 476250"/>
                  <a:gd name="connsiteX66" fmla="*/ 297657 w 495829"/>
                  <a:gd name="connsiteY66" fmla="*/ 435769 h 476250"/>
                  <a:gd name="connsiteX67" fmla="*/ 288132 w 495829"/>
                  <a:gd name="connsiteY67" fmla="*/ 442913 h 476250"/>
                  <a:gd name="connsiteX68" fmla="*/ 273844 w 495829"/>
                  <a:gd name="connsiteY68" fmla="*/ 447675 h 476250"/>
                  <a:gd name="connsiteX69" fmla="*/ 266700 w 495829"/>
                  <a:gd name="connsiteY69" fmla="*/ 452438 h 476250"/>
                  <a:gd name="connsiteX70" fmla="*/ 247650 w 495829"/>
                  <a:gd name="connsiteY70" fmla="*/ 459581 h 476250"/>
                  <a:gd name="connsiteX71" fmla="*/ 221457 w 495829"/>
                  <a:gd name="connsiteY71" fmla="*/ 471488 h 476250"/>
                  <a:gd name="connsiteX72" fmla="*/ 200025 w 495829"/>
                  <a:gd name="connsiteY72" fmla="*/ 476250 h 476250"/>
                  <a:gd name="connsiteX73" fmla="*/ 164307 w 495829"/>
                  <a:gd name="connsiteY73" fmla="*/ 473869 h 476250"/>
                  <a:gd name="connsiteX74" fmla="*/ 157163 w 495829"/>
                  <a:gd name="connsiteY74" fmla="*/ 471488 h 476250"/>
                  <a:gd name="connsiteX75" fmla="*/ 145257 w 495829"/>
                  <a:gd name="connsiteY75" fmla="*/ 469106 h 476250"/>
                  <a:gd name="connsiteX76" fmla="*/ 135732 w 495829"/>
                  <a:gd name="connsiteY76" fmla="*/ 466725 h 476250"/>
                  <a:gd name="connsiteX77" fmla="*/ 104775 w 495829"/>
                  <a:gd name="connsiteY77" fmla="*/ 464344 h 476250"/>
                  <a:gd name="connsiteX78" fmla="*/ 102394 w 495829"/>
                  <a:gd name="connsiteY78" fmla="*/ 454819 h 476250"/>
                  <a:gd name="connsiteX79" fmla="*/ 97632 w 495829"/>
                  <a:gd name="connsiteY79" fmla="*/ 438150 h 476250"/>
                  <a:gd name="connsiteX80" fmla="*/ 90488 w 495829"/>
                  <a:gd name="connsiteY80" fmla="*/ 409575 h 476250"/>
                  <a:gd name="connsiteX81" fmla="*/ 88107 w 495829"/>
                  <a:gd name="connsiteY81" fmla="*/ 402431 h 476250"/>
                  <a:gd name="connsiteX82" fmla="*/ 83344 w 495829"/>
                  <a:gd name="connsiteY82" fmla="*/ 395288 h 476250"/>
                  <a:gd name="connsiteX83" fmla="*/ 76200 w 495829"/>
                  <a:gd name="connsiteY83" fmla="*/ 376238 h 476250"/>
                  <a:gd name="connsiteX84" fmla="*/ 69057 w 495829"/>
                  <a:gd name="connsiteY84" fmla="*/ 361950 h 476250"/>
                  <a:gd name="connsiteX85" fmla="*/ 54769 w 495829"/>
                  <a:gd name="connsiteY85" fmla="*/ 347663 h 476250"/>
                  <a:gd name="connsiteX86" fmla="*/ 47625 w 495829"/>
                  <a:gd name="connsiteY86" fmla="*/ 340519 h 476250"/>
                  <a:gd name="connsiteX87" fmla="*/ 33338 w 495829"/>
                  <a:gd name="connsiteY87" fmla="*/ 316706 h 476250"/>
                  <a:gd name="connsiteX88" fmla="*/ 28575 w 495829"/>
                  <a:gd name="connsiteY88" fmla="*/ 309563 h 476250"/>
                  <a:gd name="connsiteX89" fmla="*/ 26194 w 495829"/>
                  <a:gd name="connsiteY89" fmla="*/ 302419 h 476250"/>
                  <a:gd name="connsiteX90" fmla="*/ 21432 w 495829"/>
                  <a:gd name="connsiteY90" fmla="*/ 295275 h 476250"/>
                  <a:gd name="connsiteX91" fmla="*/ 16669 w 495829"/>
                  <a:gd name="connsiteY91" fmla="*/ 276225 h 476250"/>
                  <a:gd name="connsiteX92" fmla="*/ 11907 w 495829"/>
                  <a:gd name="connsiteY92" fmla="*/ 269081 h 476250"/>
                  <a:gd name="connsiteX93" fmla="*/ 9525 w 495829"/>
                  <a:gd name="connsiteY93" fmla="*/ 261938 h 476250"/>
                  <a:gd name="connsiteX94" fmla="*/ 2382 w 495829"/>
                  <a:gd name="connsiteY94" fmla="*/ 257175 h 476250"/>
                  <a:gd name="connsiteX95" fmla="*/ 0 w 495829"/>
                  <a:gd name="connsiteY95" fmla="*/ 250031 h 476250"/>
                  <a:gd name="connsiteX96" fmla="*/ 7144 w 495829"/>
                  <a:gd name="connsiteY96" fmla="*/ 219075 h 476250"/>
                  <a:gd name="connsiteX97" fmla="*/ 19050 w 495829"/>
                  <a:gd name="connsiteY97" fmla="*/ 195263 h 476250"/>
                  <a:gd name="connsiteX98" fmla="*/ 26194 w 495829"/>
                  <a:gd name="connsiteY98" fmla="*/ 171450 h 476250"/>
                  <a:gd name="connsiteX99" fmla="*/ 28575 w 495829"/>
                  <a:gd name="connsiteY99" fmla="*/ 164306 h 476250"/>
                  <a:gd name="connsiteX100" fmla="*/ 30957 w 495829"/>
                  <a:gd name="connsiteY100" fmla="*/ 145256 h 476250"/>
                  <a:gd name="connsiteX101" fmla="*/ 33338 w 495829"/>
                  <a:gd name="connsiteY101" fmla="*/ 138113 h 476250"/>
                  <a:gd name="connsiteX102" fmla="*/ 64294 w 495829"/>
                  <a:gd name="connsiteY102" fmla="*/ 135731 h 476250"/>
                  <a:gd name="connsiteX103" fmla="*/ 80963 w 495829"/>
                  <a:gd name="connsiteY103" fmla="*/ 114300 h 476250"/>
                  <a:gd name="connsiteX104" fmla="*/ 85725 w 495829"/>
                  <a:gd name="connsiteY104" fmla="*/ 104775 h 476250"/>
                  <a:gd name="connsiteX105" fmla="*/ 92869 w 495829"/>
                  <a:gd name="connsiteY105" fmla="*/ 102394 h 476250"/>
                  <a:gd name="connsiteX106" fmla="*/ 95250 w 495829"/>
                  <a:gd name="connsiteY106" fmla="*/ 95250 h 476250"/>
                  <a:gd name="connsiteX107" fmla="*/ 104775 w 495829"/>
                  <a:gd name="connsiteY107" fmla="*/ 90488 h 476250"/>
                  <a:gd name="connsiteX108" fmla="*/ 111919 w 495829"/>
                  <a:gd name="connsiteY108" fmla="*/ 85725 h 476250"/>
                  <a:gd name="connsiteX109" fmla="*/ 128588 w 495829"/>
                  <a:gd name="connsiteY109" fmla="*/ 73819 h 476250"/>
                  <a:gd name="connsiteX110" fmla="*/ 142875 w 495829"/>
                  <a:gd name="connsiteY110" fmla="*/ 64294 h 476250"/>
                  <a:gd name="connsiteX111" fmla="*/ 150019 w 495829"/>
                  <a:gd name="connsiteY111" fmla="*/ 57150 h 476250"/>
                  <a:gd name="connsiteX112" fmla="*/ 164307 w 495829"/>
                  <a:gd name="connsiteY112" fmla="*/ 47625 h 476250"/>
                  <a:gd name="connsiteX113" fmla="*/ 180975 w 495829"/>
                  <a:gd name="connsiteY113" fmla="*/ 38100 h 476250"/>
                  <a:gd name="connsiteX114" fmla="*/ 188119 w 495829"/>
                  <a:gd name="connsiteY114" fmla="*/ 35719 h 476250"/>
                  <a:gd name="connsiteX115" fmla="*/ 202407 w 495829"/>
                  <a:gd name="connsiteY115" fmla="*/ 28575 h 476250"/>
                  <a:gd name="connsiteX116" fmla="*/ 209550 w 495829"/>
                  <a:gd name="connsiteY116" fmla="*/ 23813 h 476250"/>
                  <a:gd name="connsiteX117" fmla="*/ 233363 w 495829"/>
                  <a:gd name="connsiteY117" fmla="*/ 21431 h 476250"/>
                  <a:gd name="connsiteX118" fmla="*/ 266700 w 495829"/>
                  <a:gd name="connsiteY118" fmla="*/ 11906 h 476250"/>
                  <a:gd name="connsiteX119" fmla="*/ 271463 w 495829"/>
                  <a:gd name="connsiteY119" fmla="*/ 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5829" h="476250">
                    <a:moveTo>
                      <a:pt x="271463" y="0"/>
                    </a:moveTo>
                    <a:cubicBezTo>
                      <a:pt x="272257" y="4763"/>
                      <a:pt x="272317" y="9707"/>
                      <a:pt x="273844" y="14288"/>
                    </a:cubicBezTo>
                    <a:cubicBezTo>
                      <a:pt x="274749" y="17003"/>
                      <a:pt x="277187" y="18946"/>
                      <a:pt x="278607" y="21431"/>
                    </a:cubicBezTo>
                    <a:cubicBezTo>
                      <a:pt x="280368" y="24513"/>
                      <a:pt x="281971" y="27693"/>
                      <a:pt x="283369" y="30956"/>
                    </a:cubicBezTo>
                    <a:cubicBezTo>
                      <a:pt x="284358" y="33263"/>
                      <a:pt x="284869" y="35750"/>
                      <a:pt x="285750" y="38100"/>
                    </a:cubicBezTo>
                    <a:cubicBezTo>
                      <a:pt x="287251" y="42102"/>
                      <a:pt x="289012" y="46004"/>
                      <a:pt x="290513" y="50006"/>
                    </a:cubicBezTo>
                    <a:cubicBezTo>
                      <a:pt x="291394" y="52356"/>
                      <a:pt x="291649" y="54971"/>
                      <a:pt x="292894" y="57150"/>
                    </a:cubicBezTo>
                    <a:cubicBezTo>
                      <a:pt x="299380" y="68500"/>
                      <a:pt x="299505" y="64606"/>
                      <a:pt x="307182" y="73819"/>
                    </a:cubicBezTo>
                    <a:cubicBezTo>
                      <a:pt x="315712" y="84056"/>
                      <a:pt x="308955" y="77367"/>
                      <a:pt x="314325" y="88106"/>
                    </a:cubicBezTo>
                    <a:cubicBezTo>
                      <a:pt x="315605" y="90666"/>
                      <a:pt x="317500" y="92869"/>
                      <a:pt x="319088" y="95250"/>
                    </a:cubicBezTo>
                    <a:cubicBezTo>
                      <a:pt x="319882" y="97631"/>
                      <a:pt x="320346" y="100149"/>
                      <a:pt x="321469" y="102394"/>
                    </a:cubicBezTo>
                    <a:cubicBezTo>
                      <a:pt x="322749" y="104954"/>
                      <a:pt x="324208" y="111562"/>
                      <a:pt x="326232" y="109538"/>
                    </a:cubicBezTo>
                    <a:cubicBezTo>
                      <a:pt x="329646" y="106124"/>
                      <a:pt x="326129" y="99390"/>
                      <a:pt x="328613" y="95250"/>
                    </a:cubicBezTo>
                    <a:cubicBezTo>
                      <a:pt x="331072" y="91151"/>
                      <a:pt x="348055" y="80766"/>
                      <a:pt x="352425" y="78581"/>
                    </a:cubicBezTo>
                    <a:cubicBezTo>
                      <a:pt x="367907" y="70840"/>
                      <a:pt x="368177" y="72204"/>
                      <a:pt x="383382" y="66675"/>
                    </a:cubicBezTo>
                    <a:cubicBezTo>
                      <a:pt x="402795" y="59616"/>
                      <a:pt x="387656" y="63185"/>
                      <a:pt x="409575" y="59531"/>
                    </a:cubicBezTo>
                    <a:cubicBezTo>
                      <a:pt x="424056" y="49879"/>
                      <a:pt x="408667" y="58980"/>
                      <a:pt x="426244" y="52388"/>
                    </a:cubicBezTo>
                    <a:cubicBezTo>
                      <a:pt x="429568" y="51142"/>
                      <a:pt x="432344" y="48559"/>
                      <a:pt x="435769" y="47625"/>
                    </a:cubicBezTo>
                    <a:cubicBezTo>
                      <a:pt x="441184" y="46148"/>
                      <a:pt x="446916" y="46248"/>
                      <a:pt x="452438" y="45244"/>
                    </a:cubicBezTo>
                    <a:cubicBezTo>
                      <a:pt x="459021" y="44047"/>
                      <a:pt x="462983" y="42523"/>
                      <a:pt x="469107" y="40481"/>
                    </a:cubicBezTo>
                    <a:cubicBezTo>
                      <a:pt x="470868" y="63382"/>
                      <a:pt x="468036" y="66916"/>
                      <a:pt x="476250" y="83344"/>
                    </a:cubicBezTo>
                    <a:cubicBezTo>
                      <a:pt x="477530" y="85904"/>
                      <a:pt x="479425" y="88107"/>
                      <a:pt x="481013" y="90488"/>
                    </a:cubicBezTo>
                    <a:lnTo>
                      <a:pt x="488157" y="111919"/>
                    </a:lnTo>
                    <a:lnTo>
                      <a:pt x="490538" y="119063"/>
                    </a:lnTo>
                    <a:cubicBezTo>
                      <a:pt x="491332" y="124619"/>
                      <a:pt x="491818" y="130228"/>
                      <a:pt x="492919" y="135731"/>
                    </a:cubicBezTo>
                    <a:cubicBezTo>
                      <a:pt x="494698" y="144625"/>
                      <a:pt x="499559" y="144470"/>
                      <a:pt x="490538" y="154781"/>
                    </a:cubicBezTo>
                    <a:cubicBezTo>
                      <a:pt x="487490" y="158264"/>
                      <a:pt x="482483" y="159358"/>
                      <a:pt x="478632" y="161925"/>
                    </a:cubicBezTo>
                    <a:cubicBezTo>
                      <a:pt x="475330" y="164127"/>
                      <a:pt x="472337" y="166762"/>
                      <a:pt x="469107" y="169069"/>
                    </a:cubicBezTo>
                    <a:cubicBezTo>
                      <a:pt x="466778" y="170732"/>
                      <a:pt x="464292" y="172168"/>
                      <a:pt x="461963" y="173831"/>
                    </a:cubicBezTo>
                    <a:cubicBezTo>
                      <a:pt x="458733" y="176138"/>
                      <a:pt x="455740" y="178773"/>
                      <a:pt x="452438" y="180975"/>
                    </a:cubicBezTo>
                    <a:cubicBezTo>
                      <a:pt x="448587" y="183542"/>
                      <a:pt x="444383" y="185552"/>
                      <a:pt x="440532" y="188119"/>
                    </a:cubicBezTo>
                    <a:cubicBezTo>
                      <a:pt x="424112" y="199066"/>
                      <a:pt x="438133" y="192025"/>
                      <a:pt x="419100" y="202406"/>
                    </a:cubicBezTo>
                    <a:cubicBezTo>
                      <a:pt x="414426" y="204956"/>
                      <a:pt x="409487" y="207000"/>
                      <a:pt x="404813" y="209550"/>
                    </a:cubicBezTo>
                    <a:cubicBezTo>
                      <a:pt x="400750" y="211766"/>
                      <a:pt x="397204" y="214975"/>
                      <a:pt x="392907" y="216694"/>
                    </a:cubicBezTo>
                    <a:cubicBezTo>
                      <a:pt x="389149" y="218197"/>
                      <a:pt x="384927" y="218093"/>
                      <a:pt x="381000" y="219075"/>
                    </a:cubicBezTo>
                    <a:cubicBezTo>
                      <a:pt x="378565" y="219684"/>
                      <a:pt x="376292" y="220847"/>
                      <a:pt x="373857" y="221456"/>
                    </a:cubicBezTo>
                    <a:cubicBezTo>
                      <a:pt x="369930" y="222438"/>
                      <a:pt x="365919" y="223044"/>
                      <a:pt x="361950" y="223838"/>
                    </a:cubicBezTo>
                    <a:cubicBezTo>
                      <a:pt x="365919" y="224632"/>
                      <a:pt x="370442" y="224046"/>
                      <a:pt x="373857" y="226219"/>
                    </a:cubicBezTo>
                    <a:cubicBezTo>
                      <a:pt x="381582" y="231135"/>
                      <a:pt x="393425" y="246306"/>
                      <a:pt x="397669" y="254794"/>
                    </a:cubicBezTo>
                    <a:cubicBezTo>
                      <a:pt x="399257" y="257969"/>
                      <a:pt x="400551" y="261309"/>
                      <a:pt x="402432" y="264319"/>
                    </a:cubicBezTo>
                    <a:cubicBezTo>
                      <a:pt x="404535" y="267684"/>
                      <a:pt x="407268" y="270615"/>
                      <a:pt x="409575" y="273844"/>
                    </a:cubicBezTo>
                    <a:cubicBezTo>
                      <a:pt x="411239" y="276173"/>
                      <a:pt x="412821" y="278561"/>
                      <a:pt x="414338" y="280988"/>
                    </a:cubicBezTo>
                    <a:cubicBezTo>
                      <a:pt x="416791" y="284913"/>
                      <a:pt x="419234" y="288848"/>
                      <a:pt x="421482" y="292894"/>
                    </a:cubicBezTo>
                    <a:cubicBezTo>
                      <a:pt x="423206" y="295997"/>
                      <a:pt x="424418" y="299375"/>
                      <a:pt x="426244" y="302419"/>
                    </a:cubicBezTo>
                    <a:cubicBezTo>
                      <a:pt x="429189" y="307327"/>
                      <a:pt x="435769" y="316706"/>
                      <a:pt x="435769" y="316706"/>
                    </a:cubicBezTo>
                    <a:cubicBezTo>
                      <a:pt x="436563" y="319087"/>
                      <a:pt x="436758" y="321761"/>
                      <a:pt x="438150" y="323850"/>
                    </a:cubicBezTo>
                    <a:cubicBezTo>
                      <a:pt x="440018" y="326652"/>
                      <a:pt x="443138" y="328407"/>
                      <a:pt x="445294" y="330994"/>
                    </a:cubicBezTo>
                    <a:cubicBezTo>
                      <a:pt x="447126" y="333193"/>
                      <a:pt x="448469" y="335757"/>
                      <a:pt x="450057" y="338138"/>
                    </a:cubicBezTo>
                    <a:cubicBezTo>
                      <a:pt x="455011" y="357958"/>
                      <a:pt x="448979" y="338366"/>
                      <a:pt x="457200" y="354806"/>
                    </a:cubicBezTo>
                    <a:cubicBezTo>
                      <a:pt x="458323" y="357051"/>
                      <a:pt x="458363" y="359756"/>
                      <a:pt x="459582" y="361950"/>
                    </a:cubicBezTo>
                    <a:cubicBezTo>
                      <a:pt x="462362" y="366954"/>
                      <a:pt x="469107" y="376238"/>
                      <a:pt x="469107" y="376238"/>
                    </a:cubicBezTo>
                    <a:cubicBezTo>
                      <a:pt x="468313" y="378619"/>
                      <a:pt x="468117" y="381293"/>
                      <a:pt x="466725" y="383381"/>
                    </a:cubicBezTo>
                    <a:cubicBezTo>
                      <a:pt x="461875" y="390656"/>
                      <a:pt x="451607" y="395315"/>
                      <a:pt x="445294" y="400050"/>
                    </a:cubicBezTo>
                    <a:cubicBezTo>
                      <a:pt x="442119" y="402431"/>
                      <a:pt x="439319" y="405419"/>
                      <a:pt x="435769" y="407194"/>
                    </a:cubicBezTo>
                    <a:cubicBezTo>
                      <a:pt x="431279" y="409439"/>
                      <a:pt x="421482" y="411956"/>
                      <a:pt x="421482" y="411956"/>
                    </a:cubicBezTo>
                    <a:cubicBezTo>
                      <a:pt x="418307" y="408781"/>
                      <a:pt x="414337" y="406239"/>
                      <a:pt x="411957" y="402431"/>
                    </a:cubicBezTo>
                    <a:cubicBezTo>
                      <a:pt x="411857" y="402271"/>
                      <a:pt x="408393" y="386962"/>
                      <a:pt x="407194" y="385763"/>
                    </a:cubicBezTo>
                    <a:cubicBezTo>
                      <a:pt x="405419" y="383988"/>
                      <a:pt x="402431" y="384175"/>
                      <a:pt x="400050" y="383381"/>
                    </a:cubicBezTo>
                    <a:cubicBezTo>
                      <a:pt x="397669" y="384175"/>
                      <a:pt x="394835" y="384156"/>
                      <a:pt x="392907" y="385763"/>
                    </a:cubicBezTo>
                    <a:cubicBezTo>
                      <a:pt x="372401" y="402853"/>
                      <a:pt x="397463" y="389282"/>
                      <a:pt x="378619" y="400050"/>
                    </a:cubicBezTo>
                    <a:cubicBezTo>
                      <a:pt x="375537" y="401811"/>
                      <a:pt x="372357" y="403415"/>
                      <a:pt x="369094" y="404813"/>
                    </a:cubicBezTo>
                    <a:cubicBezTo>
                      <a:pt x="366787" y="405802"/>
                      <a:pt x="364300" y="406313"/>
                      <a:pt x="361950" y="407194"/>
                    </a:cubicBezTo>
                    <a:cubicBezTo>
                      <a:pt x="357948" y="408695"/>
                      <a:pt x="353950" y="410220"/>
                      <a:pt x="350044" y="411956"/>
                    </a:cubicBezTo>
                    <a:cubicBezTo>
                      <a:pt x="346800" y="413398"/>
                      <a:pt x="343815" y="415401"/>
                      <a:pt x="340519" y="416719"/>
                    </a:cubicBezTo>
                    <a:cubicBezTo>
                      <a:pt x="335858" y="418583"/>
                      <a:pt x="330893" y="419617"/>
                      <a:pt x="326232" y="421481"/>
                    </a:cubicBezTo>
                    <a:lnTo>
                      <a:pt x="314325" y="426244"/>
                    </a:lnTo>
                    <a:cubicBezTo>
                      <a:pt x="298288" y="442283"/>
                      <a:pt x="316844" y="426176"/>
                      <a:pt x="297657" y="435769"/>
                    </a:cubicBezTo>
                    <a:cubicBezTo>
                      <a:pt x="294107" y="437544"/>
                      <a:pt x="291682" y="441138"/>
                      <a:pt x="288132" y="442913"/>
                    </a:cubicBezTo>
                    <a:cubicBezTo>
                      <a:pt x="283642" y="445158"/>
                      <a:pt x="273844" y="447675"/>
                      <a:pt x="273844" y="447675"/>
                    </a:cubicBezTo>
                    <a:cubicBezTo>
                      <a:pt x="271463" y="449263"/>
                      <a:pt x="269260" y="451158"/>
                      <a:pt x="266700" y="452438"/>
                    </a:cubicBezTo>
                    <a:cubicBezTo>
                      <a:pt x="232933" y="469322"/>
                      <a:pt x="270319" y="449277"/>
                      <a:pt x="247650" y="459581"/>
                    </a:cubicBezTo>
                    <a:cubicBezTo>
                      <a:pt x="240983" y="462611"/>
                      <a:pt x="230163" y="469553"/>
                      <a:pt x="221457" y="471488"/>
                    </a:cubicBezTo>
                    <a:cubicBezTo>
                      <a:pt x="196298" y="477080"/>
                      <a:pt x="216114" y="470888"/>
                      <a:pt x="200025" y="476250"/>
                    </a:cubicBezTo>
                    <a:cubicBezTo>
                      <a:pt x="188119" y="475456"/>
                      <a:pt x="176166" y="475187"/>
                      <a:pt x="164307" y="473869"/>
                    </a:cubicBezTo>
                    <a:cubicBezTo>
                      <a:pt x="161812" y="473592"/>
                      <a:pt x="159598" y="472097"/>
                      <a:pt x="157163" y="471488"/>
                    </a:cubicBezTo>
                    <a:cubicBezTo>
                      <a:pt x="153237" y="470506"/>
                      <a:pt x="149208" y="469984"/>
                      <a:pt x="145257" y="469106"/>
                    </a:cubicBezTo>
                    <a:cubicBezTo>
                      <a:pt x="142062" y="468396"/>
                      <a:pt x="138982" y="467107"/>
                      <a:pt x="135732" y="466725"/>
                    </a:cubicBezTo>
                    <a:cubicBezTo>
                      <a:pt x="125453" y="465516"/>
                      <a:pt x="115094" y="465138"/>
                      <a:pt x="104775" y="464344"/>
                    </a:cubicBezTo>
                    <a:cubicBezTo>
                      <a:pt x="103981" y="461169"/>
                      <a:pt x="103255" y="457976"/>
                      <a:pt x="102394" y="454819"/>
                    </a:cubicBezTo>
                    <a:cubicBezTo>
                      <a:pt x="100874" y="449244"/>
                      <a:pt x="99103" y="443738"/>
                      <a:pt x="97632" y="438150"/>
                    </a:cubicBezTo>
                    <a:cubicBezTo>
                      <a:pt x="95133" y="428655"/>
                      <a:pt x="93592" y="418889"/>
                      <a:pt x="90488" y="409575"/>
                    </a:cubicBezTo>
                    <a:cubicBezTo>
                      <a:pt x="89694" y="407194"/>
                      <a:pt x="89230" y="404676"/>
                      <a:pt x="88107" y="402431"/>
                    </a:cubicBezTo>
                    <a:cubicBezTo>
                      <a:pt x="86827" y="399871"/>
                      <a:pt x="84932" y="397669"/>
                      <a:pt x="83344" y="395288"/>
                    </a:cubicBezTo>
                    <a:cubicBezTo>
                      <a:pt x="78954" y="377725"/>
                      <a:pt x="83672" y="393673"/>
                      <a:pt x="76200" y="376238"/>
                    </a:cubicBezTo>
                    <a:cubicBezTo>
                      <a:pt x="72776" y="368249"/>
                      <a:pt x="75369" y="369050"/>
                      <a:pt x="69057" y="361950"/>
                    </a:cubicBezTo>
                    <a:cubicBezTo>
                      <a:pt x="64582" y="356916"/>
                      <a:pt x="59532" y="352425"/>
                      <a:pt x="54769" y="347663"/>
                    </a:cubicBezTo>
                    <a:lnTo>
                      <a:pt x="47625" y="340519"/>
                    </a:lnTo>
                    <a:cubicBezTo>
                      <a:pt x="40305" y="325878"/>
                      <a:pt x="44829" y="333942"/>
                      <a:pt x="33338" y="316706"/>
                    </a:cubicBezTo>
                    <a:lnTo>
                      <a:pt x="28575" y="309563"/>
                    </a:lnTo>
                    <a:cubicBezTo>
                      <a:pt x="27781" y="307182"/>
                      <a:pt x="27316" y="304664"/>
                      <a:pt x="26194" y="302419"/>
                    </a:cubicBezTo>
                    <a:cubicBezTo>
                      <a:pt x="24914" y="299859"/>
                      <a:pt x="22437" y="297955"/>
                      <a:pt x="21432" y="295275"/>
                    </a:cubicBezTo>
                    <a:cubicBezTo>
                      <a:pt x="17358" y="284412"/>
                      <a:pt x="21073" y="285035"/>
                      <a:pt x="16669" y="276225"/>
                    </a:cubicBezTo>
                    <a:cubicBezTo>
                      <a:pt x="15389" y="273665"/>
                      <a:pt x="13187" y="271641"/>
                      <a:pt x="11907" y="269081"/>
                    </a:cubicBezTo>
                    <a:cubicBezTo>
                      <a:pt x="10784" y="266836"/>
                      <a:pt x="11093" y="263898"/>
                      <a:pt x="9525" y="261938"/>
                    </a:cubicBezTo>
                    <a:cubicBezTo>
                      <a:pt x="7737" y="259703"/>
                      <a:pt x="4763" y="258763"/>
                      <a:pt x="2382" y="257175"/>
                    </a:cubicBezTo>
                    <a:cubicBezTo>
                      <a:pt x="1588" y="254794"/>
                      <a:pt x="0" y="252541"/>
                      <a:pt x="0" y="250031"/>
                    </a:cubicBezTo>
                    <a:cubicBezTo>
                      <a:pt x="0" y="241888"/>
                      <a:pt x="3373" y="226616"/>
                      <a:pt x="7144" y="219075"/>
                    </a:cubicBezTo>
                    <a:cubicBezTo>
                      <a:pt x="11113" y="211138"/>
                      <a:pt x="16897" y="203872"/>
                      <a:pt x="19050" y="195263"/>
                    </a:cubicBezTo>
                    <a:cubicBezTo>
                      <a:pt x="22650" y="180868"/>
                      <a:pt x="20397" y="188843"/>
                      <a:pt x="26194" y="171450"/>
                    </a:cubicBezTo>
                    <a:lnTo>
                      <a:pt x="28575" y="164306"/>
                    </a:lnTo>
                    <a:cubicBezTo>
                      <a:pt x="29369" y="157956"/>
                      <a:pt x="29812" y="151552"/>
                      <a:pt x="30957" y="145256"/>
                    </a:cubicBezTo>
                    <a:cubicBezTo>
                      <a:pt x="31406" y="142787"/>
                      <a:pt x="30925" y="138803"/>
                      <a:pt x="33338" y="138113"/>
                    </a:cubicBezTo>
                    <a:cubicBezTo>
                      <a:pt x="43289" y="135270"/>
                      <a:pt x="53975" y="136525"/>
                      <a:pt x="64294" y="135731"/>
                    </a:cubicBezTo>
                    <a:cubicBezTo>
                      <a:pt x="69850" y="128587"/>
                      <a:pt x="76916" y="122395"/>
                      <a:pt x="80963" y="114300"/>
                    </a:cubicBezTo>
                    <a:cubicBezTo>
                      <a:pt x="82550" y="111125"/>
                      <a:pt x="83215" y="107285"/>
                      <a:pt x="85725" y="104775"/>
                    </a:cubicBezTo>
                    <a:cubicBezTo>
                      <a:pt x="87500" y="103000"/>
                      <a:pt x="90488" y="103188"/>
                      <a:pt x="92869" y="102394"/>
                    </a:cubicBezTo>
                    <a:cubicBezTo>
                      <a:pt x="93663" y="100013"/>
                      <a:pt x="93475" y="97025"/>
                      <a:pt x="95250" y="95250"/>
                    </a:cubicBezTo>
                    <a:cubicBezTo>
                      <a:pt x="97760" y="92740"/>
                      <a:pt x="101693" y="92249"/>
                      <a:pt x="104775" y="90488"/>
                    </a:cubicBezTo>
                    <a:cubicBezTo>
                      <a:pt x="107260" y="89068"/>
                      <a:pt x="109746" y="87588"/>
                      <a:pt x="111919" y="85725"/>
                    </a:cubicBezTo>
                    <a:cubicBezTo>
                      <a:pt x="126300" y="73398"/>
                      <a:pt x="115462" y="78194"/>
                      <a:pt x="128588" y="73819"/>
                    </a:cubicBezTo>
                    <a:cubicBezTo>
                      <a:pt x="133350" y="70644"/>
                      <a:pt x="138828" y="68341"/>
                      <a:pt x="142875" y="64294"/>
                    </a:cubicBezTo>
                    <a:cubicBezTo>
                      <a:pt x="145256" y="61913"/>
                      <a:pt x="147361" y="59218"/>
                      <a:pt x="150019" y="57150"/>
                    </a:cubicBezTo>
                    <a:cubicBezTo>
                      <a:pt x="154537" y="53636"/>
                      <a:pt x="159544" y="50800"/>
                      <a:pt x="164307" y="47625"/>
                    </a:cubicBezTo>
                    <a:cubicBezTo>
                      <a:pt x="171480" y="42843"/>
                      <a:pt x="172518" y="41725"/>
                      <a:pt x="180975" y="38100"/>
                    </a:cubicBezTo>
                    <a:cubicBezTo>
                      <a:pt x="183282" y="37111"/>
                      <a:pt x="185738" y="36513"/>
                      <a:pt x="188119" y="35719"/>
                    </a:cubicBezTo>
                    <a:cubicBezTo>
                      <a:pt x="208588" y="22072"/>
                      <a:pt x="182693" y="38431"/>
                      <a:pt x="202407" y="28575"/>
                    </a:cubicBezTo>
                    <a:cubicBezTo>
                      <a:pt x="204967" y="27295"/>
                      <a:pt x="206762" y="24456"/>
                      <a:pt x="209550" y="23813"/>
                    </a:cubicBezTo>
                    <a:cubicBezTo>
                      <a:pt x="217323" y="22019"/>
                      <a:pt x="225425" y="22225"/>
                      <a:pt x="233363" y="21431"/>
                    </a:cubicBezTo>
                    <a:cubicBezTo>
                      <a:pt x="235515" y="20714"/>
                      <a:pt x="266700" y="9914"/>
                      <a:pt x="266700" y="11906"/>
                    </a:cubicBezTo>
                    <a:lnTo>
                      <a:pt x="2714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 123"/>
              <p:cNvSpPr/>
              <p:nvPr/>
            </p:nvSpPr>
            <p:spPr>
              <a:xfrm>
                <a:off x="6136481" y="1433513"/>
                <a:ext cx="434132" cy="650081"/>
              </a:xfrm>
              <a:custGeom>
                <a:avLst/>
                <a:gdLst>
                  <a:gd name="connsiteX0" fmla="*/ 433388 w 434132"/>
                  <a:gd name="connsiteY0" fmla="*/ 33337 h 650081"/>
                  <a:gd name="connsiteX1" fmla="*/ 407194 w 434132"/>
                  <a:gd name="connsiteY1" fmla="*/ 30956 h 650081"/>
                  <a:gd name="connsiteX2" fmla="*/ 392907 w 434132"/>
                  <a:gd name="connsiteY2" fmla="*/ 23812 h 650081"/>
                  <a:gd name="connsiteX3" fmla="*/ 385763 w 434132"/>
                  <a:gd name="connsiteY3" fmla="*/ 21431 h 650081"/>
                  <a:gd name="connsiteX4" fmla="*/ 376238 w 434132"/>
                  <a:gd name="connsiteY4" fmla="*/ 14287 h 650081"/>
                  <a:gd name="connsiteX5" fmla="*/ 361950 w 434132"/>
                  <a:gd name="connsiteY5" fmla="*/ 2381 h 650081"/>
                  <a:gd name="connsiteX6" fmla="*/ 354807 w 434132"/>
                  <a:gd name="connsiteY6" fmla="*/ 0 h 650081"/>
                  <a:gd name="connsiteX7" fmla="*/ 342900 w 434132"/>
                  <a:gd name="connsiteY7" fmla="*/ 9525 h 650081"/>
                  <a:gd name="connsiteX8" fmla="*/ 335757 w 434132"/>
                  <a:gd name="connsiteY8" fmla="*/ 19050 h 650081"/>
                  <a:gd name="connsiteX9" fmla="*/ 326232 w 434132"/>
                  <a:gd name="connsiteY9" fmla="*/ 33337 h 650081"/>
                  <a:gd name="connsiteX10" fmla="*/ 316707 w 434132"/>
                  <a:gd name="connsiteY10" fmla="*/ 42862 h 650081"/>
                  <a:gd name="connsiteX11" fmla="*/ 307182 w 434132"/>
                  <a:gd name="connsiteY11" fmla="*/ 57150 h 650081"/>
                  <a:gd name="connsiteX12" fmla="*/ 292894 w 434132"/>
                  <a:gd name="connsiteY12" fmla="*/ 76200 h 650081"/>
                  <a:gd name="connsiteX13" fmla="*/ 283369 w 434132"/>
                  <a:gd name="connsiteY13" fmla="*/ 92868 h 650081"/>
                  <a:gd name="connsiteX14" fmla="*/ 276225 w 434132"/>
                  <a:gd name="connsiteY14" fmla="*/ 107156 h 650081"/>
                  <a:gd name="connsiteX15" fmla="*/ 261938 w 434132"/>
                  <a:gd name="connsiteY15" fmla="*/ 121443 h 650081"/>
                  <a:gd name="connsiteX16" fmla="*/ 257175 w 434132"/>
                  <a:gd name="connsiteY16" fmla="*/ 130968 h 650081"/>
                  <a:gd name="connsiteX17" fmla="*/ 252413 w 434132"/>
                  <a:gd name="connsiteY17" fmla="*/ 138112 h 650081"/>
                  <a:gd name="connsiteX18" fmla="*/ 247650 w 434132"/>
                  <a:gd name="connsiteY18" fmla="*/ 150018 h 650081"/>
                  <a:gd name="connsiteX19" fmla="*/ 228600 w 434132"/>
                  <a:gd name="connsiteY19" fmla="*/ 180975 h 650081"/>
                  <a:gd name="connsiteX20" fmla="*/ 209550 w 434132"/>
                  <a:gd name="connsiteY20" fmla="*/ 195262 h 650081"/>
                  <a:gd name="connsiteX21" fmla="*/ 185738 w 434132"/>
                  <a:gd name="connsiteY21" fmla="*/ 216693 h 650081"/>
                  <a:gd name="connsiteX22" fmla="*/ 164307 w 434132"/>
                  <a:gd name="connsiteY22" fmla="*/ 242887 h 650081"/>
                  <a:gd name="connsiteX23" fmla="*/ 161925 w 434132"/>
                  <a:gd name="connsiteY23" fmla="*/ 250031 h 650081"/>
                  <a:gd name="connsiteX24" fmla="*/ 150019 w 434132"/>
                  <a:gd name="connsiteY24" fmla="*/ 266700 h 650081"/>
                  <a:gd name="connsiteX25" fmla="*/ 145257 w 434132"/>
                  <a:gd name="connsiteY25" fmla="*/ 278606 h 650081"/>
                  <a:gd name="connsiteX26" fmla="*/ 138113 w 434132"/>
                  <a:gd name="connsiteY26" fmla="*/ 288131 h 650081"/>
                  <a:gd name="connsiteX27" fmla="*/ 128588 w 434132"/>
                  <a:gd name="connsiteY27" fmla="*/ 302418 h 650081"/>
                  <a:gd name="connsiteX28" fmla="*/ 121444 w 434132"/>
                  <a:gd name="connsiteY28" fmla="*/ 321468 h 650081"/>
                  <a:gd name="connsiteX29" fmla="*/ 114300 w 434132"/>
                  <a:gd name="connsiteY29" fmla="*/ 345281 h 650081"/>
                  <a:gd name="connsiteX30" fmla="*/ 107157 w 434132"/>
                  <a:gd name="connsiteY30" fmla="*/ 352425 h 650081"/>
                  <a:gd name="connsiteX31" fmla="*/ 104775 w 434132"/>
                  <a:gd name="connsiteY31" fmla="*/ 359568 h 650081"/>
                  <a:gd name="connsiteX32" fmla="*/ 97632 w 434132"/>
                  <a:gd name="connsiteY32" fmla="*/ 366712 h 650081"/>
                  <a:gd name="connsiteX33" fmla="*/ 92869 w 434132"/>
                  <a:gd name="connsiteY33" fmla="*/ 373856 h 650081"/>
                  <a:gd name="connsiteX34" fmla="*/ 85725 w 434132"/>
                  <a:gd name="connsiteY34" fmla="*/ 381000 h 650081"/>
                  <a:gd name="connsiteX35" fmla="*/ 76200 w 434132"/>
                  <a:gd name="connsiteY35" fmla="*/ 395287 h 650081"/>
                  <a:gd name="connsiteX36" fmla="*/ 61913 w 434132"/>
                  <a:gd name="connsiteY36" fmla="*/ 414337 h 650081"/>
                  <a:gd name="connsiteX37" fmla="*/ 50007 w 434132"/>
                  <a:gd name="connsiteY37" fmla="*/ 431006 h 650081"/>
                  <a:gd name="connsiteX38" fmla="*/ 42863 w 434132"/>
                  <a:gd name="connsiteY38" fmla="*/ 435768 h 650081"/>
                  <a:gd name="connsiteX39" fmla="*/ 28575 w 434132"/>
                  <a:gd name="connsiteY39" fmla="*/ 459581 h 650081"/>
                  <a:gd name="connsiteX40" fmla="*/ 23813 w 434132"/>
                  <a:gd name="connsiteY40" fmla="*/ 471487 h 650081"/>
                  <a:gd name="connsiteX41" fmla="*/ 16669 w 434132"/>
                  <a:gd name="connsiteY41" fmla="*/ 478631 h 650081"/>
                  <a:gd name="connsiteX42" fmla="*/ 14288 w 434132"/>
                  <a:gd name="connsiteY42" fmla="*/ 485775 h 650081"/>
                  <a:gd name="connsiteX43" fmla="*/ 4763 w 434132"/>
                  <a:gd name="connsiteY43" fmla="*/ 497681 h 650081"/>
                  <a:gd name="connsiteX44" fmla="*/ 0 w 434132"/>
                  <a:gd name="connsiteY44" fmla="*/ 504825 h 650081"/>
                  <a:gd name="connsiteX45" fmla="*/ 2382 w 434132"/>
                  <a:gd name="connsiteY45" fmla="*/ 516731 h 650081"/>
                  <a:gd name="connsiteX46" fmla="*/ 9525 w 434132"/>
                  <a:gd name="connsiteY46" fmla="*/ 523875 h 650081"/>
                  <a:gd name="connsiteX47" fmla="*/ 14288 w 434132"/>
                  <a:gd name="connsiteY47" fmla="*/ 531018 h 650081"/>
                  <a:gd name="connsiteX48" fmla="*/ 21432 w 434132"/>
                  <a:gd name="connsiteY48" fmla="*/ 538162 h 650081"/>
                  <a:gd name="connsiteX49" fmla="*/ 35719 w 434132"/>
                  <a:gd name="connsiteY49" fmla="*/ 554831 h 650081"/>
                  <a:gd name="connsiteX50" fmla="*/ 38100 w 434132"/>
                  <a:gd name="connsiteY50" fmla="*/ 561975 h 650081"/>
                  <a:gd name="connsiteX51" fmla="*/ 52388 w 434132"/>
                  <a:gd name="connsiteY51" fmla="*/ 571500 h 650081"/>
                  <a:gd name="connsiteX52" fmla="*/ 59532 w 434132"/>
                  <a:gd name="connsiteY52" fmla="*/ 578643 h 650081"/>
                  <a:gd name="connsiteX53" fmla="*/ 73819 w 434132"/>
                  <a:gd name="connsiteY53" fmla="*/ 588168 h 650081"/>
                  <a:gd name="connsiteX54" fmla="*/ 100013 w 434132"/>
                  <a:gd name="connsiteY54" fmla="*/ 611981 h 650081"/>
                  <a:gd name="connsiteX55" fmla="*/ 114300 w 434132"/>
                  <a:gd name="connsiteY55" fmla="*/ 621506 h 650081"/>
                  <a:gd name="connsiteX56" fmla="*/ 133350 w 434132"/>
                  <a:gd name="connsiteY56" fmla="*/ 633412 h 650081"/>
                  <a:gd name="connsiteX57" fmla="*/ 140494 w 434132"/>
                  <a:gd name="connsiteY57" fmla="*/ 638175 h 650081"/>
                  <a:gd name="connsiteX58" fmla="*/ 147638 w 434132"/>
                  <a:gd name="connsiteY58" fmla="*/ 640556 h 650081"/>
                  <a:gd name="connsiteX59" fmla="*/ 157163 w 434132"/>
                  <a:gd name="connsiteY59" fmla="*/ 645318 h 650081"/>
                  <a:gd name="connsiteX60" fmla="*/ 171450 w 434132"/>
                  <a:gd name="connsiteY60" fmla="*/ 650081 h 650081"/>
                  <a:gd name="connsiteX61" fmla="*/ 178594 w 434132"/>
                  <a:gd name="connsiteY61" fmla="*/ 645318 h 650081"/>
                  <a:gd name="connsiteX62" fmla="*/ 180975 w 434132"/>
                  <a:gd name="connsiteY62" fmla="*/ 631031 h 650081"/>
                  <a:gd name="connsiteX63" fmla="*/ 185738 w 434132"/>
                  <a:gd name="connsiteY63" fmla="*/ 621506 h 650081"/>
                  <a:gd name="connsiteX64" fmla="*/ 188119 w 434132"/>
                  <a:gd name="connsiteY64" fmla="*/ 614362 h 650081"/>
                  <a:gd name="connsiteX65" fmla="*/ 195263 w 434132"/>
                  <a:gd name="connsiteY65" fmla="*/ 611981 h 650081"/>
                  <a:gd name="connsiteX66" fmla="*/ 238125 w 434132"/>
                  <a:gd name="connsiteY66" fmla="*/ 616743 h 650081"/>
                  <a:gd name="connsiteX67" fmla="*/ 383382 w 434132"/>
                  <a:gd name="connsiteY67" fmla="*/ 611981 h 650081"/>
                  <a:gd name="connsiteX68" fmla="*/ 385763 w 434132"/>
                  <a:gd name="connsiteY68" fmla="*/ 533400 h 650081"/>
                  <a:gd name="connsiteX69" fmla="*/ 388144 w 434132"/>
                  <a:gd name="connsiteY69" fmla="*/ 511968 h 650081"/>
                  <a:gd name="connsiteX70" fmla="*/ 397669 w 434132"/>
                  <a:gd name="connsiteY70" fmla="*/ 238125 h 650081"/>
                  <a:gd name="connsiteX71" fmla="*/ 400050 w 434132"/>
                  <a:gd name="connsiteY71" fmla="*/ 204787 h 650081"/>
                  <a:gd name="connsiteX72" fmla="*/ 402432 w 434132"/>
                  <a:gd name="connsiteY72" fmla="*/ 197643 h 650081"/>
                  <a:gd name="connsiteX73" fmla="*/ 404813 w 434132"/>
                  <a:gd name="connsiteY73" fmla="*/ 188118 h 650081"/>
                  <a:gd name="connsiteX74" fmla="*/ 409575 w 434132"/>
                  <a:gd name="connsiteY74" fmla="*/ 161925 h 650081"/>
                  <a:gd name="connsiteX75" fmla="*/ 414338 w 434132"/>
                  <a:gd name="connsiteY75" fmla="*/ 140493 h 650081"/>
                  <a:gd name="connsiteX76" fmla="*/ 419100 w 434132"/>
                  <a:gd name="connsiteY76" fmla="*/ 97631 h 650081"/>
                  <a:gd name="connsiteX77" fmla="*/ 421482 w 434132"/>
                  <a:gd name="connsiteY77" fmla="*/ 90487 h 650081"/>
                  <a:gd name="connsiteX78" fmla="*/ 426244 w 434132"/>
                  <a:gd name="connsiteY78" fmla="*/ 73818 h 650081"/>
                  <a:gd name="connsiteX79" fmla="*/ 433388 w 434132"/>
                  <a:gd name="connsiteY79" fmla="*/ 33337 h 65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34132" h="650081">
                    <a:moveTo>
                      <a:pt x="433388" y="33337"/>
                    </a:moveTo>
                    <a:cubicBezTo>
                      <a:pt x="430213" y="26193"/>
                      <a:pt x="415873" y="32196"/>
                      <a:pt x="407194" y="30956"/>
                    </a:cubicBezTo>
                    <a:cubicBezTo>
                      <a:pt x="398811" y="29759"/>
                      <a:pt x="400455" y="27586"/>
                      <a:pt x="392907" y="23812"/>
                    </a:cubicBezTo>
                    <a:cubicBezTo>
                      <a:pt x="390662" y="22689"/>
                      <a:pt x="388144" y="22225"/>
                      <a:pt x="385763" y="21431"/>
                    </a:cubicBezTo>
                    <a:cubicBezTo>
                      <a:pt x="382588" y="19050"/>
                      <a:pt x="379251" y="16870"/>
                      <a:pt x="376238" y="14287"/>
                    </a:cubicBezTo>
                    <a:cubicBezTo>
                      <a:pt x="368864" y="7966"/>
                      <a:pt x="370372" y="6592"/>
                      <a:pt x="361950" y="2381"/>
                    </a:cubicBezTo>
                    <a:cubicBezTo>
                      <a:pt x="359705" y="1259"/>
                      <a:pt x="357188" y="794"/>
                      <a:pt x="354807" y="0"/>
                    </a:cubicBezTo>
                    <a:cubicBezTo>
                      <a:pt x="350838" y="3175"/>
                      <a:pt x="346494" y="5931"/>
                      <a:pt x="342900" y="9525"/>
                    </a:cubicBezTo>
                    <a:cubicBezTo>
                      <a:pt x="340094" y="12331"/>
                      <a:pt x="338033" y="15799"/>
                      <a:pt x="335757" y="19050"/>
                    </a:cubicBezTo>
                    <a:cubicBezTo>
                      <a:pt x="332475" y="23739"/>
                      <a:pt x="330279" y="29290"/>
                      <a:pt x="326232" y="33337"/>
                    </a:cubicBezTo>
                    <a:cubicBezTo>
                      <a:pt x="323057" y="36512"/>
                      <a:pt x="319512" y="39356"/>
                      <a:pt x="316707" y="42862"/>
                    </a:cubicBezTo>
                    <a:cubicBezTo>
                      <a:pt x="313131" y="47332"/>
                      <a:pt x="310616" y="52571"/>
                      <a:pt x="307182" y="57150"/>
                    </a:cubicBezTo>
                    <a:lnTo>
                      <a:pt x="292894" y="76200"/>
                    </a:lnTo>
                    <a:cubicBezTo>
                      <a:pt x="287434" y="92579"/>
                      <a:pt x="294903" y="72684"/>
                      <a:pt x="283369" y="92868"/>
                    </a:cubicBezTo>
                    <a:cubicBezTo>
                      <a:pt x="278203" y="101909"/>
                      <a:pt x="284524" y="98857"/>
                      <a:pt x="276225" y="107156"/>
                    </a:cubicBezTo>
                    <a:cubicBezTo>
                      <a:pt x="263691" y="119690"/>
                      <a:pt x="269420" y="108350"/>
                      <a:pt x="261938" y="121443"/>
                    </a:cubicBezTo>
                    <a:cubicBezTo>
                      <a:pt x="260177" y="124525"/>
                      <a:pt x="258936" y="127886"/>
                      <a:pt x="257175" y="130968"/>
                    </a:cubicBezTo>
                    <a:cubicBezTo>
                      <a:pt x="255755" y="133453"/>
                      <a:pt x="253693" y="135552"/>
                      <a:pt x="252413" y="138112"/>
                    </a:cubicBezTo>
                    <a:cubicBezTo>
                      <a:pt x="250501" y="141935"/>
                      <a:pt x="249661" y="146246"/>
                      <a:pt x="247650" y="150018"/>
                    </a:cubicBezTo>
                    <a:cubicBezTo>
                      <a:pt x="240640" y="163162"/>
                      <a:pt x="235793" y="170187"/>
                      <a:pt x="228600" y="180975"/>
                    </a:cubicBezTo>
                    <a:cubicBezTo>
                      <a:pt x="223803" y="195366"/>
                      <a:pt x="229741" y="183484"/>
                      <a:pt x="209550" y="195262"/>
                    </a:cubicBezTo>
                    <a:cubicBezTo>
                      <a:pt x="203934" y="198538"/>
                      <a:pt x="189452" y="211966"/>
                      <a:pt x="185738" y="216693"/>
                    </a:cubicBezTo>
                    <a:cubicBezTo>
                      <a:pt x="163910" y="244475"/>
                      <a:pt x="180578" y="232040"/>
                      <a:pt x="164307" y="242887"/>
                    </a:cubicBezTo>
                    <a:cubicBezTo>
                      <a:pt x="163513" y="245268"/>
                      <a:pt x="163170" y="247852"/>
                      <a:pt x="161925" y="250031"/>
                    </a:cubicBezTo>
                    <a:cubicBezTo>
                      <a:pt x="157621" y="257564"/>
                      <a:pt x="153698" y="259342"/>
                      <a:pt x="150019" y="266700"/>
                    </a:cubicBezTo>
                    <a:cubicBezTo>
                      <a:pt x="148107" y="270523"/>
                      <a:pt x="147333" y="274870"/>
                      <a:pt x="145257" y="278606"/>
                    </a:cubicBezTo>
                    <a:cubicBezTo>
                      <a:pt x="143330" y="282075"/>
                      <a:pt x="140389" y="284880"/>
                      <a:pt x="138113" y="288131"/>
                    </a:cubicBezTo>
                    <a:cubicBezTo>
                      <a:pt x="134831" y="292820"/>
                      <a:pt x="128588" y="302418"/>
                      <a:pt x="128588" y="302418"/>
                    </a:cubicBezTo>
                    <a:cubicBezTo>
                      <a:pt x="122476" y="326867"/>
                      <a:pt x="130783" y="296564"/>
                      <a:pt x="121444" y="321468"/>
                    </a:cubicBezTo>
                    <a:cubicBezTo>
                      <a:pt x="119501" y="326650"/>
                      <a:pt x="117559" y="342022"/>
                      <a:pt x="114300" y="345281"/>
                    </a:cubicBezTo>
                    <a:lnTo>
                      <a:pt x="107157" y="352425"/>
                    </a:lnTo>
                    <a:cubicBezTo>
                      <a:pt x="106363" y="354806"/>
                      <a:pt x="106167" y="357480"/>
                      <a:pt x="104775" y="359568"/>
                    </a:cubicBezTo>
                    <a:cubicBezTo>
                      <a:pt x="102907" y="362370"/>
                      <a:pt x="99788" y="364125"/>
                      <a:pt x="97632" y="366712"/>
                    </a:cubicBezTo>
                    <a:cubicBezTo>
                      <a:pt x="95800" y="368911"/>
                      <a:pt x="94701" y="371657"/>
                      <a:pt x="92869" y="373856"/>
                    </a:cubicBezTo>
                    <a:cubicBezTo>
                      <a:pt x="90713" y="376443"/>
                      <a:pt x="87793" y="378342"/>
                      <a:pt x="85725" y="381000"/>
                    </a:cubicBezTo>
                    <a:cubicBezTo>
                      <a:pt x="82211" y="385518"/>
                      <a:pt x="79634" y="390708"/>
                      <a:pt x="76200" y="395287"/>
                    </a:cubicBezTo>
                    <a:cubicBezTo>
                      <a:pt x="71438" y="401637"/>
                      <a:pt x="66316" y="407733"/>
                      <a:pt x="61913" y="414337"/>
                    </a:cubicBezTo>
                    <a:cubicBezTo>
                      <a:pt x="59211" y="418390"/>
                      <a:pt x="52957" y="428056"/>
                      <a:pt x="50007" y="431006"/>
                    </a:cubicBezTo>
                    <a:cubicBezTo>
                      <a:pt x="47983" y="433030"/>
                      <a:pt x="45244" y="434181"/>
                      <a:pt x="42863" y="435768"/>
                    </a:cubicBezTo>
                    <a:cubicBezTo>
                      <a:pt x="34058" y="447507"/>
                      <a:pt x="35435" y="444488"/>
                      <a:pt x="28575" y="459581"/>
                    </a:cubicBezTo>
                    <a:cubicBezTo>
                      <a:pt x="26806" y="463472"/>
                      <a:pt x="26078" y="467862"/>
                      <a:pt x="23813" y="471487"/>
                    </a:cubicBezTo>
                    <a:cubicBezTo>
                      <a:pt x="22028" y="474343"/>
                      <a:pt x="19050" y="476250"/>
                      <a:pt x="16669" y="478631"/>
                    </a:cubicBezTo>
                    <a:cubicBezTo>
                      <a:pt x="15875" y="481012"/>
                      <a:pt x="15618" y="483646"/>
                      <a:pt x="14288" y="485775"/>
                    </a:cubicBezTo>
                    <a:cubicBezTo>
                      <a:pt x="11594" y="490085"/>
                      <a:pt x="7813" y="493615"/>
                      <a:pt x="4763" y="497681"/>
                    </a:cubicBezTo>
                    <a:cubicBezTo>
                      <a:pt x="3046" y="499971"/>
                      <a:pt x="1588" y="502444"/>
                      <a:pt x="0" y="504825"/>
                    </a:cubicBezTo>
                    <a:cubicBezTo>
                      <a:pt x="794" y="508794"/>
                      <a:pt x="572" y="513111"/>
                      <a:pt x="2382" y="516731"/>
                    </a:cubicBezTo>
                    <a:cubicBezTo>
                      <a:pt x="3888" y="519743"/>
                      <a:pt x="7369" y="521288"/>
                      <a:pt x="9525" y="523875"/>
                    </a:cubicBezTo>
                    <a:cubicBezTo>
                      <a:pt x="11357" y="526073"/>
                      <a:pt x="12456" y="528820"/>
                      <a:pt x="14288" y="531018"/>
                    </a:cubicBezTo>
                    <a:cubicBezTo>
                      <a:pt x="16444" y="533605"/>
                      <a:pt x="19276" y="535575"/>
                      <a:pt x="21432" y="538162"/>
                    </a:cubicBezTo>
                    <a:cubicBezTo>
                      <a:pt x="39565" y="559922"/>
                      <a:pt x="7100" y="526212"/>
                      <a:pt x="35719" y="554831"/>
                    </a:cubicBezTo>
                    <a:cubicBezTo>
                      <a:pt x="36513" y="557212"/>
                      <a:pt x="36708" y="559886"/>
                      <a:pt x="38100" y="561975"/>
                    </a:cubicBezTo>
                    <a:cubicBezTo>
                      <a:pt x="43195" y="569618"/>
                      <a:pt x="44900" y="569003"/>
                      <a:pt x="52388" y="571500"/>
                    </a:cubicBezTo>
                    <a:cubicBezTo>
                      <a:pt x="54769" y="573881"/>
                      <a:pt x="56874" y="576576"/>
                      <a:pt x="59532" y="578643"/>
                    </a:cubicBezTo>
                    <a:cubicBezTo>
                      <a:pt x="64050" y="582157"/>
                      <a:pt x="69772" y="584121"/>
                      <a:pt x="73819" y="588168"/>
                    </a:cubicBezTo>
                    <a:cubicBezTo>
                      <a:pt x="105351" y="619700"/>
                      <a:pt x="72548" y="587949"/>
                      <a:pt x="100013" y="611981"/>
                    </a:cubicBezTo>
                    <a:cubicBezTo>
                      <a:pt x="110990" y="621586"/>
                      <a:pt x="102428" y="617549"/>
                      <a:pt x="114300" y="621506"/>
                    </a:cubicBezTo>
                    <a:cubicBezTo>
                      <a:pt x="132515" y="635167"/>
                      <a:pt x="115043" y="622951"/>
                      <a:pt x="133350" y="633412"/>
                    </a:cubicBezTo>
                    <a:cubicBezTo>
                      <a:pt x="135835" y="634832"/>
                      <a:pt x="137934" y="636895"/>
                      <a:pt x="140494" y="638175"/>
                    </a:cubicBezTo>
                    <a:cubicBezTo>
                      <a:pt x="142739" y="639298"/>
                      <a:pt x="145331" y="639567"/>
                      <a:pt x="147638" y="640556"/>
                    </a:cubicBezTo>
                    <a:cubicBezTo>
                      <a:pt x="150901" y="641954"/>
                      <a:pt x="153867" y="644000"/>
                      <a:pt x="157163" y="645318"/>
                    </a:cubicBezTo>
                    <a:cubicBezTo>
                      <a:pt x="161824" y="647182"/>
                      <a:pt x="171450" y="650081"/>
                      <a:pt x="171450" y="650081"/>
                    </a:cubicBezTo>
                    <a:cubicBezTo>
                      <a:pt x="173831" y="648493"/>
                      <a:pt x="177314" y="647878"/>
                      <a:pt x="178594" y="645318"/>
                    </a:cubicBezTo>
                    <a:cubicBezTo>
                      <a:pt x="180753" y="641000"/>
                      <a:pt x="179588" y="635655"/>
                      <a:pt x="180975" y="631031"/>
                    </a:cubicBezTo>
                    <a:cubicBezTo>
                      <a:pt x="181995" y="627631"/>
                      <a:pt x="184340" y="624769"/>
                      <a:pt x="185738" y="621506"/>
                    </a:cubicBezTo>
                    <a:cubicBezTo>
                      <a:pt x="186727" y="619199"/>
                      <a:pt x="186344" y="616137"/>
                      <a:pt x="188119" y="614362"/>
                    </a:cubicBezTo>
                    <a:cubicBezTo>
                      <a:pt x="189894" y="612587"/>
                      <a:pt x="192882" y="612775"/>
                      <a:pt x="195263" y="611981"/>
                    </a:cubicBezTo>
                    <a:cubicBezTo>
                      <a:pt x="202369" y="612869"/>
                      <a:pt x="232701" y="616819"/>
                      <a:pt x="238125" y="616743"/>
                    </a:cubicBezTo>
                    <a:cubicBezTo>
                      <a:pt x="286565" y="616061"/>
                      <a:pt x="334963" y="613568"/>
                      <a:pt x="383382" y="611981"/>
                    </a:cubicBezTo>
                    <a:cubicBezTo>
                      <a:pt x="384176" y="585787"/>
                      <a:pt x="384517" y="559576"/>
                      <a:pt x="385763" y="533400"/>
                    </a:cubicBezTo>
                    <a:cubicBezTo>
                      <a:pt x="386105" y="526220"/>
                      <a:pt x="387953" y="519153"/>
                      <a:pt x="388144" y="511968"/>
                    </a:cubicBezTo>
                    <a:cubicBezTo>
                      <a:pt x="391169" y="398028"/>
                      <a:pt x="379279" y="330085"/>
                      <a:pt x="397669" y="238125"/>
                    </a:cubicBezTo>
                    <a:cubicBezTo>
                      <a:pt x="398463" y="227012"/>
                      <a:pt x="398748" y="215852"/>
                      <a:pt x="400050" y="204787"/>
                    </a:cubicBezTo>
                    <a:cubicBezTo>
                      <a:pt x="400343" y="202294"/>
                      <a:pt x="401742" y="200057"/>
                      <a:pt x="402432" y="197643"/>
                    </a:cubicBezTo>
                    <a:cubicBezTo>
                      <a:pt x="403331" y="194496"/>
                      <a:pt x="404103" y="191313"/>
                      <a:pt x="404813" y="188118"/>
                    </a:cubicBezTo>
                    <a:cubicBezTo>
                      <a:pt x="407756" y="174874"/>
                      <a:pt x="406988" y="176152"/>
                      <a:pt x="409575" y="161925"/>
                    </a:cubicBezTo>
                    <a:cubicBezTo>
                      <a:pt x="411589" y="150850"/>
                      <a:pt x="411792" y="150678"/>
                      <a:pt x="414338" y="140493"/>
                    </a:cubicBezTo>
                    <a:cubicBezTo>
                      <a:pt x="415925" y="126206"/>
                      <a:pt x="414553" y="111268"/>
                      <a:pt x="419100" y="97631"/>
                    </a:cubicBezTo>
                    <a:cubicBezTo>
                      <a:pt x="419894" y="95250"/>
                      <a:pt x="420792" y="92901"/>
                      <a:pt x="421482" y="90487"/>
                    </a:cubicBezTo>
                    <a:cubicBezTo>
                      <a:pt x="427470" y="69530"/>
                      <a:pt x="420528" y="90967"/>
                      <a:pt x="426244" y="73818"/>
                    </a:cubicBezTo>
                    <a:cubicBezTo>
                      <a:pt x="428713" y="29371"/>
                      <a:pt x="436563" y="40481"/>
                      <a:pt x="433388" y="3333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 124"/>
              <p:cNvSpPr/>
              <p:nvPr/>
            </p:nvSpPr>
            <p:spPr>
              <a:xfrm>
                <a:off x="6031700" y="819150"/>
                <a:ext cx="226225" cy="350044"/>
              </a:xfrm>
              <a:custGeom>
                <a:avLst/>
                <a:gdLst>
                  <a:gd name="connsiteX0" fmla="*/ 6 w 226225"/>
                  <a:gd name="connsiteY0" fmla="*/ 35719 h 350044"/>
                  <a:gd name="connsiteX1" fmla="*/ 21438 w 226225"/>
                  <a:gd name="connsiteY1" fmla="*/ 19050 h 350044"/>
                  <a:gd name="connsiteX2" fmla="*/ 35725 w 226225"/>
                  <a:gd name="connsiteY2" fmla="*/ 0 h 350044"/>
                  <a:gd name="connsiteX3" fmla="*/ 52394 w 226225"/>
                  <a:gd name="connsiteY3" fmla="*/ 23813 h 350044"/>
                  <a:gd name="connsiteX4" fmla="*/ 57156 w 226225"/>
                  <a:gd name="connsiteY4" fmla="*/ 33338 h 350044"/>
                  <a:gd name="connsiteX5" fmla="*/ 64300 w 226225"/>
                  <a:gd name="connsiteY5" fmla="*/ 57150 h 350044"/>
                  <a:gd name="connsiteX6" fmla="*/ 69063 w 226225"/>
                  <a:gd name="connsiteY6" fmla="*/ 64294 h 350044"/>
                  <a:gd name="connsiteX7" fmla="*/ 71444 w 226225"/>
                  <a:gd name="connsiteY7" fmla="*/ 71438 h 350044"/>
                  <a:gd name="connsiteX8" fmla="*/ 80969 w 226225"/>
                  <a:gd name="connsiteY8" fmla="*/ 88106 h 350044"/>
                  <a:gd name="connsiteX9" fmla="*/ 85731 w 226225"/>
                  <a:gd name="connsiteY9" fmla="*/ 104775 h 350044"/>
                  <a:gd name="connsiteX10" fmla="*/ 90494 w 226225"/>
                  <a:gd name="connsiteY10" fmla="*/ 119063 h 350044"/>
                  <a:gd name="connsiteX11" fmla="*/ 102400 w 226225"/>
                  <a:gd name="connsiteY11" fmla="*/ 135731 h 350044"/>
                  <a:gd name="connsiteX12" fmla="*/ 109544 w 226225"/>
                  <a:gd name="connsiteY12" fmla="*/ 140494 h 350044"/>
                  <a:gd name="connsiteX13" fmla="*/ 116688 w 226225"/>
                  <a:gd name="connsiteY13" fmla="*/ 150019 h 350044"/>
                  <a:gd name="connsiteX14" fmla="*/ 133356 w 226225"/>
                  <a:gd name="connsiteY14" fmla="*/ 166688 h 350044"/>
                  <a:gd name="connsiteX15" fmla="*/ 140500 w 226225"/>
                  <a:gd name="connsiteY15" fmla="*/ 173831 h 350044"/>
                  <a:gd name="connsiteX16" fmla="*/ 145263 w 226225"/>
                  <a:gd name="connsiteY16" fmla="*/ 180975 h 350044"/>
                  <a:gd name="connsiteX17" fmla="*/ 152406 w 226225"/>
                  <a:gd name="connsiteY17" fmla="*/ 185738 h 350044"/>
                  <a:gd name="connsiteX18" fmla="*/ 161931 w 226225"/>
                  <a:gd name="connsiteY18" fmla="*/ 200025 h 350044"/>
                  <a:gd name="connsiteX19" fmla="*/ 171456 w 226225"/>
                  <a:gd name="connsiteY19" fmla="*/ 209550 h 350044"/>
                  <a:gd name="connsiteX20" fmla="*/ 183363 w 226225"/>
                  <a:gd name="connsiteY20" fmla="*/ 223838 h 350044"/>
                  <a:gd name="connsiteX21" fmla="*/ 188125 w 226225"/>
                  <a:gd name="connsiteY21" fmla="*/ 230981 h 350044"/>
                  <a:gd name="connsiteX22" fmla="*/ 197650 w 226225"/>
                  <a:gd name="connsiteY22" fmla="*/ 240506 h 350044"/>
                  <a:gd name="connsiteX23" fmla="*/ 200031 w 226225"/>
                  <a:gd name="connsiteY23" fmla="*/ 247650 h 350044"/>
                  <a:gd name="connsiteX24" fmla="*/ 207175 w 226225"/>
                  <a:gd name="connsiteY24" fmla="*/ 254794 h 350044"/>
                  <a:gd name="connsiteX25" fmla="*/ 214319 w 226225"/>
                  <a:gd name="connsiteY25" fmla="*/ 269081 h 350044"/>
                  <a:gd name="connsiteX26" fmla="*/ 216700 w 226225"/>
                  <a:gd name="connsiteY26" fmla="*/ 276225 h 350044"/>
                  <a:gd name="connsiteX27" fmla="*/ 226225 w 226225"/>
                  <a:gd name="connsiteY27" fmla="*/ 290513 h 350044"/>
                  <a:gd name="connsiteX28" fmla="*/ 211938 w 226225"/>
                  <a:gd name="connsiteY28" fmla="*/ 292894 h 350044"/>
                  <a:gd name="connsiteX29" fmla="*/ 204794 w 226225"/>
                  <a:gd name="connsiteY29" fmla="*/ 297656 h 350044"/>
                  <a:gd name="connsiteX30" fmla="*/ 185744 w 226225"/>
                  <a:gd name="connsiteY30" fmla="*/ 311944 h 350044"/>
                  <a:gd name="connsiteX31" fmla="*/ 185744 w 226225"/>
                  <a:gd name="connsiteY31" fmla="*/ 311944 h 350044"/>
                  <a:gd name="connsiteX32" fmla="*/ 176219 w 226225"/>
                  <a:gd name="connsiteY32" fmla="*/ 314325 h 350044"/>
                  <a:gd name="connsiteX33" fmla="*/ 157169 w 226225"/>
                  <a:gd name="connsiteY33" fmla="*/ 326231 h 350044"/>
                  <a:gd name="connsiteX34" fmla="*/ 140500 w 226225"/>
                  <a:gd name="connsiteY34" fmla="*/ 338138 h 350044"/>
                  <a:gd name="connsiteX35" fmla="*/ 126213 w 226225"/>
                  <a:gd name="connsiteY35" fmla="*/ 350044 h 350044"/>
                  <a:gd name="connsiteX36" fmla="*/ 119069 w 226225"/>
                  <a:gd name="connsiteY36" fmla="*/ 345281 h 350044"/>
                  <a:gd name="connsiteX37" fmla="*/ 116688 w 226225"/>
                  <a:gd name="connsiteY37" fmla="*/ 338138 h 350044"/>
                  <a:gd name="connsiteX38" fmla="*/ 111925 w 226225"/>
                  <a:gd name="connsiteY38" fmla="*/ 326231 h 350044"/>
                  <a:gd name="connsiteX39" fmla="*/ 95256 w 226225"/>
                  <a:gd name="connsiteY39" fmla="*/ 311944 h 350044"/>
                  <a:gd name="connsiteX40" fmla="*/ 90494 w 226225"/>
                  <a:gd name="connsiteY40" fmla="*/ 304800 h 350044"/>
                  <a:gd name="connsiteX41" fmla="*/ 83350 w 226225"/>
                  <a:gd name="connsiteY41" fmla="*/ 297656 h 350044"/>
                  <a:gd name="connsiteX42" fmla="*/ 80969 w 226225"/>
                  <a:gd name="connsiteY42" fmla="*/ 290513 h 350044"/>
                  <a:gd name="connsiteX43" fmla="*/ 71444 w 226225"/>
                  <a:gd name="connsiteY43" fmla="*/ 276225 h 350044"/>
                  <a:gd name="connsiteX44" fmla="*/ 66681 w 226225"/>
                  <a:gd name="connsiteY44" fmla="*/ 269081 h 350044"/>
                  <a:gd name="connsiteX45" fmla="*/ 59538 w 226225"/>
                  <a:gd name="connsiteY45" fmla="*/ 261938 h 350044"/>
                  <a:gd name="connsiteX46" fmla="*/ 54775 w 226225"/>
                  <a:gd name="connsiteY46" fmla="*/ 254794 h 350044"/>
                  <a:gd name="connsiteX47" fmla="*/ 40488 w 226225"/>
                  <a:gd name="connsiteY47" fmla="*/ 245269 h 350044"/>
                  <a:gd name="connsiteX48" fmla="*/ 42869 w 226225"/>
                  <a:gd name="connsiteY48" fmla="*/ 238125 h 350044"/>
                  <a:gd name="connsiteX49" fmla="*/ 54775 w 226225"/>
                  <a:gd name="connsiteY49" fmla="*/ 235744 h 350044"/>
                  <a:gd name="connsiteX50" fmla="*/ 61919 w 226225"/>
                  <a:gd name="connsiteY50" fmla="*/ 233363 h 350044"/>
                  <a:gd name="connsiteX51" fmla="*/ 69063 w 226225"/>
                  <a:gd name="connsiteY51" fmla="*/ 228600 h 350044"/>
                  <a:gd name="connsiteX52" fmla="*/ 76206 w 226225"/>
                  <a:gd name="connsiteY52" fmla="*/ 226219 h 350044"/>
                  <a:gd name="connsiteX53" fmla="*/ 83350 w 226225"/>
                  <a:gd name="connsiteY53" fmla="*/ 216694 h 350044"/>
                  <a:gd name="connsiteX54" fmla="*/ 90494 w 226225"/>
                  <a:gd name="connsiteY54" fmla="*/ 209550 h 350044"/>
                  <a:gd name="connsiteX55" fmla="*/ 97638 w 226225"/>
                  <a:gd name="connsiteY55" fmla="*/ 204788 h 350044"/>
                  <a:gd name="connsiteX56" fmla="*/ 90494 w 226225"/>
                  <a:gd name="connsiteY56" fmla="*/ 207169 h 350044"/>
                  <a:gd name="connsiteX57" fmla="*/ 88113 w 226225"/>
                  <a:gd name="connsiteY57" fmla="*/ 195263 h 350044"/>
                  <a:gd name="connsiteX58" fmla="*/ 78588 w 226225"/>
                  <a:gd name="connsiteY58" fmla="*/ 176213 h 350044"/>
                  <a:gd name="connsiteX59" fmla="*/ 69063 w 226225"/>
                  <a:gd name="connsiteY59" fmla="*/ 154781 h 350044"/>
                  <a:gd name="connsiteX60" fmla="*/ 59538 w 226225"/>
                  <a:gd name="connsiteY60" fmla="*/ 135731 h 350044"/>
                  <a:gd name="connsiteX61" fmla="*/ 52394 w 226225"/>
                  <a:gd name="connsiteY61" fmla="*/ 119063 h 350044"/>
                  <a:gd name="connsiteX62" fmla="*/ 45250 w 226225"/>
                  <a:gd name="connsiteY62" fmla="*/ 109538 h 350044"/>
                  <a:gd name="connsiteX63" fmla="*/ 35725 w 226225"/>
                  <a:gd name="connsiteY63" fmla="*/ 92869 h 350044"/>
                  <a:gd name="connsiteX64" fmla="*/ 28581 w 226225"/>
                  <a:gd name="connsiteY64" fmla="*/ 71438 h 350044"/>
                  <a:gd name="connsiteX65" fmla="*/ 23819 w 226225"/>
                  <a:gd name="connsiteY65" fmla="*/ 52388 h 350044"/>
                  <a:gd name="connsiteX66" fmla="*/ 6 w 226225"/>
                  <a:gd name="connsiteY66" fmla="*/ 35719 h 3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6225" h="350044">
                    <a:moveTo>
                      <a:pt x="6" y="35719"/>
                    </a:moveTo>
                    <a:cubicBezTo>
                      <a:pt x="-391" y="30163"/>
                      <a:pt x="16418" y="26581"/>
                      <a:pt x="21438" y="19050"/>
                    </a:cubicBezTo>
                    <a:cubicBezTo>
                      <a:pt x="29019" y="7677"/>
                      <a:pt x="24412" y="14141"/>
                      <a:pt x="35725" y="0"/>
                    </a:cubicBezTo>
                    <a:cubicBezTo>
                      <a:pt x="40206" y="5974"/>
                      <a:pt x="49462" y="17948"/>
                      <a:pt x="52394" y="23813"/>
                    </a:cubicBezTo>
                    <a:cubicBezTo>
                      <a:pt x="53981" y="26988"/>
                      <a:pt x="55910" y="30014"/>
                      <a:pt x="57156" y="33338"/>
                    </a:cubicBezTo>
                    <a:cubicBezTo>
                      <a:pt x="65461" y="55484"/>
                      <a:pt x="51286" y="27869"/>
                      <a:pt x="64300" y="57150"/>
                    </a:cubicBezTo>
                    <a:cubicBezTo>
                      <a:pt x="65462" y="59765"/>
                      <a:pt x="67475" y="61913"/>
                      <a:pt x="69063" y="64294"/>
                    </a:cubicBezTo>
                    <a:cubicBezTo>
                      <a:pt x="69857" y="66675"/>
                      <a:pt x="70322" y="69193"/>
                      <a:pt x="71444" y="71438"/>
                    </a:cubicBezTo>
                    <a:cubicBezTo>
                      <a:pt x="83404" y="95359"/>
                      <a:pt x="68440" y="58872"/>
                      <a:pt x="80969" y="88106"/>
                    </a:cubicBezTo>
                    <a:cubicBezTo>
                      <a:pt x="83636" y="94328"/>
                      <a:pt x="83718" y="98064"/>
                      <a:pt x="85731" y="104775"/>
                    </a:cubicBezTo>
                    <a:cubicBezTo>
                      <a:pt x="87174" y="109584"/>
                      <a:pt x="88455" y="114475"/>
                      <a:pt x="90494" y="119063"/>
                    </a:cubicBezTo>
                    <a:cubicBezTo>
                      <a:pt x="91576" y="121497"/>
                      <a:pt x="101696" y="135027"/>
                      <a:pt x="102400" y="135731"/>
                    </a:cubicBezTo>
                    <a:cubicBezTo>
                      <a:pt x="104424" y="137755"/>
                      <a:pt x="107520" y="138470"/>
                      <a:pt x="109544" y="140494"/>
                    </a:cubicBezTo>
                    <a:cubicBezTo>
                      <a:pt x="112350" y="143300"/>
                      <a:pt x="114018" y="147082"/>
                      <a:pt x="116688" y="150019"/>
                    </a:cubicBezTo>
                    <a:cubicBezTo>
                      <a:pt x="121974" y="155833"/>
                      <a:pt x="127800" y="161132"/>
                      <a:pt x="133356" y="166688"/>
                    </a:cubicBezTo>
                    <a:cubicBezTo>
                      <a:pt x="135737" y="169069"/>
                      <a:pt x="138632" y="171029"/>
                      <a:pt x="140500" y="173831"/>
                    </a:cubicBezTo>
                    <a:cubicBezTo>
                      <a:pt x="142088" y="176212"/>
                      <a:pt x="143239" y="178951"/>
                      <a:pt x="145263" y="180975"/>
                    </a:cubicBezTo>
                    <a:cubicBezTo>
                      <a:pt x="147287" y="182999"/>
                      <a:pt x="150025" y="184150"/>
                      <a:pt x="152406" y="185738"/>
                    </a:cubicBezTo>
                    <a:cubicBezTo>
                      <a:pt x="155581" y="190500"/>
                      <a:pt x="157884" y="195978"/>
                      <a:pt x="161931" y="200025"/>
                    </a:cubicBezTo>
                    <a:cubicBezTo>
                      <a:pt x="165106" y="203200"/>
                      <a:pt x="168762" y="205958"/>
                      <a:pt x="171456" y="209550"/>
                    </a:cubicBezTo>
                    <a:cubicBezTo>
                      <a:pt x="183541" y="225663"/>
                      <a:pt x="168394" y="213858"/>
                      <a:pt x="183363" y="223838"/>
                    </a:cubicBezTo>
                    <a:cubicBezTo>
                      <a:pt x="184950" y="226219"/>
                      <a:pt x="186263" y="228808"/>
                      <a:pt x="188125" y="230981"/>
                    </a:cubicBezTo>
                    <a:cubicBezTo>
                      <a:pt x="191047" y="234390"/>
                      <a:pt x="195040" y="236852"/>
                      <a:pt x="197650" y="240506"/>
                    </a:cubicBezTo>
                    <a:cubicBezTo>
                      <a:pt x="199109" y="242549"/>
                      <a:pt x="198639" y="245561"/>
                      <a:pt x="200031" y="247650"/>
                    </a:cubicBezTo>
                    <a:cubicBezTo>
                      <a:pt x="201899" y="250452"/>
                      <a:pt x="204794" y="252413"/>
                      <a:pt x="207175" y="254794"/>
                    </a:cubicBezTo>
                    <a:cubicBezTo>
                      <a:pt x="213160" y="272751"/>
                      <a:pt x="205086" y="250617"/>
                      <a:pt x="214319" y="269081"/>
                    </a:cubicBezTo>
                    <a:cubicBezTo>
                      <a:pt x="215442" y="271326"/>
                      <a:pt x="215481" y="274031"/>
                      <a:pt x="216700" y="276225"/>
                    </a:cubicBezTo>
                    <a:cubicBezTo>
                      <a:pt x="219480" y="281229"/>
                      <a:pt x="226225" y="290513"/>
                      <a:pt x="226225" y="290513"/>
                    </a:cubicBezTo>
                    <a:cubicBezTo>
                      <a:pt x="221463" y="291307"/>
                      <a:pt x="216518" y="291367"/>
                      <a:pt x="211938" y="292894"/>
                    </a:cubicBezTo>
                    <a:cubicBezTo>
                      <a:pt x="209223" y="293799"/>
                      <a:pt x="207109" y="295973"/>
                      <a:pt x="204794" y="297656"/>
                    </a:cubicBezTo>
                    <a:cubicBezTo>
                      <a:pt x="198375" y="302325"/>
                      <a:pt x="192094" y="307181"/>
                      <a:pt x="185744" y="311944"/>
                    </a:cubicBezTo>
                    <a:lnTo>
                      <a:pt x="185744" y="311944"/>
                    </a:lnTo>
                    <a:lnTo>
                      <a:pt x="176219" y="314325"/>
                    </a:lnTo>
                    <a:cubicBezTo>
                      <a:pt x="161303" y="321784"/>
                      <a:pt x="171592" y="315929"/>
                      <a:pt x="157169" y="326231"/>
                    </a:cubicBezTo>
                    <a:cubicBezTo>
                      <a:pt x="149632" y="331614"/>
                      <a:pt x="148280" y="331470"/>
                      <a:pt x="140500" y="338138"/>
                    </a:cubicBezTo>
                    <a:cubicBezTo>
                      <a:pt x="124455" y="351891"/>
                      <a:pt x="142003" y="339515"/>
                      <a:pt x="126213" y="350044"/>
                    </a:cubicBezTo>
                    <a:cubicBezTo>
                      <a:pt x="123832" y="348456"/>
                      <a:pt x="120857" y="347516"/>
                      <a:pt x="119069" y="345281"/>
                    </a:cubicBezTo>
                    <a:cubicBezTo>
                      <a:pt x="117501" y="343321"/>
                      <a:pt x="117569" y="340488"/>
                      <a:pt x="116688" y="338138"/>
                    </a:cubicBezTo>
                    <a:cubicBezTo>
                      <a:pt x="115187" y="334135"/>
                      <a:pt x="114191" y="329856"/>
                      <a:pt x="111925" y="326231"/>
                    </a:cubicBezTo>
                    <a:cubicBezTo>
                      <a:pt x="109000" y="321551"/>
                      <a:pt x="99195" y="314898"/>
                      <a:pt x="95256" y="311944"/>
                    </a:cubicBezTo>
                    <a:cubicBezTo>
                      <a:pt x="93669" y="309563"/>
                      <a:pt x="92326" y="306999"/>
                      <a:pt x="90494" y="304800"/>
                    </a:cubicBezTo>
                    <a:cubicBezTo>
                      <a:pt x="88338" y="302213"/>
                      <a:pt x="85218" y="300458"/>
                      <a:pt x="83350" y="297656"/>
                    </a:cubicBezTo>
                    <a:cubicBezTo>
                      <a:pt x="81958" y="295568"/>
                      <a:pt x="82188" y="292707"/>
                      <a:pt x="80969" y="290513"/>
                    </a:cubicBezTo>
                    <a:cubicBezTo>
                      <a:pt x="78189" y="285509"/>
                      <a:pt x="74619" y="280988"/>
                      <a:pt x="71444" y="276225"/>
                    </a:cubicBezTo>
                    <a:cubicBezTo>
                      <a:pt x="69856" y="273844"/>
                      <a:pt x="68705" y="271105"/>
                      <a:pt x="66681" y="269081"/>
                    </a:cubicBezTo>
                    <a:cubicBezTo>
                      <a:pt x="64300" y="266700"/>
                      <a:pt x="61694" y="264525"/>
                      <a:pt x="59538" y="261938"/>
                    </a:cubicBezTo>
                    <a:cubicBezTo>
                      <a:pt x="57706" y="259739"/>
                      <a:pt x="56929" y="256679"/>
                      <a:pt x="54775" y="254794"/>
                    </a:cubicBezTo>
                    <a:cubicBezTo>
                      <a:pt x="50468" y="251025"/>
                      <a:pt x="40488" y="245269"/>
                      <a:pt x="40488" y="245269"/>
                    </a:cubicBezTo>
                    <a:cubicBezTo>
                      <a:pt x="41282" y="242888"/>
                      <a:pt x="40780" y="239517"/>
                      <a:pt x="42869" y="238125"/>
                    </a:cubicBezTo>
                    <a:cubicBezTo>
                      <a:pt x="46236" y="235880"/>
                      <a:pt x="50849" y="236726"/>
                      <a:pt x="54775" y="235744"/>
                    </a:cubicBezTo>
                    <a:cubicBezTo>
                      <a:pt x="57210" y="235135"/>
                      <a:pt x="59538" y="234157"/>
                      <a:pt x="61919" y="233363"/>
                    </a:cubicBezTo>
                    <a:cubicBezTo>
                      <a:pt x="64300" y="231775"/>
                      <a:pt x="66503" y="229880"/>
                      <a:pt x="69063" y="228600"/>
                    </a:cubicBezTo>
                    <a:cubicBezTo>
                      <a:pt x="71308" y="227478"/>
                      <a:pt x="74278" y="227826"/>
                      <a:pt x="76206" y="226219"/>
                    </a:cubicBezTo>
                    <a:cubicBezTo>
                      <a:pt x="79255" y="223678"/>
                      <a:pt x="80767" y="219707"/>
                      <a:pt x="83350" y="216694"/>
                    </a:cubicBezTo>
                    <a:cubicBezTo>
                      <a:pt x="85542" y="214137"/>
                      <a:pt x="87907" y="211706"/>
                      <a:pt x="90494" y="209550"/>
                    </a:cubicBezTo>
                    <a:cubicBezTo>
                      <a:pt x="92693" y="207718"/>
                      <a:pt x="97638" y="207650"/>
                      <a:pt x="97638" y="204788"/>
                    </a:cubicBezTo>
                    <a:cubicBezTo>
                      <a:pt x="97638" y="202278"/>
                      <a:pt x="92875" y="206375"/>
                      <a:pt x="90494" y="207169"/>
                    </a:cubicBezTo>
                    <a:cubicBezTo>
                      <a:pt x="89700" y="203200"/>
                      <a:pt x="89566" y="199040"/>
                      <a:pt x="88113" y="195263"/>
                    </a:cubicBezTo>
                    <a:cubicBezTo>
                      <a:pt x="85564" y="188637"/>
                      <a:pt x="80310" y="183100"/>
                      <a:pt x="78588" y="176213"/>
                    </a:cubicBezTo>
                    <a:cubicBezTo>
                      <a:pt x="74528" y="159980"/>
                      <a:pt x="78674" y="172631"/>
                      <a:pt x="69063" y="154781"/>
                    </a:cubicBezTo>
                    <a:cubicBezTo>
                      <a:pt x="65697" y="148530"/>
                      <a:pt x="61784" y="142466"/>
                      <a:pt x="59538" y="135731"/>
                    </a:cubicBezTo>
                    <a:cubicBezTo>
                      <a:pt x="57223" y="128790"/>
                      <a:pt x="56595" y="125784"/>
                      <a:pt x="52394" y="119063"/>
                    </a:cubicBezTo>
                    <a:cubicBezTo>
                      <a:pt x="50291" y="115697"/>
                      <a:pt x="47557" y="112768"/>
                      <a:pt x="45250" y="109538"/>
                    </a:cubicBezTo>
                    <a:cubicBezTo>
                      <a:pt x="39643" y="101688"/>
                      <a:pt x="40374" y="102165"/>
                      <a:pt x="35725" y="92869"/>
                    </a:cubicBezTo>
                    <a:cubicBezTo>
                      <a:pt x="28901" y="58745"/>
                      <a:pt x="38441" y="101017"/>
                      <a:pt x="28581" y="71438"/>
                    </a:cubicBezTo>
                    <a:cubicBezTo>
                      <a:pt x="25864" y="63287"/>
                      <a:pt x="27383" y="59516"/>
                      <a:pt x="23819" y="52388"/>
                    </a:cubicBezTo>
                    <a:cubicBezTo>
                      <a:pt x="18995" y="42741"/>
                      <a:pt x="403" y="41275"/>
                      <a:pt x="6" y="35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6212620" y="666153"/>
                <a:ext cx="338199" cy="426841"/>
              </a:xfrm>
              <a:custGeom>
                <a:avLst/>
                <a:gdLst>
                  <a:gd name="connsiteX0" fmla="*/ 309624 w 338199"/>
                  <a:gd name="connsiteY0" fmla="*/ 597 h 426841"/>
                  <a:gd name="connsiteX1" fmla="*/ 285811 w 338199"/>
                  <a:gd name="connsiteY1" fmla="*/ 29172 h 426841"/>
                  <a:gd name="connsiteX2" fmla="*/ 278668 w 338199"/>
                  <a:gd name="connsiteY2" fmla="*/ 31553 h 426841"/>
                  <a:gd name="connsiteX3" fmla="*/ 259618 w 338199"/>
                  <a:gd name="connsiteY3" fmla="*/ 43460 h 426841"/>
                  <a:gd name="connsiteX4" fmla="*/ 245330 w 338199"/>
                  <a:gd name="connsiteY4" fmla="*/ 52985 h 426841"/>
                  <a:gd name="connsiteX5" fmla="*/ 226280 w 338199"/>
                  <a:gd name="connsiteY5" fmla="*/ 69653 h 426841"/>
                  <a:gd name="connsiteX6" fmla="*/ 219136 w 338199"/>
                  <a:gd name="connsiteY6" fmla="*/ 72035 h 426841"/>
                  <a:gd name="connsiteX7" fmla="*/ 209611 w 338199"/>
                  <a:gd name="connsiteY7" fmla="*/ 79178 h 426841"/>
                  <a:gd name="connsiteX8" fmla="*/ 197705 w 338199"/>
                  <a:gd name="connsiteY8" fmla="*/ 83941 h 426841"/>
                  <a:gd name="connsiteX9" fmla="*/ 190561 w 338199"/>
                  <a:gd name="connsiteY9" fmla="*/ 91085 h 426841"/>
                  <a:gd name="connsiteX10" fmla="*/ 166749 w 338199"/>
                  <a:gd name="connsiteY10" fmla="*/ 98228 h 426841"/>
                  <a:gd name="connsiteX11" fmla="*/ 147699 w 338199"/>
                  <a:gd name="connsiteY11" fmla="*/ 105372 h 426841"/>
                  <a:gd name="connsiteX12" fmla="*/ 138174 w 338199"/>
                  <a:gd name="connsiteY12" fmla="*/ 110135 h 426841"/>
                  <a:gd name="connsiteX13" fmla="*/ 121505 w 338199"/>
                  <a:gd name="connsiteY13" fmla="*/ 114897 h 426841"/>
                  <a:gd name="connsiteX14" fmla="*/ 114361 w 338199"/>
                  <a:gd name="connsiteY14" fmla="*/ 119660 h 426841"/>
                  <a:gd name="connsiteX15" fmla="*/ 107218 w 338199"/>
                  <a:gd name="connsiteY15" fmla="*/ 122041 h 426841"/>
                  <a:gd name="connsiteX16" fmla="*/ 85786 w 338199"/>
                  <a:gd name="connsiteY16" fmla="*/ 138710 h 426841"/>
                  <a:gd name="connsiteX17" fmla="*/ 81024 w 338199"/>
                  <a:gd name="connsiteY17" fmla="*/ 145853 h 426841"/>
                  <a:gd name="connsiteX18" fmla="*/ 71499 w 338199"/>
                  <a:gd name="connsiteY18" fmla="*/ 150616 h 426841"/>
                  <a:gd name="connsiteX19" fmla="*/ 54830 w 338199"/>
                  <a:gd name="connsiteY19" fmla="*/ 155378 h 426841"/>
                  <a:gd name="connsiteX20" fmla="*/ 47686 w 338199"/>
                  <a:gd name="connsiteY20" fmla="*/ 157760 h 426841"/>
                  <a:gd name="connsiteX21" fmla="*/ 28636 w 338199"/>
                  <a:gd name="connsiteY21" fmla="*/ 162522 h 426841"/>
                  <a:gd name="connsiteX22" fmla="*/ 19111 w 338199"/>
                  <a:gd name="connsiteY22" fmla="*/ 164903 h 426841"/>
                  <a:gd name="connsiteX23" fmla="*/ 11968 w 338199"/>
                  <a:gd name="connsiteY23" fmla="*/ 167285 h 426841"/>
                  <a:gd name="connsiteX24" fmla="*/ 61 w 338199"/>
                  <a:gd name="connsiteY24" fmla="*/ 181572 h 426841"/>
                  <a:gd name="connsiteX25" fmla="*/ 7205 w 338199"/>
                  <a:gd name="connsiteY25" fmla="*/ 195860 h 426841"/>
                  <a:gd name="connsiteX26" fmla="*/ 9586 w 338199"/>
                  <a:gd name="connsiteY26" fmla="*/ 203003 h 426841"/>
                  <a:gd name="connsiteX27" fmla="*/ 23874 w 338199"/>
                  <a:gd name="connsiteY27" fmla="*/ 226816 h 426841"/>
                  <a:gd name="connsiteX28" fmla="*/ 28636 w 338199"/>
                  <a:gd name="connsiteY28" fmla="*/ 238722 h 426841"/>
                  <a:gd name="connsiteX29" fmla="*/ 38161 w 338199"/>
                  <a:gd name="connsiteY29" fmla="*/ 253010 h 426841"/>
                  <a:gd name="connsiteX30" fmla="*/ 45305 w 338199"/>
                  <a:gd name="connsiteY30" fmla="*/ 269678 h 426841"/>
                  <a:gd name="connsiteX31" fmla="*/ 47686 w 338199"/>
                  <a:gd name="connsiteY31" fmla="*/ 279203 h 426841"/>
                  <a:gd name="connsiteX32" fmla="*/ 57211 w 338199"/>
                  <a:gd name="connsiteY32" fmla="*/ 293491 h 426841"/>
                  <a:gd name="connsiteX33" fmla="*/ 64355 w 338199"/>
                  <a:gd name="connsiteY33" fmla="*/ 312541 h 426841"/>
                  <a:gd name="connsiteX34" fmla="*/ 71499 w 338199"/>
                  <a:gd name="connsiteY34" fmla="*/ 333972 h 426841"/>
                  <a:gd name="connsiteX35" fmla="*/ 76261 w 338199"/>
                  <a:gd name="connsiteY35" fmla="*/ 343497 h 426841"/>
                  <a:gd name="connsiteX36" fmla="*/ 92930 w 338199"/>
                  <a:gd name="connsiteY36" fmla="*/ 369691 h 426841"/>
                  <a:gd name="connsiteX37" fmla="*/ 100074 w 338199"/>
                  <a:gd name="connsiteY37" fmla="*/ 383978 h 426841"/>
                  <a:gd name="connsiteX38" fmla="*/ 109599 w 338199"/>
                  <a:gd name="connsiteY38" fmla="*/ 405410 h 426841"/>
                  <a:gd name="connsiteX39" fmla="*/ 119124 w 338199"/>
                  <a:gd name="connsiteY39" fmla="*/ 419697 h 426841"/>
                  <a:gd name="connsiteX40" fmla="*/ 123886 w 338199"/>
                  <a:gd name="connsiteY40" fmla="*/ 426841 h 426841"/>
                  <a:gd name="connsiteX41" fmla="*/ 150080 w 338199"/>
                  <a:gd name="connsiteY41" fmla="*/ 405410 h 426841"/>
                  <a:gd name="connsiteX42" fmla="*/ 166749 w 338199"/>
                  <a:gd name="connsiteY42" fmla="*/ 395885 h 426841"/>
                  <a:gd name="connsiteX43" fmla="*/ 176274 w 338199"/>
                  <a:gd name="connsiteY43" fmla="*/ 386360 h 426841"/>
                  <a:gd name="connsiteX44" fmla="*/ 183418 w 338199"/>
                  <a:gd name="connsiteY44" fmla="*/ 381597 h 426841"/>
                  <a:gd name="connsiteX45" fmla="*/ 192943 w 338199"/>
                  <a:gd name="connsiteY45" fmla="*/ 374453 h 426841"/>
                  <a:gd name="connsiteX46" fmla="*/ 200086 w 338199"/>
                  <a:gd name="connsiteY46" fmla="*/ 367310 h 426841"/>
                  <a:gd name="connsiteX47" fmla="*/ 214374 w 338199"/>
                  <a:gd name="connsiteY47" fmla="*/ 362547 h 426841"/>
                  <a:gd name="connsiteX48" fmla="*/ 221518 w 338199"/>
                  <a:gd name="connsiteY48" fmla="*/ 357785 h 426841"/>
                  <a:gd name="connsiteX49" fmla="*/ 233424 w 338199"/>
                  <a:gd name="connsiteY49" fmla="*/ 353022 h 426841"/>
                  <a:gd name="connsiteX50" fmla="*/ 242949 w 338199"/>
                  <a:gd name="connsiteY50" fmla="*/ 348260 h 426841"/>
                  <a:gd name="connsiteX51" fmla="*/ 250093 w 338199"/>
                  <a:gd name="connsiteY51" fmla="*/ 345878 h 426841"/>
                  <a:gd name="connsiteX52" fmla="*/ 269143 w 338199"/>
                  <a:gd name="connsiteY52" fmla="*/ 333972 h 426841"/>
                  <a:gd name="connsiteX53" fmla="*/ 285811 w 338199"/>
                  <a:gd name="connsiteY53" fmla="*/ 322066 h 426841"/>
                  <a:gd name="connsiteX54" fmla="*/ 295336 w 338199"/>
                  <a:gd name="connsiteY54" fmla="*/ 312541 h 426841"/>
                  <a:gd name="connsiteX55" fmla="*/ 319149 w 338199"/>
                  <a:gd name="connsiteY55" fmla="*/ 298253 h 426841"/>
                  <a:gd name="connsiteX56" fmla="*/ 338199 w 338199"/>
                  <a:gd name="connsiteY56" fmla="*/ 286347 h 426841"/>
                  <a:gd name="connsiteX57" fmla="*/ 335818 w 338199"/>
                  <a:gd name="connsiteY57" fmla="*/ 272060 h 426841"/>
                  <a:gd name="connsiteX58" fmla="*/ 333436 w 338199"/>
                  <a:gd name="connsiteY58" fmla="*/ 260153 h 426841"/>
                  <a:gd name="connsiteX59" fmla="*/ 331055 w 338199"/>
                  <a:gd name="connsiteY59" fmla="*/ 131566 h 426841"/>
                  <a:gd name="connsiteX60" fmla="*/ 328674 w 338199"/>
                  <a:gd name="connsiteY60" fmla="*/ 19647 h 426841"/>
                  <a:gd name="connsiteX61" fmla="*/ 323911 w 338199"/>
                  <a:gd name="connsiteY61" fmla="*/ 10122 h 426841"/>
                  <a:gd name="connsiteX62" fmla="*/ 309624 w 338199"/>
                  <a:gd name="connsiteY62" fmla="*/ 597 h 42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8199" h="426841">
                    <a:moveTo>
                      <a:pt x="309624" y="597"/>
                    </a:moveTo>
                    <a:cubicBezTo>
                      <a:pt x="303274" y="3772"/>
                      <a:pt x="300380" y="20067"/>
                      <a:pt x="285811" y="29172"/>
                    </a:cubicBezTo>
                    <a:cubicBezTo>
                      <a:pt x="283683" y="30502"/>
                      <a:pt x="280975" y="30564"/>
                      <a:pt x="278668" y="31553"/>
                    </a:cubicBezTo>
                    <a:cubicBezTo>
                      <a:pt x="266997" y="36555"/>
                      <a:pt x="270414" y="35903"/>
                      <a:pt x="259618" y="43460"/>
                    </a:cubicBezTo>
                    <a:cubicBezTo>
                      <a:pt x="254929" y="46742"/>
                      <a:pt x="249377" y="48938"/>
                      <a:pt x="245330" y="52985"/>
                    </a:cubicBezTo>
                    <a:cubicBezTo>
                      <a:pt x="239180" y="59135"/>
                      <a:pt x="233934" y="65279"/>
                      <a:pt x="226280" y="69653"/>
                    </a:cubicBezTo>
                    <a:cubicBezTo>
                      <a:pt x="224101" y="70898"/>
                      <a:pt x="221517" y="71241"/>
                      <a:pt x="219136" y="72035"/>
                    </a:cubicBezTo>
                    <a:cubicBezTo>
                      <a:pt x="215961" y="74416"/>
                      <a:pt x="213080" y="77251"/>
                      <a:pt x="209611" y="79178"/>
                    </a:cubicBezTo>
                    <a:cubicBezTo>
                      <a:pt x="205874" y="81254"/>
                      <a:pt x="201330" y="81675"/>
                      <a:pt x="197705" y="83941"/>
                    </a:cubicBezTo>
                    <a:cubicBezTo>
                      <a:pt x="194849" y="85726"/>
                      <a:pt x="193505" y="89450"/>
                      <a:pt x="190561" y="91085"/>
                    </a:cubicBezTo>
                    <a:cubicBezTo>
                      <a:pt x="185818" y="93720"/>
                      <a:pt x="172898" y="96691"/>
                      <a:pt x="166749" y="98228"/>
                    </a:cubicBezTo>
                    <a:cubicBezTo>
                      <a:pt x="140230" y="111489"/>
                      <a:pt x="173637" y="95645"/>
                      <a:pt x="147699" y="105372"/>
                    </a:cubicBezTo>
                    <a:cubicBezTo>
                      <a:pt x="144375" y="106618"/>
                      <a:pt x="141437" y="108737"/>
                      <a:pt x="138174" y="110135"/>
                    </a:cubicBezTo>
                    <a:cubicBezTo>
                      <a:pt x="133393" y="112184"/>
                      <a:pt x="126336" y="113689"/>
                      <a:pt x="121505" y="114897"/>
                    </a:cubicBezTo>
                    <a:cubicBezTo>
                      <a:pt x="119124" y="116485"/>
                      <a:pt x="116921" y="118380"/>
                      <a:pt x="114361" y="119660"/>
                    </a:cubicBezTo>
                    <a:cubicBezTo>
                      <a:pt x="112116" y="120782"/>
                      <a:pt x="109199" y="120500"/>
                      <a:pt x="107218" y="122041"/>
                    </a:cubicBezTo>
                    <a:cubicBezTo>
                      <a:pt x="83123" y="140781"/>
                      <a:pt x="102313" y="133199"/>
                      <a:pt x="85786" y="138710"/>
                    </a:cubicBezTo>
                    <a:cubicBezTo>
                      <a:pt x="84199" y="141091"/>
                      <a:pt x="83222" y="144021"/>
                      <a:pt x="81024" y="145853"/>
                    </a:cubicBezTo>
                    <a:cubicBezTo>
                      <a:pt x="78297" y="148126"/>
                      <a:pt x="74762" y="149218"/>
                      <a:pt x="71499" y="150616"/>
                    </a:cubicBezTo>
                    <a:cubicBezTo>
                      <a:pt x="65791" y="153063"/>
                      <a:pt x="60870" y="153652"/>
                      <a:pt x="54830" y="155378"/>
                    </a:cubicBezTo>
                    <a:cubicBezTo>
                      <a:pt x="52416" y="156068"/>
                      <a:pt x="50108" y="157100"/>
                      <a:pt x="47686" y="157760"/>
                    </a:cubicBezTo>
                    <a:cubicBezTo>
                      <a:pt x="41371" y="159482"/>
                      <a:pt x="34986" y="160935"/>
                      <a:pt x="28636" y="162522"/>
                    </a:cubicBezTo>
                    <a:cubicBezTo>
                      <a:pt x="25461" y="163316"/>
                      <a:pt x="22216" y="163868"/>
                      <a:pt x="19111" y="164903"/>
                    </a:cubicBezTo>
                    <a:lnTo>
                      <a:pt x="11968" y="167285"/>
                    </a:lnTo>
                    <a:cubicBezTo>
                      <a:pt x="9822" y="169431"/>
                      <a:pt x="724" y="177593"/>
                      <a:pt x="61" y="181572"/>
                    </a:cubicBezTo>
                    <a:cubicBezTo>
                      <a:pt x="-687" y="186059"/>
                      <a:pt x="5651" y="192752"/>
                      <a:pt x="7205" y="195860"/>
                    </a:cubicBezTo>
                    <a:cubicBezTo>
                      <a:pt x="8327" y="198105"/>
                      <a:pt x="8367" y="200809"/>
                      <a:pt x="9586" y="203003"/>
                    </a:cubicBezTo>
                    <a:cubicBezTo>
                      <a:pt x="22177" y="225667"/>
                      <a:pt x="15871" y="208809"/>
                      <a:pt x="23874" y="226816"/>
                    </a:cubicBezTo>
                    <a:cubicBezTo>
                      <a:pt x="25610" y="230722"/>
                      <a:pt x="26589" y="234970"/>
                      <a:pt x="28636" y="238722"/>
                    </a:cubicBezTo>
                    <a:cubicBezTo>
                      <a:pt x="31377" y="243747"/>
                      <a:pt x="38161" y="253010"/>
                      <a:pt x="38161" y="253010"/>
                    </a:cubicBezTo>
                    <a:cubicBezTo>
                      <a:pt x="45002" y="280367"/>
                      <a:pt x="35436" y="246648"/>
                      <a:pt x="45305" y="269678"/>
                    </a:cubicBezTo>
                    <a:cubicBezTo>
                      <a:pt x="46594" y="272686"/>
                      <a:pt x="46222" y="276276"/>
                      <a:pt x="47686" y="279203"/>
                    </a:cubicBezTo>
                    <a:cubicBezTo>
                      <a:pt x="50246" y="284323"/>
                      <a:pt x="55085" y="288177"/>
                      <a:pt x="57211" y="293491"/>
                    </a:cubicBezTo>
                    <a:cubicBezTo>
                      <a:pt x="59731" y="299789"/>
                      <a:pt x="62487" y="306003"/>
                      <a:pt x="64355" y="312541"/>
                    </a:cubicBezTo>
                    <a:cubicBezTo>
                      <a:pt x="68225" y="326088"/>
                      <a:pt x="64929" y="319191"/>
                      <a:pt x="71499" y="333972"/>
                    </a:cubicBezTo>
                    <a:cubicBezTo>
                      <a:pt x="72941" y="337216"/>
                      <a:pt x="74198" y="340608"/>
                      <a:pt x="76261" y="343497"/>
                    </a:cubicBezTo>
                    <a:cubicBezTo>
                      <a:pt x="88195" y="360205"/>
                      <a:pt x="82384" y="338050"/>
                      <a:pt x="92930" y="369691"/>
                    </a:cubicBezTo>
                    <a:cubicBezTo>
                      <a:pt x="98916" y="387651"/>
                      <a:pt x="90840" y="365510"/>
                      <a:pt x="100074" y="383978"/>
                    </a:cubicBezTo>
                    <a:cubicBezTo>
                      <a:pt x="107247" y="398324"/>
                      <a:pt x="102017" y="392774"/>
                      <a:pt x="109599" y="405410"/>
                    </a:cubicBezTo>
                    <a:cubicBezTo>
                      <a:pt x="112544" y="410318"/>
                      <a:pt x="115949" y="414935"/>
                      <a:pt x="119124" y="419697"/>
                    </a:cubicBezTo>
                    <a:lnTo>
                      <a:pt x="123886" y="426841"/>
                    </a:lnTo>
                    <a:cubicBezTo>
                      <a:pt x="132617" y="419697"/>
                      <a:pt x="140285" y="411007"/>
                      <a:pt x="150080" y="405410"/>
                    </a:cubicBezTo>
                    <a:cubicBezTo>
                      <a:pt x="155636" y="402235"/>
                      <a:pt x="161573" y="399649"/>
                      <a:pt x="166749" y="395885"/>
                    </a:cubicBezTo>
                    <a:cubicBezTo>
                      <a:pt x="170380" y="393244"/>
                      <a:pt x="172865" y="389282"/>
                      <a:pt x="176274" y="386360"/>
                    </a:cubicBezTo>
                    <a:cubicBezTo>
                      <a:pt x="178447" y="384497"/>
                      <a:pt x="181089" y="383261"/>
                      <a:pt x="183418" y="381597"/>
                    </a:cubicBezTo>
                    <a:cubicBezTo>
                      <a:pt x="186647" y="379290"/>
                      <a:pt x="189930" y="377036"/>
                      <a:pt x="192943" y="374453"/>
                    </a:cubicBezTo>
                    <a:cubicBezTo>
                      <a:pt x="195500" y="372262"/>
                      <a:pt x="197142" y="368945"/>
                      <a:pt x="200086" y="367310"/>
                    </a:cubicBezTo>
                    <a:cubicBezTo>
                      <a:pt x="204475" y="364872"/>
                      <a:pt x="209786" y="364586"/>
                      <a:pt x="214374" y="362547"/>
                    </a:cubicBezTo>
                    <a:cubicBezTo>
                      <a:pt x="216989" y="361385"/>
                      <a:pt x="218958" y="359065"/>
                      <a:pt x="221518" y="357785"/>
                    </a:cubicBezTo>
                    <a:cubicBezTo>
                      <a:pt x="225341" y="355873"/>
                      <a:pt x="229518" y="354758"/>
                      <a:pt x="233424" y="353022"/>
                    </a:cubicBezTo>
                    <a:cubicBezTo>
                      <a:pt x="236668" y="351580"/>
                      <a:pt x="239686" y="349658"/>
                      <a:pt x="242949" y="348260"/>
                    </a:cubicBezTo>
                    <a:cubicBezTo>
                      <a:pt x="245256" y="347271"/>
                      <a:pt x="247848" y="347001"/>
                      <a:pt x="250093" y="345878"/>
                    </a:cubicBezTo>
                    <a:cubicBezTo>
                      <a:pt x="250954" y="345447"/>
                      <a:pt x="266496" y="336241"/>
                      <a:pt x="269143" y="333972"/>
                    </a:cubicBezTo>
                    <a:cubicBezTo>
                      <a:pt x="283524" y="321645"/>
                      <a:pt x="272686" y="326441"/>
                      <a:pt x="285811" y="322066"/>
                    </a:cubicBezTo>
                    <a:cubicBezTo>
                      <a:pt x="288986" y="318891"/>
                      <a:pt x="291682" y="315151"/>
                      <a:pt x="295336" y="312541"/>
                    </a:cubicBezTo>
                    <a:cubicBezTo>
                      <a:pt x="302869" y="307161"/>
                      <a:pt x="311211" y="303016"/>
                      <a:pt x="319149" y="298253"/>
                    </a:cubicBezTo>
                    <a:cubicBezTo>
                      <a:pt x="333518" y="289632"/>
                      <a:pt x="327199" y="293681"/>
                      <a:pt x="338199" y="286347"/>
                    </a:cubicBezTo>
                    <a:cubicBezTo>
                      <a:pt x="337405" y="281585"/>
                      <a:pt x="336682" y="276810"/>
                      <a:pt x="335818" y="272060"/>
                    </a:cubicBezTo>
                    <a:cubicBezTo>
                      <a:pt x="335094" y="268078"/>
                      <a:pt x="333573" y="264198"/>
                      <a:pt x="333436" y="260153"/>
                    </a:cubicBezTo>
                    <a:cubicBezTo>
                      <a:pt x="331983" y="217308"/>
                      <a:pt x="331904" y="174427"/>
                      <a:pt x="331055" y="131566"/>
                    </a:cubicBezTo>
                    <a:cubicBezTo>
                      <a:pt x="330316" y="94259"/>
                      <a:pt x="330865" y="56897"/>
                      <a:pt x="328674" y="19647"/>
                    </a:cubicBezTo>
                    <a:cubicBezTo>
                      <a:pt x="328466" y="16103"/>
                      <a:pt x="325309" y="13385"/>
                      <a:pt x="323911" y="10122"/>
                    </a:cubicBezTo>
                    <a:cubicBezTo>
                      <a:pt x="322922" y="7815"/>
                      <a:pt x="315974" y="-2578"/>
                      <a:pt x="309624" y="59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2" name="Group 131"/>
              <p:cNvGrpSpPr/>
              <p:nvPr/>
            </p:nvGrpSpPr>
            <p:grpSpPr>
              <a:xfrm>
                <a:off x="2657475" y="720725"/>
                <a:ext cx="2280285" cy="6327189"/>
                <a:chOff x="2657475" y="720725"/>
                <a:chExt cx="2280285" cy="6327189"/>
              </a:xfrm>
            </p:grpSpPr>
            <p:sp>
              <p:nvSpPr>
                <p:cNvPr id="133" name="Freeform 132"/>
                <p:cNvSpPr/>
                <p:nvPr/>
              </p:nvSpPr>
              <p:spPr>
                <a:xfrm>
                  <a:off x="2657475" y="720725"/>
                  <a:ext cx="1203325" cy="1666875"/>
                </a:xfrm>
                <a:custGeom>
                  <a:avLst/>
                  <a:gdLst>
                    <a:gd name="connsiteX0" fmla="*/ 63500 w 1203325"/>
                    <a:gd name="connsiteY0" fmla="*/ 79375 h 1666875"/>
                    <a:gd name="connsiteX1" fmla="*/ 69850 w 1203325"/>
                    <a:gd name="connsiteY1" fmla="*/ 98425 h 1666875"/>
                    <a:gd name="connsiteX2" fmla="*/ 73025 w 1203325"/>
                    <a:gd name="connsiteY2" fmla="*/ 114300 h 1666875"/>
                    <a:gd name="connsiteX3" fmla="*/ 85725 w 1203325"/>
                    <a:gd name="connsiteY3" fmla="*/ 146050 h 1666875"/>
                    <a:gd name="connsiteX4" fmla="*/ 88900 w 1203325"/>
                    <a:gd name="connsiteY4" fmla="*/ 155575 h 1666875"/>
                    <a:gd name="connsiteX5" fmla="*/ 92075 w 1203325"/>
                    <a:gd name="connsiteY5" fmla="*/ 168275 h 1666875"/>
                    <a:gd name="connsiteX6" fmla="*/ 98425 w 1203325"/>
                    <a:gd name="connsiteY6" fmla="*/ 177800 h 1666875"/>
                    <a:gd name="connsiteX7" fmla="*/ 111125 w 1203325"/>
                    <a:gd name="connsiteY7" fmla="*/ 203200 h 1666875"/>
                    <a:gd name="connsiteX8" fmla="*/ 117475 w 1203325"/>
                    <a:gd name="connsiteY8" fmla="*/ 215900 h 1666875"/>
                    <a:gd name="connsiteX9" fmla="*/ 127000 w 1203325"/>
                    <a:gd name="connsiteY9" fmla="*/ 244475 h 1666875"/>
                    <a:gd name="connsiteX10" fmla="*/ 130175 w 1203325"/>
                    <a:gd name="connsiteY10" fmla="*/ 254000 h 1666875"/>
                    <a:gd name="connsiteX11" fmla="*/ 136525 w 1203325"/>
                    <a:gd name="connsiteY11" fmla="*/ 269875 h 1666875"/>
                    <a:gd name="connsiteX12" fmla="*/ 139700 w 1203325"/>
                    <a:gd name="connsiteY12" fmla="*/ 279400 h 1666875"/>
                    <a:gd name="connsiteX13" fmla="*/ 146050 w 1203325"/>
                    <a:gd name="connsiteY13" fmla="*/ 288925 h 1666875"/>
                    <a:gd name="connsiteX14" fmla="*/ 152400 w 1203325"/>
                    <a:gd name="connsiteY14" fmla="*/ 307975 h 1666875"/>
                    <a:gd name="connsiteX15" fmla="*/ 158750 w 1203325"/>
                    <a:gd name="connsiteY15" fmla="*/ 323850 h 1666875"/>
                    <a:gd name="connsiteX16" fmla="*/ 161925 w 1203325"/>
                    <a:gd name="connsiteY16" fmla="*/ 339725 h 1666875"/>
                    <a:gd name="connsiteX17" fmla="*/ 177800 w 1203325"/>
                    <a:gd name="connsiteY17" fmla="*/ 361950 h 1666875"/>
                    <a:gd name="connsiteX18" fmla="*/ 187325 w 1203325"/>
                    <a:gd name="connsiteY18" fmla="*/ 384175 h 1666875"/>
                    <a:gd name="connsiteX19" fmla="*/ 196850 w 1203325"/>
                    <a:gd name="connsiteY19" fmla="*/ 396875 h 1666875"/>
                    <a:gd name="connsiteX20" fmla="*/ 203200 w 1203325"/>
                    <a:gd name="connsiteY20" fmla="*/ 409575 h 1666875"/>
                    <a:gd name="connsiteX21" fmla="*/ 215900 w 1203325"/>
                    <a:gd name="connsiteY21" fmla="*/ 422275 h 1666875"/>
                    <a:gd name="connsiteX22" fmla="*/ 222250 w 1203325"/>
                    <a:gd name="connsiteY22" fmla="*/ 431800 h 1666875"/>
                    <a:gd name="connsiteX23" fmla="*/ 238125 w 1203325"/>
                    <a:gd name="connsiteY23" fmla="*/ 454025 h 1666875"/>
                    <a:gd name="connsiteX24" fmla="*/ 244475 w 1203325"/>
                    <a:gd name="connsiteY24" fmla="*/ 466725 h 1666875"/>
                    <a:gd name="connsiteX25" fmla="*/ 250825 w 1203325"/>
                    <a:gd name="connsiteY25" fmla="*/ 476250 h 1666875"/>
                    <a:gd name="connsiteX26" fmla="*/ 273050 w 1203325"/>
                    <a:gd name="connsiteY26" fmla="*/ 504825 h 1666875"/>
                    <a:gd name="connsiteX27" fmla="*/ 282575 w 1203325"/>
                    <a:gd name="connsiteY27" fmla="*/ 527050 h 1666875"/>
                    <a:gd name="connsiteX28" fmla="*/ 292100 w 1203325"/>
                    <a:gd name="connsiteY28" fmla="*/ 536575 h 1666875"/>
                    <a:gd name="connsiteX29" fmla="*/ 301625 w 1203325"/>
                    <a:gd name="connsiteY29" fmla="*/ 552450 h 1666875"/>
                    <a:gd name="connsiteX30" fmla="*/ 320675 w 1203325"/>
                    <a:gd name="connsiteY30" fmla="*/ 574675 h 1666875"/>
                    <a:gd name="connsiteX31" fmla="*/ 330200 w 1203325"/>
                    <a:gd name="connsiteY31" fmla="*/ 581025 h 1666875"/>
                    <a:gd name="connsiteX32" fmla="*/ 349250 w 1203325"/>
                    <a:gd name="connsiteY32" fmla="*/ 596900 h 1666875"/>
                    <a:gd name="connsiteX33" fmla="*/ 358775 w 1203325"/>
                    <a:gd name="connsiteY33" fmla="*/ 606425 h 1666875"/>
                    <a:gd name="connsiteX34" fmla="*/ 371475 w 1203325"/>
                    <a:gd name="connsiteY34" fmla="*/ 615950 h 1666875"/>
                    <a:gd name="connsiteX35" fmla="*/ 390525 w 1203325"/>
                    <a:gd name="connsiteY35" fmla="*/ 635000 h 1666875"/>
                    <a:gd name="connsiteX36" fmla="*/ 409575 w 1203325"/>
                    <a:gd name="connsiteY36" fmla="*/ 641350 h 1666875"/>
                    <a:gd name="connsiteX37" fmla="*/ 422275 w 1203325"/>
                    <a:gd name="connsiteY37" fmla="*/ 660400 h 1666875"/>
                    <a:gd name="connsiteX38" fmla="*/ 431800 w 1203325"/>
                    <a:gd name="connsiteY38" fmla="*/ 679450 h 1666875"/>
                    <a:gd name="connsiteX39" fmla="*/ 441325 w 1203325"/>
                    <a:gd name="connsiteY39" fmla="*/ 688975 h 1666875"/>
                    <a:gd name="connsiteX40" fmla="*/ 473075 w 1203325"/>
                    <a:gd name="connsiteY40" fmla="*/ 730250 h 1666875"/>
                    <a:gd name="connsiteX41" fmla="*/ 482600 w 1203325"/>
                    <a:gd name="connsiteY41" fmla="*/ 736600 h 1666875"/>
                    <a:gd name="connsiteX42" fmla="*/ 495300 w 1203325"/>
                    <a:gd name="connsiteY42" fmla="*/ 746125 h 1666875"/>
                    <a:gd name="connsiteX43" fmla="*/ 504825 w 1203325"/>
                    <a:gd name="connsiteY43" fmla="*/ 752475 h 1666875"/>
                    <a:gd name="connsiteX44" fmla="*/ 533400 w 1203325"/>
                    <a:gd name="connsiteY44" fmla="*/ 774700 h 1666875"/>
                    <a:gd name="connsiteX45" fmla="*/ 552450 w 1203325"/>
                    <a:gd name="connsiteY45" fmla="*/ 796925 h 1666875"/>
                    <a:gd name="connsiteX46" fmla="*/ 577850 w 1203325"/>
                    <a:gd name="connsiteY46" fmla="*/ 815975 h 1666875"/>
                    <a:gd name="connsiteX47" fmla="*/ 600075 w 1203325"/>
                    <a:gd name="connsiteY47" fmla="*/ 822325 h 1666875"/>
                    <a:gd name="connsiteX48" fmla="*/ 609600 w 1203325"/>
                    <a:gd name="connsiteY48" fmla="*/ 828675 h 1666875"/>
                    <a:gd name="connsiteX49" fmla="*/ 622300 w 1203325"/>
                    <a:gd name="connsiteY49" fmla="*/ 838200 h 1666875"/>
                    <a:gd name="connsiteX50" fmla="*/ 647700 w 1203325"/>
                    <a:gd name="connsiteY50" fmla="*/ 854075 h 1666875"/>
                    <a:gd name="connsiteX51" fmla="*/ 663575 w 1203325"/>
                    <a:gd name="connsiteY51" fmla="*/ 863600 h 1666875"/>
                    <a:gd name="connsiteX52" fmla="*/ 673100 w 1203325"/>
                    <a:gd name="connsiteY52" fmla="*/ 873125 h 1666875"/>
                    <a:gd name="connsiteX53" fmla="*/ 685800 w 1203325"/>
                    <a:gd name="connsiteY53" fmla="*/ 879475 h 1666875"/>
                    <a:gd name="connsiteX54" fmla="*/ 695325 w 1203325"/>
                    <a:gd name="connsiteY54" fmla="*/ 885825 h 1666875"/>
                    <a:gd name="connsiteX55" fmla="*/ 708025 w 1203325"/>
                    <a:gd name="connsiteY55" fmla="*/ 892175 h 1666875"/>
                    <a:gd name="connsiteX56" fmla="*/ 717550 w 1203325"/>
                    <a:gd name="connsiteY56" fmla="*/ 901700 h 1666875"/>
                    <a:gd name="connsiteX57" fmla="*/ 730250 w 1203325"/>
                    <a:gd name="connsiteY57" fmla="*/ 911225 h 1666875"/>
                    <a:gd name="connsiteX58" fmla="*/ 739775 w 1203325"/>
                    <a:gd name="connsiteY58" fmla="*/ 920750 h 1666875"/>
                    <a:gd name="connsiteX59" fmla="*/ 768350 w 1203325"/>
                    <a:gd name="connsiteY59" fmla="*/ 936625 h 1666875"/>
                    <a:gd name="connsiteX60" fmla="*/ 796925 w 1203325"/>
                    <a:gd name="connsiteY60" fmla="*/ 958850 h 1666875"/>
                    <a:gd name="connsiteX61" fmla="*/ 803275 w 1203325"/>
                    <a:gd name="connsiteY61" fmla="*/ 968375 h 1666875"/>
                    <a:gd name="connsiteX62" fmla="*/ 822325 w 1203325"/>
                    <a:gd name="connsiteY62" fmla="*/ 984250 h 1666875"/>
                    <a:gd name="connsiteX63" fmla="*/ 863600 w 1203325"/>
                    <a:gd name="connsiteY63" fmla="*/ 993775 h 1666875"/>
                    <a:gd name="connsiteX64" fmla="*/ 873125 w 1203325"/>
                    <a:gd name="connsiteY64" fmla="*/ 1006475 h 1666875"/>
                    <a:gd name="connsiteX65" fmla="*/ 879475 w 1203325"/>
                    <a:gd name="connsiteY65" fmla="*/ 1016000 h 1666875"/>
                    <a:gd name="connsiteX66" fmla="*/ 901700 w 1203325"/>
                    <a:gd name="connsiteY66" fmla="*/ 1035050 h 1666875"/>
                    <a:gd name="connsiteX67" fmla="*/ 927100 w 1203325"/>
                    <a:gd name="connsiteY67" fmla="*/ 1063625 h 1666875"/>
                    <a:gd name="connsiteX68" fmla="*/ 939800 w 1203325"/>
                    <a:gd name="connsiteY68" fmla="*/ 1073150 h 1666875"/>
                    <a:gd name="connsiteX69" fmla="*/ 949325 w 1203325"/>
                    <a:gd name="connsiteY69" fmla="*/ 1079500 h 1666875"/>
                    <a:gd name="connsiteX70" fmla="*/ 977900 w 1203325"/>
                    <a:gd name="connsiteY70" fmla="*/ 1101725 h 1666875"/>
                    <a:gd name="connsiteX71" fmla="*/ 996950 w 1203325"/>
                    <a:gd name="connsiteY71" fmla="*/ 1120775 h 1666875"/>
                    <a:gd name="connsiteX72" fmla="*/ 1009650 w 1203325"/>
                    <a:gd name="connsiteY72" fmla="*/ 1133475 h 1666875"/>
                    <a:gd name="connsiteX73" fmla="*/ 1019175 w 1203325"/>
                    <a:gd name="connsiteY73" fmla="*/ 1139825 h 1666875"/>
                    <a:gd name="connsiteX74" fmla="*/ 1041400 w 1203325"/>
                    <a:gd name="connsiteY74" fmla="*/ 1158875 h 1666875"/>
                    <a:gd name="connsiteX75" fmla="*/ 1054100 w 1203325"/>
                    <a:gd name="connsiteY75" fmla="*/ 1165225 h 1666875"/>
                    <a:gd name="connsiteX76" fmla="*/ 1063625 w 1203325"/>
                    <a:gd name="connsiteY76" fmla="*/ 1171575 h 1666875"/>
                    <a:gd name="connsiteX77" fmla="*/ 1079500 w 1203325"/>
                    <a:gd name="connsiteY77" fmla="*/ 1177925 h 1666875"/>
                    <a:gd name="connsiteX78" fmla="*/ 1089025 w 1203325"/>
                    <a:gd name="connsiteY78" fmla="*/ 1181100 h 1666875"/>
                    <a:gd name="connsiteX79" fmla="*/ 1117600 w 1203325"/>
                    <a:gd name="connsiteY79" fmla="*/ 1196975 h 1666875"/>
                    <a:gd name="connsiteX80" fmla="*/ 1133475 w 1203325"/>
                    <a:gd name="connsiteY80" fmla="*/ 1216025 h 1666875"/>
                    <a:gd name="connsiteX81" fmla="*/ 1139825 w 1203325"/>
                    <a:gd name="connsiteY81" fmla="*/ 1241425 h 1666875"/>
                    <a:gd name="connsiteX82" fmla="*/ 1162050 w 1203325"/>
                    <a:gd name="connsiteY82" fmla="*/ 1270000 h 1666875"/>
                    <a:gd name="connsiteX83" fmla="*/ 1171575 w 1203325"/>
                    <a:gd name="connsiteY83" fmla="*/ 1276350 h 1666875"/>
                    <a:gd name="connsiteX84" fmla="*/ 1177925 w 1203325"/>
                    <a:gd name="connsiteY84" fmla="*/ 1285875 h 1666875"/>
                    <a:gd name="connsiteX85" fmla="*/ 1187450 w 1203325"/>
                    <a:gd name="connsiteY85" fmla="*/ 1289050 h 1666875"/>
                    <a:gd name="connsiteX86" fmla="*/ 1190625 w 1203325"/>
                    <a:gd name="connsiteY86" fmla="*/ 1298575 h 1666875"/>
                    <a:gd name="connsiteX87" fmla="*/ 1200150 w 1203325"/>
                    <a:gd name="connsiteY87" fmla="*/ 1308100 h 1666875"/>
                    <a:gd name="connsiteX88" fmla="*/ 1203325 w 1203325"/>
                    <a:gd name="connsiteY88" fmla="*/ 1317625 h 1666875"/>
                    <a:gd name="connsiteX89" fmla="*/ 1187450 w 1203325"/>
                    <a:gd name="connsiteY89" fmla="*/ 1349375 h 1666875"/>
                    <a:gd name="connsiteX90" fmla="*/ 1158875 w 1203325"/>
                    <a:gd name="connsiteY90" fmla="*/ 1381125 h 1666875"/>
                    <a:gd name="connsiteX91" fmla="*/ 1143000 w 1203325"/>
                    <a:gd name="connsiteY91" fmla="*/ 1397000 h 1666875"/>
                    <a:gd name="connsiteX92" fmla="*/ 1114425 w 1203325"/>
                    <a:gd name="connsiteY92" fmla="*/ 1428750 h 1666875"/>
                    <a:gd name="connsiteX93" fmla="*/ 1101725 w 1203325"/>
                    <a:gd name="connsiteY93" fmla="*/ 1435100 h 1666875"/>
                    <a:gd name="connsiteX94" fmla="*/ 1082675 w 1203325"/>
                    <a:gd name="connsiteY94" fmla="*/ 1447800 h 1666875"/>
                    <a:gd name="connsiteX95" fmla="*/ 1063625 w 1203325"/>
                    <a:gd name="connsiteY95" fmla="*/ 1466850 h 1666875"/>
                    <a:gd name="connsiteX96" fmla="*/ 1050925 w 1203325"/>
                    <a:gd name="connsiteY96" fmla="*/ 1476375 h 1666875"/>
                    <a:gd name="connsiteX97" fmla="*/ 1028700 w 1203325"/>
                    <a:gd name="connsiteY97" fmla="*/ 1495425 h 1666875"/>
                    <a:gd name="connsiteX98" fmla="*/ 1019175 w 1203325"/>
                    <a:gd name="connsiteY98" fmla="*/ 1498600 h 1666875"/>
                    <a:gd name="connsiteX99" fmla="*/ 1000125 w 1203325"/>
                    <a:gd name="connsiteY99" fmla="*/ 1511300 h 1666875"/>
                    <a:gd name="connsiteX100" fmla="*/ 987425 w 1203325"/>
                    <a:gd name="connsiteY100" fmla="*/ 1520825 h 1666875"/>
                    <a:gd name="connsiteX101" fmla="*/ 977900 w 1203325"/>
                    <a:gd name="connsiteY101" fmla="*/ 1524000 h 1666875"/>
                    <a:gd name="connsiteX102" fmla="*/ 958850 w 1203325"/>
                    <a:gd name="connsiteY102" fmla="*/ 1536700 h 1666875"/>
                    <a:gd name="connsiteX103" fmla="*/ 955675 w 1203325"/>
                    <a:gd name="connsiteY103" fmla="*/ 1546225 h 1666875"/>
                    <a:gd name="connsiteX104" fmla="*/ 933450 w 1203325"/>
                    <a:gd name="connsiteY104" fmla="*/ 1558925 h 1666875"/>
                    <a:gd name="connsiteX105" fmla="*/ 920750 w 1203325"/>
                    <a:gd name="connsiteY105" fmla="*/ 1568450 h 1666875"/>
                    <a:gd name="connsiteX106" fmla="*/ 901700 w 1203325"/>
                    <a:gd name="connsiteY106" fmla="*/ 1581150 h 1666875"/>
                    <a:gd name="connsiteX107" fmla="*/ 892175 w 1203325"/>
                    <a:gd name="connsiteY107" fmla="*/ 1590675 h 1666875"/>
                    <a:gd name="connsiteX108" fmla="*/ 879475 w 1203325"/>
                    <a:gd name="connsiteY108" fmla="*/ 1600200 h 1666875"/>
                    <a:gd name="connsiteX109" fmla="*/ 863600 w 1203325"/>
                    <a:gd name="connsiteY109" fmla="*/ 1616075 h 1666875"/>
                    <a:gd name="connsiteX110" fmla="*/ 835025 w 1203325"/>
                    <a:gd name="connsiteY110" fmla="*/ 1622425 h 1666875"/>
                    <a:gd name="connsiteX111" fmla="*/ 825500 w 1203325"/>
                    <a:gd name="connsiteY111" fmla="*/ 1628775 h 1666875"/>
                    <a:gd name="connsiteX112" fmla="*/ 812800 w 1203325"/>
                    <a:gd name="connsiteY112" fmla="*/ 1635125 h 1666875"/>
                    <a:gd name="connsiteX113" fmla="*/ 793750 w 1203325"/>
                    <a:gd name="connsiteY113" fmla="*/ 1651000 h 1666875"/>
                    <a:gd name="connsiteX114" fmla="*/ 777875 w 1203325"/>
                    <a:gd name="connsiteY114" fmla="*/ 1654175 h 1666875"/>
                    <a:gd name="connsiteX115" fmla="*/ 749300 w 1203325"/>
                    <a:gd name="connsiteY115" fmla="*/ 1666875 h 1666875"/>
                    <a:gd name="connsiteX116" fmla="*/ 739775 w 1203325"/>
                    <a:gd name="connsiteY116" fmla="*/ 1660525 h 1666875"/>
                    <a:gd name="connsiteX117" fmla="*/ 727075 w 1203325"/>
                    <a:gd name="connsiteY117" fmla="*/ 1638300 h 1666875"/>
                    <a:gd name="connsiteX118" fmla="*/ 720725 w 1203325"/>
                    <a:gd name="connsiteY118" fmla="*/ 1628775 h 1666875"/>
                    <a:gd name="connsiteX119" fmla="*/ 708025 w 1203325"/>
                    <a:gd name="connsiteY119" fmla="*/ 1619250 h 1666875"/>
                    <a:gd name="connsiteX120" fmla="*/ 701675 w 1203325"/>
                    <a:gd name="connsiteY120" fmla="*/ 1609725 h 1666875"/>
                    <a:gd name="connsiteX121" fmla="*/ 682625 w 1203325"/>
                    <a:gd name="connsiteY121" fmla="*/ 1593850 h 1666875"/>
                    <a:gd name="connsiteX122" fmla="*/ 663575 w 1203325"/>
                    <a:gd name="connsiteY122" fmla="*/ 1577975 h 1666875"/>
                    <a:gd name="connsiteX123" fmla="*/ 657225 w 1203325"/>
                    <a:gd name="connsiteY123" fmla="*/ 1568450 h 1666875"/>
                    <a:gd name="connsiteX124" fmla="*/ 647700 w 1203325"/>
                    <a:gd name="connsiteY124" fmla="*/ 1565275 h 1666875"/>
                    <a:gd name="connsiteX125" fmla="*/ 622300 w 1203325"/>
                    <a:gd name="connsiteY125" fmla="*/ 1552575 h 1666875"/>
                    <a:gd name="connsiteX126" fmla="*/ 593725 w 1203325"/>
                    <a:gd name="connsiteY126" fmla="*/ 1536700 h 1666875"/>
                    <a:gd name="connsiteX127" fmla="*/ 584200 w 1203325"/>
                    <a:gd name="connsiteY127" fmla="*/ 1524000 h 1666875"/>
                    <a:gd name="connsiteX128" fmla="*/ 571500 w 1203325"/>
                    <a:gd name="connsiteY128" fmla="*/ 1517650 h 1666875"/>
                    <a:gd name="connsiteX129" fmla="*/ 552450 w 1203325"/>
                    <a:gd name="connsiteY129" fmla="*/ 1508125 h 1666875"/>
                    <a:gd name="connsiteX130" fmla="*/ 539750 w 1203325"/>
                    <a:gd name="connsiteY130" fmla="*/ 1498600 h 1666875"/>
                    <a:gd name="connsiteX131" fmla="*/ 533400 w 1203325"/>
                    <a:gd name="connsiteY131" fmla="*/ 1489075 h 1666875"/>
                    <a:gd name="connsiteX132" fmla="*/ 523875 w 1203325"/>
                    <a:gd name="connsiteY132" fmla="*/ 1473200 h 1666875"/>
                    <a:gd name="connsiteX133" fmla="*/ 501650 w 1203325"/>
                    <a:gd name="connsiteY133" fmla="*/ 1444625 h 1666875"/>
                    <a:gd name="connsiteX134" fmla="*/ 479425 w 1203325"/>
                    <a:gd name="connsiteY134" fmla="*/ 1416050 h 1666875"/>
                    <a:gd name="connsiteX135" fmla="*/ 469900 w 1203325"/>
                    <a:gd name="connsiteY135" fmla="*/ 1409700 h 1666875"/>
                    <a:gd name="connsiteX136" fmla="*/ 466725 w 1203325"/>
                    <a:gd name="connsiteY136" fmla="*/ 1400175 h 1666875"/>
                    <a:gd name="connsiteX137" fmla="*/ 454025 w 1203325"/>
                    <a:gd name="connsiteY137" fmla="*/ 1393825 h 1666875"/>
                    <a:gd name="connsiteX138" fmla="*/ 441325 w 1203325"/>
                    <a:gd name="connsiteY138" fmla="*/ 1384300 h 1666875"/>
                    <a:gd name="connsiteX139" fmla="*/ 431800 w 1203325"/>
                    <a:gd name="connsiteY139" fmla="*/ 1377950 h 1666875"/>
                    <a:gd name="connsiteX140" fmla="*/ 419100 w 1203325"/>
                    <a:gd name="connsiteY140" fmla="*/ 1368425 h 1666875"/>
                    <a:gd name="connsiteX141" fmla="*/ 406400 w 1203325"/>
                    <a:gd name="connsiteY141" fmla="*/ 1362075 h 1666875"/>
                    <a:gd name="connsiteX142" fmla="*/ 384175 w 1203325"/>
                    <a:gd name="connsiteY142" fmla="*/ 1346200 h 1666875"/>
                    <a:gd name="connsiteX143" fmla="*/ 374650 w 1203325"/>
                    <a:gd name="connsiteY143" fmla="*/ 1343025 h 1666875"/>
                    <a:gd name="connsiteX144" fmla="*/ 349250 w 1203325"/>
                    <a:gd name="connsiteY144" fmla="*/ 1330325 h 1666875"/>
                    <a:gd name="connsiteX145" fmla="*/ 327025 w 1203325"/>
                    <a:gd name="connsiteY145" fmla="*/ 1314450 h 1666875"/>
                    <a:gd name="connsiteX146" fmla="*/ 314325 w 1203325"/>
                    <a:gd name="connsiteY146" fmla="*/ 1304925 h 1666875"/>
                    <a:gd name="connsiteX147" fmla="*/ 292100 w 1203325"/>
                    <a:gd name="connsiteY147" fmla="*/ 1295400 h 1666875"/>
                    <a:gd name="connsiteX148" fmla="*/ 263525 w 1203325"/>
                    <a:gd name="connsiteY148" fmla="*/ 1273175 h 1666875"/>
                    <a:gd name="connsiteX149" fmla="*/ 231775 w 1203325"/>
                    <a:gd name="connsiteY149" fmla="*/ 1244600 h 1666875"/>
                    <a:gd name="connsiteX150" fmla="*/ 196850 w 1203325"/>
                    <a:gd name="connsiteY150" fmla="*/ 1206500 h 1666875"/>
                    <a:gd name="connsiteX151" fmla="*/ 177800 w 1203325"/>
                    <a:gd name="connsiteY151" fmla="*/ 1193800 h 1666875"/>
                    <a:gd name="connsiteX152" fmla="*/ 165100 w 1203325"/>
                    <a:gd name="connsiteY152" fmla="*/ 1181100 h 1666875"/>
                    <a:gd name="connsiteX153" fmla="*/ 158750 w 1203325"/>
                    <a:gd name="connsiteY153" fmla="*/ 1171575 h 1666875"/>
                    <a:gd name="connsiteX154" fmla="*/ 136525 w 1203325"/>
                    <a:gd name="connsiteY154" fmla="*/ 1165225 h 1666875"/>
                    <a:gd name="connsiteX155" fmla="*/ 123825 w 1203325"/>
                    <a:gd name="connsiteY155" fmla="*/ 1158875 h 1666875"/>
                    <a:gd name="connsiteX156" fmla="*/ 117475 w 1203325"/>
                    <a:gd name="connsiteY156" fmla="*/ 1149350 h 1666875"/>
                    <a:gd name="connsiteX157" fmla="*/ 104775 w 1203325"/>
                    <a:gd name="connsiteY157" fmla="*/ 1143000 h 1666875"/>
                    <a:gd name="connsiteX158" fmla="*/ 95250 w 1203325"/>
                    <a:gd name="connsiteY158" fmla="*/ 1136650 h 1666875"/>
                    <a:gd name="connsiteX159" fmla="*/ 66675 w 1203325"/>
                    <a:gd name="connsiteY159" fmla="*/ 1111250 h 1666875"/>
                    <a:gd name="connsiteX160" fmla="*/ 47625 w 1203325"/>
                    <a:gd name="connsiteY160" fmla="*/ 1104900 h 1666875"/>
                    <a:gd name="connsiteX161" fmla="*/ 28575 w 1203325"/>
                    <a:gd name="connsiteY161" fmla="*/ 1098550 h 1666875"/>
                    <a:gd name="connsiteX162" fmla="*/ 19050 w 1203325"/>
                    <a:gd name="connsiteY162" fmla="*/ 1095375 h 1666875"/>
                    <a:gd name="connsiteX163" fmla="*/ 9525 w 1203325"/>
                    <a:gd name="connsiteY163" fmla="*/ 1089025 h 1666875"/>
                    <a:gd name="connsiteX164" fmla="*/ 0 w 1203325"/>
                    <a:gd name="connsiteY164" fmla="*/ 1069975 h 1666875"/>
                    <a:gd name="connsiteX165" fmla="*/ 3175 w 1203325"/>
                    <a:gd name="connsiteY165" fmla="*/ 1060450 h 1666875"/>
                    <a:gd name="connsiteX166" fmla="*/ 6350 w 1203325"/>
                    <a:gd name="connsiteY166" fmla="*/ 1047750 h 1666875"/>
                    <a:gd name="connsiteX167" fmla="*/ 9525 w 1203325"/>
                    <a:gd name="connsiteY167" fmla="*/ 1038225 h 1666875"/>
                    <a:gd name="connsiteX168" fmla="*/ 19050 w 1203325"/>
                    <a:gd name="connsiteY168" fmla="*/ 996950 h 1666875"/>
                    <a:gd name="connsiteX169" fmla="*/ 15875 w 1203325"/>
                    <a:gd name="connsiteY169" fmla="*/ 511175 h 1666875"/>
                    <a:gd name="connsiteX170" fmla="*/ 12700 w 1203325"/>
                    <a:gd name="connsiteY170" fmla="*/ 482600 h 1666875"/>
                    <a:gd name="connsiteX171" fmla="*/ 0 w 1203325"/>
                    <a:gd name="connsiteY171" fmla="*/ 419100 h 1666875"/>
                    <a:gd name="connsiteX172" fmla="*/ 6350 w 1203325"/>
                    <a:gd name="connsiteY172" fmla="*/ 368300 h 1666875"/>
                    <a:gd name="connsiteX173" fmla="*/ 9525 w 1203325"/>
                    <a:gd name="connsiteY173" fmla="*/ 339725 h 1666875"/>
                    <a:gd name="connsiteX174" fmla="*/ 15875 w 1203325"/>
                    <a:gd name="connsiteY174" fmla="*/ 279400 h 1666875"/>
                    <a:gd name="connsiteX175" fmla="*/ 19050 w 1203325"/>
                    <a:gd name="connsiteY175" fmla="*/ 228600 h 1666875"/>
                    <a:gd name="connsiteX176" fmla="*/ 25400 w 1203325"/>
                    <a:gd name="connsiteY176" fmla="*/ 187325 h 1666875"/>
                    <a:gd name="connsiteX177" fmla="*/ 28575 w 1203325"/>
                    <a:gd name="connsiteY177" fmla="*/ 133350 h 1666875"/>
                    <a:gd name="connsiteX178" fmla="*/ 31750 w 1203325"/>
                    <a:gd name="connsiteY178" fmla="*/ 114300 h 1666875"/>
                    <a:gd name="connsiteX179" fmla="*/ 34925 w 1203325"/>
                    <a:gd name="connsiteY179" fmla="*/ 0 h 1666875"/>
                    <a:gd name="connsiteX180" fmla="*/ 41275 w 1203325"/>
                    <a:gd name="connsiteY180" fmla="*/ 31750 h 1666875"/>
                    <a:gd name="connsiteX181" fmla="*/ 47625 w 1203325"/>
                    <a:gd name="connsiteY181" fmla="*/ 69850 h 1666875"/>
                    <a:gd name="connsiteX182" fmla="*/ 50800 w 1203325"/>
                    <a:gd name="connsiteY182" fmla="*/ 88900 h 1666875"/>
                    <a:gd name="connsiteX183" fmla="*/ 57150 w 1203325"/>
                    <a:gd name="connsiteY183" fmla="*/ 107950 h 1666875"/>
                    <a:gd name="connsiteX184" fmla="*/ 63500 w 1203325"/>
                    <a:gd name="connsiteY184" fmla="*/ 130175 h 1666875"/>
                    <a:gd name="connsiteX185" fmla="*/ 92075 w 1203325"/>
                    <a:gd name="connsiteY185" fmla="*/ 155575 h 1666875"/>
                    <a:gd name="connsiteX186" fmla="*/ 98425 w 1203325"/>
                    <a:gd name="connsiteY186" fmla="*/ 174625 h 1666875"/>
                    <a:gd name="connsiteX187" fmla="*/ 104775 w 1203325"/>
                    <a:gd name="connsiteY187" fmla="*/ 184150 h 1666875"/>
                    <a:gd name="connsiteX188" fmla="*/ 111125 w 1203325"/>
                    <a:gd name="connsiteY188" fmla="*/ 206375 h 1666875"/>
                    <a:gd name="connsiteX189" fmla="*/ 114300 w 1203325"/>
                    <a:gd name="connsiteY189" fmla="*/ 209550 h 166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</a:cxnLst>
                  <a:rect l="l" t="t" r="r" b="b"/>
                  <a:pathLst>
                    <a:path w="1203325" h="1666875">
                      <a:moveTo>
                        <a:pt x="63500" y="79375"/>
                      </a:moveTo>
                      <a:cubicBezTo>
                        <a:pt x="65617" y="85725"/>
                        <a:pt x="68089" y="91967"/>
                        <a:pt x="69850" y="98425"/>
                      </a:cubicBezTo>
                      <a:cubicBezTo>
                        <a:pt x="71270" y="103631"/>
                        <a:pt x="71318" y="109180"/>
                        <a:pt x="73025" y="114300"/>
                      </a:cubicBezTo>
                      <a:cubicBezTo>
                        <a:pt x="76630" y="125114"/>
                        <a:pt x="82120" y="135236"/>
                        <a:pt x="85725" y="146050"/>
                      </a:cubicBezTo>
                      <a:cubicBezTo>
                        <a:pt x="86783" y="149225"/>
                        <a:pt x="87981" y="152357"/>
                        <a:pt x="88900" y="155575"/>
                      </a:cubicBezTo>
                      <a:cubicBezTo>
                        <a:pt x="90099" y="159771"/>
                        <a:pt x="90356" y="164264"/>
                        <a:pt x="92075" y="168275"/>
                      </a:cubicBezTo>
                      <a:cubicBezTo>
                        <a:pt x="93578" y="171782"/>
                        <a:pt x="96598" y="174450"/>
                        <a:pt x="98425" y="177800"/>
                      </a:cubicBezTo>
                      <a:cubicBezTo>
                        <a:pt x="102958" y="186110"/>
                        <a:pt x="106892" y="194733"/>
                        <a:pt x="111125" y="203200"/>
                      </a:cubicBezTo>
                      <a:cubicBezTo>
                        <a:pt x="113242" y="207433"/>
                        <a:pt x="115978" y="211410"/>
                        <a:pt x="117475" y="215900"/>
                      </a:cubicBezTo>
                      <a:lnTo>
                        <a:pt x="127000" y="244475"/>
                      </a:lnTo>
                      <a:cubicBezTo>
                        <a:pt x="128058" y="247650"/>
                        <a:pt x="128932" y="250893"/>
                        <a:pt x="130175" y="254000"/>
                      </a:cubicBezTo>
                      <a:cubicBezTo>
                        <a:pt x="132292" y="259292"/>
                        <a:pt x="134524" y="264539"/>
                        <a:pt x="136525" y="269875"/>
                      </a:cubicBezTo>
                      <a:cubicBezTo>
                        <a:pt x="137700" y="273009"/>
                        <a:pt x="138203" y="276407"/>
                        <a:pt x="139700" y="279400"/>
                      </a:cubicBezTo>
                      <a:cubicBezTo>
                        <a:pt x="141407" y="282813"/>
                        <a:pt x="144500" y="285438"/>
                        <a:pt x="146050" y="288925"/>
                      </a:cubicBezTo>
                      <a:cubicBezTo>
                        <a:pt x="148768" y="295042"/>
                        <a:pt x="149914" y="301760"/>
                        <a:pt x="152400" y="307975"/>
                      </a:cubicBezTo>
                      <a:cubicBezTo>
                        <a:pt x="154517" y="313267"/>
                        <a:pt x="157112" y="318391"/>
                        <a:pt x="158750" y="323850"/>
                      </a:cubicBezTo>
                      <a:cubicBezTo>
                        <a:pt x="160301" y="329019"/>
                        <a:pt x="160218" y="334605"/>
                        <a:pt x="161925" y="339725"/>
                      </a:cubicBezTo>
                      <a:cubicBezTo>
                        <a:pt x="168451" y="359304"/>
                        <a:pt x="166666" y="346362"/>
                        <a:pt x="177800" y="361950"/>
                      </a:cubicBezTo>
                      <a:cubicBezTo>
                        <a:pt x="195791" y="387137"/>
                        <a:pt x="175480" y="363447"/>
                        <a:pt x="187325" y="384175"/>
                      </a:cubicBezTo>
                      <a:cubicBezTo>
                        <a:pt x="189950" y="388769"/>
                        <a:pt x="194045" y="392388"/>
                        <a:pt x="196850" y="396875"/>
                      </a:cubicBezTo>
                      <a:cubicBezTo>
                        <a:pt x="199358" y="400889"/>
                        <a:pt x="200360" y="405789"/>
                        <a:pt x="203200" y="409575"/>
                      </a:cubicBezTo>
                      <a:cubicBezTo>
                        <a:pt x="206792" y="414364"/>
                        <a:pt x="212004" y="417729"/>
                        <a:pt x="215900" y="422275"/>
                      </a:cubicBezTo>
                      <a:cubicBezTo>
                        <a:pt x="218383" y="425172"/>
                        <a:pt x="220032" y="428695"/>
                        <a:pt x="222250" y="431800"/>
                      </a:cubicBezTo>
                      <a:cubicBezTo>
                        <a:pt x="227117" y="438614"/>
                        <a:pt x="233849" y="446542"/>
                        <a:pt x="238125" y="454025"/>
                      </a:cubicBezTo>
                      <a:cubicBezTo>
                        <a:pt x="240473" y="458134"/>
                        <a:pt x="242127" y="462616"/>
                        <a:pt x="244475" y="466725"/>
                      </a:cubicBezTo>
                      <a:cubicBezTo>
                        <a:pt x="246368" y="470038"/>
                        <a:pt x="248535" y="473197"/>
                        <a:pt x="250825" y="476250"/>
                      </a:cubicBezTo>
                      <a:cubicBezTo>
                        <a:pt x="258065" y="485903"/>
                        <a:pt x="273050" y="504825"/>
                        <a:pt x="273050" y="504825"/>
                      </a:cubicBezTo>
                      <a:cubicBezTo>
                        <a:pt x="275641" y="512598"/>
                        <a:pt x="277671" y="520184"/>
                        <a:pt x="282575" y="527050"/>
                      </a:cubicBezTo>
                      <a:cubicBezTo>
                        <a:pt x="285185" y="530704"/>
                        <a:pt x="289406" y="532983"/>
                        <a:pt x="292100" y="536575"/>
                      </a:cubicBezTo>
                      <a:cubicBezTo>
                        <a:pt x="295803" y="541512"/>
                        <a:pt x="298202" y="547315"/>
                        <a:pt x="301625" y="552450"/>
                      </a:cubicBezTo>
                      <a:cubicBezTo>
                        <a:pt x="306881" y="560333"/>
                        <a:pt x="313317" y="568543"/>
                        <a:pt x="320675" y="574675"/>
                      </a:cubicBezTo>
                      <a:cubicBezTo>
                        <a:pt x="323606" y="577118"/>
                        <a:pt x="327025" y="578908"/>
                        <a:pt x="330200" y="581025"/>
                      </a:cubicBezTo>
                      <a:cubicBezTo>
                        <a:pt x="342718" y="599802"/>
                        <a:pt x="328743" y="582252"/>
                        <a:pt x="349250" y="596900"/>
                      </a:cubicBezTo>
                      <a:cubicBezTo>
                        <a:pt x="352904" y="599510"/>
                        <a:pt x="355366" y="603503"/>
                        <a:pt x="358775" y="606425"/>
                      </a:cubicBezTo>
                      <a:cubicBezTo>
                        <a:pt x="362793" y="609869"/>
                        <a:pt x="367542" y="612410"/>
                        <a:pt x="371475" y="615950"/>
                      </a:cubicBezTo>
                      <a:cubicBezTo>
                        <a:pt x="378150" y="621957"/>
                        <a:pt x="382006" y="632160"/>
                        <a:pt x="390525" y="635000"/>
                      </a:cubicBezTo>
                      <a:lnTo>
                        <a:pt x="409575" y="641350"/>
                      </a:lnTo>
                      <a:cubicBezTo>
                        <a:pt x="417124" y="663998"/>
                        <a:pt x="406420" y="636617"/>
                        <a:pt x="422275" y="660400"/>
                      </a:cubicBezTo>
                      <a:cubicBezTo>
                        <a:pt x="426213" y="666307"/>
                        <a:pt x="427862" y="673543"/>
                        <a:pt x="431800" y="679450"/>
                      </a:cubicBezTo>
                      <a:cubicBezTo>
                        <a:pt x="434291" y="683186"/>
                        <a:pt x="438587" y="685416"/>
                        <a:pt x="441325" y="688975"/>
                      </a:cubicBezTo>
                      <a:cubicBezTo>
                        <a:pt x="453784" y="705171"/>
                        <a:pt x="458705" y="718275"/>
                        <a:pt x="473075" y="730250"/>
                      </a:cubicBezTo>
                      <a:cubicBezTo>
                        <a:pt x="476006" y="732693"/>
                        <a:pt x="479495" y="734382"/>
                        <a:pt x="482600" y="736600"/>
                      </a:cubicBezTo>
                      <a:cubicBezTo>
                        <a:pt x="486906" y="739676"/>
                        <a:pt x="490994" y="743049"/>
                        <a:pt x="495300" y="746125"/>
                      </a:cubicBezTo>
                      <a:cubicBezTo>
                        <a:pt x="498405" y="748343"/>
                        <a:pt x="501772" y="750185"/>
                        <a:pt x="504825" y="752475"/>
                      </a:cubicBezTo>
                      <a:cubicBezTo>
                        <a:pt x="514478" y="759715"/>
                        <a:pt x="533400" y="774700"/>
                        <a:pt x="533400" y="774700"/>
                      </a:cubicBezTo>
                      <a:cubicBezTo>
                        <a:pt x="551127" y="804245"/>
                        <a:pt x="533933" y="780722"/>
                        <a:pt x="552450" y="796925"/>
                      </a:cubicBezTo>
                      <a:cubicBezTo>
                        <a:pt x="574901" y="816570"/>
                        <a:pt x="559343" y="809806"/>
                        <a:pt x="577850" y="815975"/>
                      </a:cubicBezTo>
                      <a:cubicBezTo>
                        <a:pt x="612940" y="842292"/>
                        <a:pt x="573063" y="817823"/>
                        <a:pt x="600075" y="822325"/>
                      </a:cubicBezTo>
                      <a:cubicBezTo>
                        <a:pt x="603839" y="822952"/>
                        <a:pt x="606495" y="826457"/>
                        <a:pt x="609600" y="828675"/>
                      </a:cubicBezTo>
                      <a:cubicBezTo>
                        <a:pt x="613906" y="831751"/>
                        <a:pt x="617897" y="835265"/>
                        <a:pt x="622300" y="838200"/>
                      </a:cubicBezTo>
                      <a:cubicBezTo>
                        <a:pt x="630607" y="843738"/>
                        <a:pt x="639197" y="848842"/>
                        <a:pt x="647700" y="854075"/>
                      </a:cubicBezTo>
                      <a:cubicBezTo>
                        <a:pt x="652956" y="857309"/>
                        <a:pt x="659211" y="859236"/>
                        <a:pt x="663575" y="863600"/>
                      </a:cubicBezTo>
                      <a:cubicBezTo>
                        <a:pt x="666750" y="866775"/>
                        <a:pt x="669446" y="870515"/>
                        <a:pt x="673100" y="873125"/>
                      </a:cubicBezTo>
                      <a:cubicBezTo>
                        <a:pt x="676951" y="875876"/>
                        <a:pt x="681691" y="877127"/>
                        <a:pt x="685800" y="879475"/>
                      </a:cubicBezTo>
                      <a:cubicBezTo>
                        <a:pt x="689113" y="881368"/>
                        <a:pt x="692012" y="883932"/>
                        <a:pt x="695325" y="885825"/>
                      </a:cubicBezTo>
                      <a:cubicBezTo>
                        <a:pt x="699434" y="888173"/>
                        <a:pt x="704174" y="889424"/>
                        <a:pt x="708025" y="892175"/>
                      </a:cubicBezTo>
                      <a:cubicBezTo>
                        <a:pt x="711679" y="894785"/>
                        <a:pt x="714141" y="898778"/>
                        <a:pt x="717550" y="901700"/>
                      </a:cubicBezTo>
                      <a:cubicBezTo>
                        <a:pt x="721568" y="905144"/>
                        <a:pt x="726232" y="907781"/>
                        <a:pt x="730250" y="911225"/>
                      </a:cubicBezTo>
                      <a:cubicBezTo>
                        <a:pt x="733659" y="914147"/>
                        <a:pt x="736121" y="918140"/>
                        <a:pt x="739775" y="920750"/>
                      </a:cubicBezTo>
                      <a:cubicBezTo>
                        <a:pt x="763467" y="937673"/>
                        <a:pt x="741281" y="914478"/>
                        <a:pt x="768350" y="936625"/>
                      </a:cubicBezTo>
                      <a:cubicBezTo>
                        <a:pt x="797798" y="960719"/>
                        <a:pt x="775888" y="951838"/>
                        <a:pt x="796925" y="958850"/>
                      </a:cubicBezTo>
                      <a:cubicBezTo>
                        <a:pt x="799042" y="962025"/>
                        <a:pt x="800577" y="965677"/>
                        <a:pt x="803275" y="968375"/>
                      </a:cubicBezTo>
                      <a:cubicBezTo>
                        <a:pt x="809120" y="974220"/>
                        <a:pt x="815185" y="980085"/>
                        <a:pt x="822325" y="984250"/>
                      </a:cubicBezTo>
                      <a:cubicBezTo>
                        <a:pt x="833633" y="990846"/>
                        <a:pt x="851342" y="992024"/>
                        <a:pt x="863600" y="993775"/>
                      </a:cubicBezTo>
                      <a:cubicBezTo>
                        <a:pt x="866775" y="998008"/>
                        <a:pt x="870049" y="1002169"/>
                        <a:pt x="873125" y="1006475"/>
                      </a:cubicBezTo>
                      <a:cubicBezTo>
                        <a:pt x="875343" y="1009580"/>
                        <a:pt x="877032" y="1013069"/>
                        <a:pt x="879475" y="1016000"/>
                      </a:cubicBezTo>
                      <a:cubicBezTo>
                        <a:pt x="896755" y="1036736"/>
                        <a:pt x="880678" y="1014028"/>
                        <a:pt x="901700" y="1035050"/>
                      </a:cubicBezTo>
                      <a:cubicBezTo>
                        <a:pt x="931220" y="1064570"/>
                        <a:pt x="898052" y="1038208"/>
                        <a:pt x="927100" y="1063625"/>
                      </a:cubicBezTo>
                      <a:cubicBezTo>
                        <a:pt x="931082" y="1067110"/>
                        <a:pt x="935494" y="1070074"/>
                        <a:pt x="939800" y="1073150"/>
                      </a:cubicBezTo>
                      <a:cubicBezTo>
                        <a:pt x="942905" y="1075368"/>
                        <a:pt x="946473" y="1076965"/>
                        <a:pt x="949325" y="1079500"/>
                      </a:cubicBezTo>
                      <a:cubicBezTo>
                        <a:pt x="975025" y="1102344"/>
                        <a:pt x="958259" y="1095178"/>
                        <a:pt x="977900" y="1101725"/>
                      </a:cubicBezTo>
                      <a:lnTo>
                        <a:pt x="996950" y="1120775"/>
                      </a:lnTo>
                      <a:cubicBezTo>
                        <a:pt x="1001183" y="1125008"/>
                        <a:pt x="1004669" y="1130154"/>
                        <a:pt x="1009650" y="1133475"/>
                      </a:cubicBezTo>
                      <a:cubicBezTo>
                        <a:pt x="1012825" y="1135592"/>
                        <a:pt x="1016244" y="1137382"/>
                        <a:pt x="1019175" y="1139825"/>
                      </a:cubicBezTo>
                      <a:cubicBezTo>
                        <a:pt x="1034761" y="1152813"/>
                        <a:pt x="1022375" y="1146984"/>
                        <a:pt x="1041400" y="1158875"/>
                      </a:cubicBezTo>
                      <a:cubicBezTo>
                        <a:pt x="1045414" y="1161383"/>
                        <a:pt x="1049991" y="1162877"/>
                        <a:pt x="1054100" y="1165225"/>
                      </a:cubicBezTo>
                      <a:cubicBezTo>
                        <a:pt x="1057413" y="1167118"/>
                        <a:pt x="1060212" y="1169868"/>
                        <a:pt x="1063625" y="1171575"/>
                      </a:cubicBezTo>
                      <a:cubicBezTo>
                        <a:pt x="1068723" y="1174124"/>
                        <a:pt x="1074164" y="1175924"/>
                        <a:pt x="1079500" y="1177925"/>
                      </a:cubicBezTo>
                      <a:cubicBezTo>
                        <a:pt x="1082634" y="1179100"/>
                        <a:pt x="1086099" y="1179475"/>
                        <a:pt x="1089025" y="1181100"/>
                      </a:cubicBezTo>
                      <a:cubicBezTo>
                        <a:pt x="1121777" y="1199296"/>
                        <a:pt x="1096047" y="1189791"/>
                        <a:pt x="1117600" y="1196975"/>
                      </a:cubicBezTo>
                      <a:cubicBezTo>
                        <a:pt x="1122393" y="1201768"/>
                        <a:pt x="1130949" y="1209079"/>
                        <a:pt x="1133475" y="1216025"/>
                      </a:cubicBezTo>
                      <a:cubicBezTo>
                        <a:pt x="1136457" y="1224227"/>
                        <a:pt x="1134984" y="1234163"/>
                        <a:pt x="1139825" y="1241425"/>
                      </a:cubicBezTo>
                      <a:cubicBezTo>
                        <a:pt x="1148675" y="1254700"/>
                        <a:pt x="1150859" y="1260674"/>
                        <a:pt x="1162050" y="1270000"/>
                      </a:cubicBezTo>
                      <a:cubicBezTo>
                        <a:pt x="1164981" y="1272443"/>
                        <a:pt x="1168400" y="1274233"/>
                        <a:pt x="1171575" y="1276350"/>
                      </a:cubicBezTo>
                      <a:cubicBezTo>
                        <a:pt x="1173692" y="1279525"/>
                        <a:pt x="1174945" y="1283491"/>
                        <a:pt x="1177925" y="1285875"/>
                      </a:cubicBezTo>
                      <a:cubicBezTo>
                        <a:pt x="1180538" y="1287966"/>
                        <a:pt x="1185083" y="1286683"/>
                        <a:pt x="1187450" y="1289050"/>
                      </a:cubicBezTo>
                      <a:cubicBezTo>
                        <a:pt x="1189817" y="1291417"/>
                        <a:pt x="1188769" y="1295790"/>
                        <a:pt x="1190625" y="1298575"/>
                      </a:cubicBezTo>
                      <a:cubicBezTo>
                        <a:pt x="1193116" y="1302311"/>
                        <a:pt x="1196975" y="1304925"/>
                        <a:pt x="1200150" y="1308100"/>
                      </a:cubicBezTo>
                      <a:cubicBezTo>
                        <a:pt x="1201208" y="1311275"/>
                        <a:pt x="1203325" y="1314278"/>
                        <a:pt x="1203325" y="1317625"/>
                      </a:cubicBezTo>
                      <a:cubicBezTo>
                        <a:pt x="1203325" y="1329587"/>
                        <a:pt x="1193780" y="1340935"/>
                        <a:pt x="1187450" y="1349375"/>
                      </a:cubicBezTo>
                      <a:cubicBezTo>
                        <a:pt x="1172537" y="1369259"/>
                        <a:pt x="1181667" y="1358333"/>
                        <a:pt x="1158875" y="1381125"/>
                      </a:cubicBezTo>
                      <a:cubicBezTo>
                        <a:pt x="1153583" y="1386417"/>
                        <a:pt x="1147490" y="1391013"/>
                        <a:pt x="1143000" y="1397000"/>
                      </a:cubicBezTo>
                      <a:cubicBezTo>
                        <a:pt x="1136145" y="1406140"/>
                        <a:pt x="1123542" y="1424192"/>
                        <a:pt x="1114425" y="1428750"/>
                      </a:cubicBezTo>
                      <a:cubicBezTo>
                        <a:pt x="1110192" y="1430867"/>
                        <a:pt x="1105576" y="1432349"/>
                        <a:pt x="1101725" y="1435100"/>
                      </a:cubicBezTo>
                      <a:cubicBezTo>
                        <a:pt x="1080915" y="1449964"/>
                        <a:pt x="1103107" y="1440989"/>
                        <a:pt x="1082675" y="1447800"/>
                      </a:cubicBezTo>
                      <a:cubicBezTo>
                        <a:pt x="1076325" y="1454150"/>
                        <a:pt x="1070809" y="1461462"/>
                        <a:pt x="1063625" y="1466850"/>
                      </a:cubicBezTo>
                      <a:cubicBezTo>
                        <a:pt x="1059392" y="1470025"/>
                        <a:pt x="1054907" y="1472890"/>
                        <a:pt x="1050925" y="1476375"/>
                      </a:cubicBezTo>
                      <a:cubicBezTo>
                        <a:pt x="1040509" y="1485489"/>
                        <a:pt x="1040031" y="1489760"/>
                        <a:pt x="1028700" y="1495425"/>
                      </a:cubicBezTo>
                      <a:cubicBezTo>
                        <a:pt x="1025707" y="1496922"/>
                        <a:pt x="1022350" y="1497542"/>
                        <a:pt x="1019175" y="1498600"/>
                      </a:cubicBezTo>
                      <a:cubicBezTo>
                        <a:pt x="997009" y="1520766"/>
                        <a:pt x="1021568" y="1499047"/>
                        <a:pt x="1000125" y="1511300"/>
                      </a:cubicBezTo>
                      <a:cubicBezTo>
                        <a:pt x="995531" y="1513925"/>
                        <a:pt x="992019" y="1518200"/>
                        <a:pt x="987425" y="1520825"/>
                      </a:cubicBezTo>
                      <a:cubicBezTo>
                        <a:pt x="984519" y="1522485"/>
                        <a:pt x="980826" y="1522375"/>
                        <a:pt x="977900" y="1524000"/>
                      </a:cubicBezTo>
                      <a:cubicBezTo>
                        <a:pt x="971229" y="1527706"/>
                        <a:pt x="958850" y="1536700"/>
                        <a:pt x="958850" y="1536700"/>
                      </a:cubicBezTo>
                      <a:cubicBezTo>
                        <a:pt x="957792" y="1539875"/>
                        <a:pt x="957818" y="1543654"/>
                        <a:pt x="955675" y="1546225"/>
                      </a:cubicBezTo>
                      <a:cubicBezTo>
                        <a:pt x="948282" y="1555097"/>
                        <a:pt x="942945" y="1555760"/>
                        <a:pt x="933450" y="1558925"/>
                      </a:cubicBezTo>
                      <a:cubicBezTo>
                        <a:pt x="929217" y="1562100"/>
                        <a:pt x="925085" y="1565415"/>
                        <a:pt x="920750" y="1568450"/>
                      </a:cubicBezTo>
                      <a:cubicBezTo>
                        <a:pt x="914498" y="1572827"/>
                        <a:pt x="907096" y="1575754"/>
                        <a:pt x="901700" y="1581150"/>
                      </a:cubicBezTo>
                      <a:cubicBezTo>
                        <a:pt x="898525" y="1584325"/>
                        <a:pt x="895584" y="1587753"/>
                        <a:pt x="892175" y="1590675"/>
                      </a:cubicBezTo>
                      <a:cubicBezTo>
                        <a:pt x="888157" y="1594119"/>
                        <a:pt x="883217" y="1596458"/>
                        <a:pt x="879475" y="1600200"/>
                      </a:cubicBezTo>
                      <a:cubicBezTo>
                        <a:pt x="868892" y="1610783"/>
                        <a:pt x="878417" y="1609725"/>
                        <a:pt x="863600" y="1616075"/>
                      </a:cubicBezTo>
                      <a:cubicBezTo>
                        <a:pt x="859677" y="1617756"/>
                        <a:pt x="837850" y="1621860"/>
                        <a:pt x="835025" y="1622425"/>
                      </a:cubicBezTo>
                      <a:cubicBezTo>
                        <a:pt x="831850" y="1624542"/>
                        <a:pt x="828813" y="1626882"/>
                        <a:pt x="825500" y="1628775"/>
                      </a:cubicBezTo>
                      <a:cubicBezTo>
                        <a:pt x="821391" y="1631123"/>
                        <a:pt x="816436" y="1632095"/>
                        <a:pt x="812800" y="1635125"/>
                      </a:cubicBezTo>
                      <a:cubicBezTo>
                        <a:pt x="796188" y="1648969"/>
                        <a:pt x="819336" y="1642471"/>
                        <a:pt x="793750" y="1651000"/>
                      </a:cubicBezTo>
                      <a:cubicBezTo>
                        <a:pt x="788630" y="1652707"/>
                        <a:pt x="783081" y="1652755"/>
                        <a:pt x="777875" y="1654175"/>
                      </a:cubicBezTo>
                      <a:cubicBezTo>
                        <a:pt x="758693" y="1659407"/>
                        <a:pt x="762406" y="1658138"/>
                        <a:pt x="749300" y="1666875"/>
                      </a:cubicBezTo>
                      <a:cubicBezTo>
                        <a:pt x="746125" y="1664758"/>
                        <a:pt x="742473" y="1663223"/>
                        <a:pt x="739775" y="1660525"/>
                      </a:cubicBezTo>
                      <a:cubicBezTo>
                        <a:pt x="734618" y="1655368"/>
                        <a:pt x="730395" y="1644110"/>
                        <a:pt x="727075" y="1638300"/>
                      </a:cubicBezTo>
                      <a:cubicBezTo>
                        <a:pt x="725182" y="1634987"/>
                        <a:pt x="723423" y="1631473"/>
                        <a:pt x="720725" y="1628775"/>
                      </a:cubicBezTo>
                      <a:cubicBezTo>
                        <a:pt x="716983" y="1625033"/>
                        <a:pt x="711767" y="1622992"/>
                        <a:pt x="708025" y="1619250"/>
                      </a:cubicBezTo>
                      <a:cubicBezTo>
                        <a:pt x="705327" y="1616552"/>
                        <a:pt x="704118" y="1612656"/>
                        <a:pt x="701675" y="1609725"/>
                      </a:cubicBezTo>
                      <a:cubicBezTo>
                        <a:pt x="689026" y="1594546"/>
                        <a:pt x="696248" y="1605202"/>
                        <a:pt x="682625" y="1593850"/>
                      </a:cubicBezTo>
                      <a:cubicBezTo>
                        <a:pt x="658179" y="1573478"/>
                        <a:pt x="687224" y="1593741"/>
                        <a:pt x="663575" y="1577975"/>
                      </a:cubicBezTo>
                      <a:cubicBezTo>
                        <a:pt x="661458" y="1574800"/>
                        <a:pt x="660205" y="1570834"/>
                        <a:pt x="657225" y="1568450"/>
                      </a:cubicBezTo>
                      <a:cubicBezTo>
                        <a:pt x="654612" y="1566359"/>
                        <a:pt x="650747" y="1566660"/>
                        <a:pt x="647700" y="1565275"/>
                      </a:cubicBezTo>
                      <a:cubicBezTo>
                        <a:pt x="639082" y="1561358"/>
                        <a:pt x="630176" y="1557826"/>
                        <a:pt x="622300" y="1552575"/>
                      </a:cubicBezTo>
                      <a:cubicBezTo>
                        <a:pt x="600465" y="1538019"/>
                        <a:pt x="610490" y="1542288"/>
                        <a:pt x="593725" y="1536700"/>
                      </a:cubicBezTo>
                      <a:cubicBezTo>
                        <a:pt x="590550" y="1532467"/>
                        <a:pt x="588218" y="1527444"/>
                        <a:pt x="584200" y="1524000"/>
                      </a:cubicBezTo>
                      <a:cubicBezTo>
                        <a:pt x="580606" y="1520920"/>
                        <a:pt x="575609" y="1519998"/>
                        <a:pt x="571500" y="1517650"/>
                      </a:cubicBezTo>
                      <a:cubicBezTo>
                        <a:pt x="554266" y="1507802"/>
                        <a:pt x="569914" y="1513946"/>
                        <a:pt x="552450" y="1508125"/>
                      </a:cubicBezTo>
                      <a:cubicBezTo>
                        <a:pt x="548217" y="1504950"/>
                        <a:pt x="543492" y="1502342"/>
                        <a:pt x="539750" y="1498600"/>
                      </a:cubicBezTo>
                      <a:cubicBezTo>
                        <a:pt x="537052" y="1495902"/>
                        <a:pt x="535422" y="1492311"/>
                        <a:pt x="533400" y="1489075"/>
                      </a:cubicBezTo>
                      <a:cubicBezTo>
                        <a:pt x="530129" y="1483842"/>
                        <a:pt x="527462" y="1478222"/>
                        <a:pt x="523875" y="1473200"/>
                      </a:cubicBezTo>
                      <a:cubicBezTo>
                        <a:pt x="516861" y="1463381"/>
                        <a:pt x="509007" y="1454189"/>
                        <a:pt x="501650" y="1444625"/>
                      </a:cubicBezTo>
                      <a:cubicBezTo>
                        <a:pt x="498855" y="1440992"/>
                        <a:pt x="481605" y="1417503"/>
                        <a:pt x="479425" y="1416050"/>
                      </a:cubicBezTo>
                      <a:lnTo>
                        <a:pt x="469900" y="1409700"/>
                      </a:lnTo>
                      <a:cubicBezTo>
                        <a:pt x="468842" y="1406525"/>
                        <a:pt x="469092" y="1402542"/>
                        <a:pt x="466725" y="1400175"/>
                      </a:cubicBezTo>
                      <a:cubicBezTo>
                        <a:pt x="463378" y="1396828"/>
                        <a:pt x="458039" y="1396333"/>
                        <a:pt x="454025" y="1393825"/>
                      </a:cubicBezTo>
                      <a:cubicBezTo>
                        <a:pt x="449538" y="1391020"/>
                        <a:pt x="445631" y="1387376"/>
                        <a:pt x="441325" y="1384300"/>
                      </a:cubicBezTo>
                      <a:cubicBezTo>
                        <a:pt x="438220" y="1382082"/>
                        <a:pt x="434905" y="1380168"/>
                        <a:pt x="431800" y="1377950"/>
                      </a:cubicBezTo>
                      <a:cubicBezTo>
                        <a:pt x="427494" y="1374874"/>
                        <a:pt x="423587" y="1371230"/>
                        <a:pt x="419100" y="1368425"/>
                      </a:cubicBezTo>
                      <a:cubicBezTo>
                        <a:pt x="415086" y="1365917"/>
                        <a:pt x="410414" y="1364583"/>
                        <a:pt x="406400" y="1362075"/>
                      </a:cubicBezTo>
                      <a:cubicBezTo>
                        <a:pt x="400647" y="1358480"/>
                        <a:pt x="390892" y="1349558"/>
                        <a:pt x="384175" y="1346200"/>
                      </a:cubicBezTo>
                      <a:cubicBezTo>
                        <a:pt x="381182" y="1344703"/>
                        <a:pt x="377643" y="1344522"/>
                        <a:pt x="374650" y="1343025"/>
                      </a:cubicBezTo>
                      <a:cubicBezTo>
                        <a:pt x="344658" y="1328029"/>
                        <a:pt x="370729" y="1337485"/>
                        <a:pt x="349250" y="1330325"/>
                      </a:cubicBezTo>
                      <a:cubicBezTo>
                        <a:pt x="331092" y="1312167"/>
                        <a:pt x="349313" y="1328380"/>
                        <a:pt x="327025" y="1314450"/>
                      </a:cubicBezTo>
                      <a:cubicBezTo>
                        <a:pt x="322538" y="1311645"/>
                        <a:pt x="318812" y="1307730"/>
                        <a:pt x="314325" y="1304925"/>
                      </a:cubicBezTo>
                      <a:cubicBezTo>
                        <a:pt x="305357" y="1299320"/>
                        <a:pt x="301359" y="1298486"/>
                        <a:pt x="292100" y="1295400"/>
                      </a:cubicBezTo>
                      <a:cubicBezTo>
                        <a:pt x="282575" y="1287992"/>
                        <a:pt x="273565" y="1279868"/>
                        <a:pt x="263525" y="1273175"/>
                      </a:cubicBezTo>
                      <a:cubicBezTo>
                        <a:pt x="249821" y="1264039"/>
                        <a:pt x="244237" y="1261215"/>
                        <a:pt x="231775" y="1244600"/>
                      </a:cubicBezTo>
                      <a:cubicBezTo>
                        <a:pt x="215066" y="1222321"/>
                        <a:pt x="225992" y="1235642"/>
                        <a:pt x="196850" y="1206500"/>
                      </a:cubicBezTo>
                      <a:cubicBezTo>
                        <a:pt x="184958" y="1194608"/>
                        <a:pt x="191585" y="1198395"/>
                        <a:pt x="177800" y="1193800"/>
                      </a:cubicBezTo>
                      <a:cubicBezTo>
                        <a:pt x="173567" y="1189567"/>
                        <a:pt x="168996" y="1185646"/>
                        <a:pt x="165100" y="1181100"/>
                      </a:cubicBezTo>
                      <a:cubicBezTo>
                        <a:pt x="162617" y="1178203"/>
                        <a:pt x="161730" y="1173959"/>
                        <a:pt x="158750" y="1171575"/>
                      </a:cubicBezTo>
                      <a:cubicBezTo>
                        <a:pt x="156492" y="1169769"/>
                        <a:pt x="137599" y="1165628"/>
                        <a:pt x="136525" y="1165225"/>
                      </a:cubicBezTo>
                      <a:cubicBezTo>
                        <a:pt x="132093" y="1163563"/>
                        <a:pt x="128058" y="1160992"/>
                        <a:pt x="123825" y="1158875"/>
                      </a:cubicBezTo>
                      <a:cubicBezTo>
                        <a:pt x="121708" y="1155700"/>
                        <a:pt x="120406" y="1151793"/>
                        <a:pt x="117475" y="1149350"/>
                      </a:cubicBezTo>
                      <a:cubicBezTo>
                        <a:pt x="113839" y="1146320"/>
                        <a:pt x="108884" y="1145348"/>
                        <a:pt x="104775" y="1143000"/>
                      </a:cubicBezTo>
                      <a:cubicBezTo>
                        <a:pt x="101462" y="1141107"/>
                        <a:pt x="98102" y="1139185"/>
                        <a:pt x="95250" y="1136650"/>
                      </a:cubicBezTo>
                      <a:cubicBezTo>
                        <a:pt x="88065" y="1130263"/>
                        <a:pt x="77484" y="1116054"/>
                        <a:pt x="66675" y="1111250"/>
                      </a:cubicBezTo>
                      <a:cubicBezTo>
                        <a:pt x="60558" y="1108532"/>
                        <a:pt x="53975" y="1107017"/>
                        <a:pt x="47625" y="1104900"/>
                      </a:cubicBezTo>
                      <a:lnTo>
                        <a:pt x="28575" y="1098550"/>
                      </a:lnTo>
                      <a:cubicBezTo>
                        <a:pt x="25400" y="1097492"/>
                        <a:pt x="21835" y="1097231"/>
                        <a:pt x="19050" y="1095375"/>
                      </a:cubicBezTo>
                      <a:lnTo>
                        <a:pt x="9525" y="1089025"/>
                      </a:lnTo>
                      <a:cubicBezTo>
                        <a:pt x="6314" y="1084209"/>
                        <a:pt x="0" y="1076548"/>
                        <a:pt x="0" y="1069975"/>
                      </a:cubicBezTo>
                      <a:cubicBezTo>
                        <a:pt x="0" y="1066628"/>
                        <a:pt x="2256" y="1063668"/>
                        <a:pt x="3175" y="1060450"/>
                      </a:cubicBezTo>
                      <a:cubicBezTo>
                        <a:pt x="4374" y="1056254"/>
                        <a:pt x="5151" y="1051946"/>
                        <a:pt x="6350" y="1047750"/>
                      </a:cubicBezTo>
                      <a:cubicBezTo>
                        <a:pt x="7269" y="1044532"/>
                        <a:pt x="8772" y="1041486"/>
                        <a:pt x="9525" y="1038225"/>
                      </a:cubicBezTo>
                      <a:cubicBezTo>
                        <a:pt x="20035" y="992684"/>
                        <a:pt x="11376" y="1019973"/>
                        <a:pt x="19050" y="996950"/>
                      </a:cubicBezTo>
                      <a:cubicBezTo>
                        <a:pt x="17992" y="835025"/>
                        <a:pt x="17874" y="673091"/>
                        <a:pt x="15875" y="511175"/>
                      </a:cubicBezTo>
                      <a:cubicBezTo>
                        <a:pt x="15757" y="501592"/>
                        <a:pt x="13889" y="492110"/>
                        <a:pt x="12700" y="482600"/>
                      </a:cubicBezTo>
                      <a:cubicBezTo>
                        <a:pt x="10018" y="461146"/>
                        <a:pt x="6850" y="439650"/>
                        <a:pt x="0" y="419100"/>
                      </a:cubicBezTo>
                      <a:cubicBezTo>
                        <a:pt x="6545" y="392918"/>
                        <a:pt x="1996" y="414014"/>
                        <a:pt x="6350" y="368300"/>
                      </a:cubicBezTo>
                      <a:cubicBezTo>
                        <a:pt x="7259" y="358760"/>
                        <a:pt x="8695" y="349273"/>
                        <a:pt x="9525" y="339725"/>
                      </a:cubicBezTo>
                      <a:cubicBezTo>
                        <a:pt x="14454" y="283047"/>
                        <a:pt x="9289" y="312328"/>
                        <a:pt x="15875" y="279400"/>
                      </a:cubicBezTo>
                      <a:cubicBezTo>
                        <a:pt x="16933" y="262467"/>
                        <a:pt x="17641" y="245508"/>
                        <a:pt x="19050" y="228600"/>
                      </a:cubicBezTo>
                      <a:cubicBezTo>
                        <a:pt x="20698" y="208829"/>
                        <a:pt x="21941" y="204620"/>
                        <a:pt x="25400" y="187325"/>
                      </a:cubicBezTo>
                      <a:cubicBezTo>
                        <a:pt x="26458" y="169333"/>
                        <a:pt x="27014" y="151305"/>
                        <a:pt x="28575" y="133350"/>
                      </a:cubicBezTo>
                      <a:cubicBezTo>
                        <a:pt x="29133" y="126937"/>
                        <a:pt x="31444" y="120730"/>
                        <a:pt x="31750" y="114300"/>
                      </a:cubicBezTo>
                      <a:cubicBezTo>
                        <a:pt x="33563" y="76228"/>
                        <a:pt x="33867" y="38100"/>
                        <a:pt x="34925" y="0"/>
                      </a:cubicBezTo>
                      <a:cubicBezTo>
                        <a:pt x="37042" y="10583"/>
                        <a:pt x="39749" y="21066"/>
                        <a:pt x="41275" y="31750"/>
                      </a:cubicBezTo>
                      <a:cubicBezTo>
                        <a:pt x="47359" y="74340"/>
                        <a:pt x="41435" y="35804"/>
                        <a:pt x="47625" y="69850"/>
                      </a:cubicBezTo>
                      <a:cubicBezTo>
                        <a:pt x="48777" y="76184"/>
                        <a:pt x="49239" y="82655"/>
                        <a:pt x="50800" y="88900"/>
                      </a:cubicBezTo>
                      <a:cubicBezTo>
                        <a:pt x="52423" y="95394"/>
                        <a:pt x="55527" y="101456"/>
                        <a:pt x="57150" y="107950"/>
                      </a:cubicBezTo>
                      <a:cubicBezTo>
                        <a:pt x="57177" y="108060"/>
                        <a:pt x="61982" y="128657"/>
                        <a:pt x="63500" y="130175"/>
                      </a:cubicBezTo>
                      <a:cubicBezTo>
                        <a:pt x="110406" y="177081"/>
                        <a:pt x="61709" y="115087"/>
                        <a:pt x="92075" y="155575"/>
                      </a:cubicBezTo>
                      <a:cubicBezTo>
                        <a:pt x="94192" y="161925"/>
                        <a:pt x="94712" y="169056"/>
                        <a:pt x="98425" y="174625"/>
                      </a:cubicBezTo>
                      <a:cubicBezTo>
                        <a:pt x="100542" y="177800"/>
                        <a:pt x="103068" y="180737"/>
                        <a:pt x="104775" y="184150"/>
                      </a:cubicBezTo>
                      <a:cubicBezTo>
                        <a:pt x="109393" y="193386"/>
                        <a:pt x="107056" y="196202"/>
                        <a:pt x="111125" y="206375"/>
                      </a:cubicBezTo>
                      <a:cubicBezTo>
                        <a:pt x="111681" y="207765"/>
                        <a:pt x="113242" y="208492"/>
                        <a:pt x="114300" y="209550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3440215" y="2085975"/>
                  <a:ext cx="1235475" cy="1528388"/>
                </a:xfrm>
                <a:custGeom>
                  <a:avLst/>
                  <a:gdLst>
                    <a:gd name="connsiteX0" fmla="*/ 1485 w 1235475"/>
                    <a:gd name="connsiteY0" fmla="*/ 349250 h 1528388"/>
                    <a:gd name="connsiteX1" fmla="*/ 17360 w 1235475"/>
                    <a:gd name="connsiteY1" fmla="*/ 330200 h 1528388"/>
                    <a:gd name="connsiteX2" fmla="*/ 30060 w 1235475"/>
                    <a:gd name="connsiteY2" fmla="*/ 323850 h 1528388"/>
                    <a:gd name="connsiteX3" fmla="*/ 58635 w 1235475"/>
                    <a:gd name="connsiteY3" fmla="*/ 301625 h 1528388"/>
                    <a:gd name="connsiteX4" fmla="*/ 68160 w 1235475"/>
                    <a:gd name="connsiteY4" fmla="*/ 292100 h 1528388"/>
                    <a:gd name="connsiteX5" fmla="*/ 87210 w 1235475"/>
                    <a:gd name="connsiteY5" fmla="*/ 285750 h 1528388"/>
                    <a:gd name="connsiteX6" fmla="*/ 103085 w 1235475"/>
                    <a:gd name="connsiteY6" fmla="*/ 279400 h 1528388"/>
                    <a:gd name="connsiteX7" fmla="*/ 115785 w 1235475"/>
                    <a:gd name="connsiteY7" fmla="*/ 269875 h 1528388"/>
                    <a:gd name="connsiteX8" fmla="*/ 125310 w 1235475"/>
                    <a:gd name="connsiteY8" fmla="*/ 266700 h 1528388"/>
                    <a:gd name="connsiteX9" fmla="*/ 144360 w 1235475"/>
                    <a:gd name="connsiteY9" fmla="*/ 254000 h 1528388"/>
                    <a:gd name="connsiteX10" fmla="*/ 157060 w 1235475"/>
                    <a:gd name="connsiteY10" fmla="*/ 234950 h 1528388"/>
                    <a:gd name="connsiteX11" fmla="*/ 182460 w 1235475"/>
                    <a:gd name="connsiteY11" fmla="*/ 219075 h 1528388"/>
                    <a:gd name="connsiteX12" fmla="*/ 211035 w 1235475"/>
                    <a:gd name="connsiteY12" fmla="*/ 196850 h 1528388"/>
                    <a:gd name="connsiteX13" fmla="*/ 220560 w 1235475"/>
                    <a:gd name="connsiteY13" fmla="*/ 190500 h 1528388"/>
                    <a:gd name="connsiteX14" fmla="*/ 233260 w 1235475"/>
                    <a:gd name="connsiteY14" fmla="*/ 180975 h 1528388"/>
                    <a:gd name="connsiteX15" fmla="*/ 255485 w 1235475"/>
                    <a:gd name="connsiteY15" fmla="*/ 155575 h 1528388"/>
                    <a:gd name="connsiteX16" fmla="*/ 284060 w 1235475"/>
                    <a:gd name="connsiteY16" fmla="*/ 136525 h 1528388"/>
                    <a:gd name="connsiteX17" fmla="*/ 296760 w 1235475"/>
                    <a:gd name="connsiteY17" fmla="*/ 127000 h 1528388"/>
                    <a:gd name="connsiteX18" fmla="*/ 315810 w 1235475"/>
                    <a:gd name="connsiteY18" fmla="*/ 117475 h 1528388"/>
                    <a:gd name="connsiteX19" fmla="*/ 325335 w 1235475"/>
                    <a:gd name="connsiteY19" fmla="*/ 107950 h 1528388"/>
                    <a:gd name="connsiteX20" fmla="*/ 334860 w 1235475"/>
                    <a:gd name="connsiteY20" fmla="*/ 101600 h 1528388"/>
                    <a:gd name="connsiteX21" fmla="*/ 353910 w 1235475"/>
                    <a:gd name="connsiteY21" fmla="*/ 82550 h 1528388"/>
                    <a:gd name="connsiteX22" fmla="*/ 363435 w 1235475"/>
                    <a:gd name="connsiteY22" fmla="*/ 73025 h 1528388"/>
                    <a:gd name="connsiteX23" fmla="*/ 372960 w 1235475"/>
                    <a:gd name="connsiteY23" fmla="*/ 66675 h 1528388"/>
                    <a:gd name="connsiteX24" fmla="*/ 385660 w 1235475"/>
                    <a:gd name="connsiteY24" fmla="*/ 53975 h 1528388"/>
                    <a:gd name="connsiteX25" fmla="*/ 404710 w 1235475"/>
                    <a:gd name="connsiteY25" fmla="*/ 41275 h 1528388"/>
                    <a:gd name="connsiteX26" fmla="*/ 420585 w 1235475"/>
                    <a:gd name="connsiteY26" fmla="*/ 25400 h 1528388"/>
                    <a:gd name="connsiteX27" fmla="*/ 455510 w 1235475"/>
                    <a:gd name="connsiteY27" fmla="*/ 0 h 1528388"/>
                    <a:gd name="connsiteX28" fmla="*/ 465035 w 1235475"/>
                    <a:gd name="connsiteY28" fmla="*/ 9525 h 1528388"/>
                    <a:gd name="connsiteX29" fmla="*/ 480910 w 1235475"/>
                    <a:gd name="connsiteY29" fmla="*/ 28575 h 1528388"/>
                    <a:gd name="connsiteX30" fmla="*/ 490435 w 1235475"/>
                    <a:gd name="connsiteY30" fmla="*/ 53975 h 1528388"/>
                    <a:gd name="connsiteX31" fmla="*/ 496785 w 1235475"/>
                    <a:gd name="connsiteY31" fmla="*/ 73025 h 1528388"/>
                    <a:gd name="connsiteX32" fmla="*/ 499960 w 1235475"/>
                    <a:gd name="connsiteY32" fmla="*/ 82550 h 1528388"/>
                    <a:gd name="connsiteX33" fmla="*/ 506310 w 1235475"/>
                    <a:gd name="connsiteY33" fmla="*/ 92075 h 1528388"/>
                    <a:gd name="connsiteX34" fmla="*/ 515835 w 1235475"/>
                    <a:gd name="connsiteY34" fmla="*/ 117475 h 1528388"/>
                    <a:gd name="connsiteX35" fmla="*/ 522185 w 1235475"/>
                    <a:gd name="connsiteY35" fmla="*/ 130175 h 1528388"/>
                    <a:gd name="connsiteX36" fmla="*/ 534885 w 1235475"/>
                    <a:gd name="connsiteY36" fmla="*/ 139700 h 1528388"/>
                    <a:gd name="connsiteX37" fmla="*/ 544410 w 1235475"/>
                    <a:gd name="connsiteY37" fmla="*/ 149225 h 1528388"/>
                    <a:gd name="connsiteX38" fmla="*/ 547585 w 1235475"/>
                    <a:gd name="connsiteY38" fmla="*/ 158750 h 1528388"/>
                    <a:gd name="connsiteX39" fmla="*/ 563460 w 1235475"/>
                    <a:gd name="connsiteY39" fmla="*/ 180975 h 1528388"/>
                    <a:gd name="connsiteX40" fmla="*/ 569810 w 1235475"/>
                    <a:gd name="connsiteY40" fmla="*/ 190500 h 1528388"/>
                    <a:gd name="connsiteX41" fmla="*/ 579335 w 1235475"/>
                    <a:gd name="connsiteY41" fmla="*/ 200025 h 1528388"/>
                    <a:gd name="connsiteX42" fmla="*/ 585685 w 1235475"/>
                    <a:gd name="connsiteY42" fmla="*/ 209550 h 1528388"/>
                    <a:gd name="connsiteX43" fmla="*/ 595210 w 1235475"/>
                    <a:gd name="connsiteY43" fmla="*/ 219075 h 1528388"/>
                    <a:gd name="connsiteX44" fmla="*/ 607910 w 1235475"/>
                    <a:gd name="connsiteY44" fmla="*/ 238125 h 1528388"/>
                    <a:gd name="connsiteX45" fmla="*/ 614260 w 1235475"/>
                    <a:gd name="connsiteY45" fmla="*/ 247650 h 1528388"/>
                    <a:gd name="connsiteX46" fmla="*/ 636485 w 1235475"/>
                    <a:gd name="connsiteY46" fmla="*/ 266700 h 1528388"/>
                    <a:gd name="connsiteX47" fmla="*/ 646010 w 1235475"/>
                    <a:gd name="connsiteY47" fmla="*/ 288925 h 1528388"/>
                    <a:gd name="connsiteX48" fmla="*/ 649185 w 1235475"/>
                    <a:gd name="connsiteY48" fmla="*/ 298450 h 1528388"/>
                    <a:gd name="connsiteX49" fmla="*/ 661885 w 1235475"/>
                    <a:gd name="connsiteY49" fmla="*/ 314325 h 1528388"/>
                    <a:gd name="connsiteX50" fmla="*/ 674585 w 1235475"/>
                    <a:gd name="connsiteY50" fmla="*/ 333375 h 1528388"/>
                    <a:gd name="connsiteX51" fmla="*/ 680935 w 1235475"/>
                    <a:gd name="connsiteY51" fmla="*/ 346075 h 1528388"/>
                    <a:gd name="connsiteX52" fmla="*/ 690460 w 1235475"/>
                    <a:gd name="connsiteY52" fmla="*/ 358775 h 1528388"/>
                    <a:gd name="connsiteX53" fmla="*/ 703160 w 1235475"/>
                    <a:gd name="connsiteY53" fmla="*/ 377825 h 1528388"/>
                    <a:gd name="connsiteX54" fmla="*/ 709510 w 1235475"/>
                    <a:gd name="connsiteY54" fmla="*/ 387350 h 1528388"/>
                    <a:gd name="connsiteX55" fmla="*/ 719035 w 1235475"/>
                    <a:gd name="connsiteY55" fmla="*/ 400050 h 1528388"/>
                    <a:gd name="connsiteX56" fmla="*/ 731735 w 1235475"/>
                    <a:gd name="connsiteY56" fmla="*/ 425450 h 1528388"/>
                    <a:gd name="connsiteX57" fmla="*/ 734910 w 1235475"/>
                    <a:gd name="connsiteY57" fmla="*/ 434975 h 1528388"/>
                    <a:gd name="connsiteX58" fmla="*/ 750785 w 1235475"/>
                    <a:gd name="connsiteY58" fmla="*/ 463550 h 1528388"/>
                    <a:gd name="connsiteX59" fmla="*/ 776185 w 1235475"/>
                    <a:gd name="connsiteY59" fmla="*/ 482600 h 1528388"/>
                    <a:gd name="connsiteX60" fmla="*/ 788885 w 1235475"/>
                    <a:gd name="connsiteY60" fmla="*/ 542925 h 1528388"/>
                    <a:gd name="connsiteX61" fmla="*/ 795235 w 1235475"/>
                    <a:gd name="connsiteY61" fmla="*/ 565150 h 1528388"/>
                    <a:gd name="connsiteX62" fmla="*/ 798410 w 1235475"/>
                    <a:gd name="connsiteY62" fmla="*/ 581025 h 1528388"/>
                    <a:gd name="connsiteX63" fmla="*/ 804760 w 1235475"/>
                    <a:gd name="connsiteY63" fmla="*/ 593725 h 1528388"/>
                    <a:gd name="connsiteX64" fmla="*/ 814285 w 1235475"/>
                    <a:gd name="connsiteY64" fmla="*/ 619125 h 1528388"/>
                    <a:gd name="connsiteX65" fmla="*/ 820635 w 1235475"/>
                    <a:gd name="connsiteY65" fmla="*/ 644525 h 1528388"/>
                    <a:gd name="connsiteX66" fmla="*/ 826985 w 1235475"/>
                    <a:gd name="connsiteY66" fmla="*/ 666750 h 1528388"/>
                    <a:gd name="connsiteX67" fmla="*/ 839685 w 1235475"/>
                    <a:gd name="connsiteY67" fmla="*/ 685800 h 1528388"/>
                    <a:gd name="connsiteX68" fmla="*/ 855560 w 1235475"/>
                    <a:gd name="connsiteY68" fmla="*/ 714375 h 1528388"/>
                    <a:gd name="connsiteX69" fmla="*/ 865085 w 1235475"/>
                    <a:gd name="connsiteY69" fmla="*/ 723900 h 1528388"/>
                    <a:gd name="connsiteX70" fmla="*/ 871435 w 1235475"/>
                    <a:gd name="connsiteY70" fmla="*/ 736600 h 1528388"/>
                    <a:gd name="connsiteX71" fmla="*/ 887310 w 1235475"/>
                    <a:gd name="connsiteY71" fmla="*/ 758825 h 1528388"/>
                    <a:gd name="connsiteX72" fmla="*/ 893660 w 1235475"/>
                    <a:gd name="connsiteY72" fmla="*/ 768350 h 1528388"/>
                    <a:gd name="connsiteX73" fmla="*/ 915885 w 1235475"/>
                    <a:gd name="connsiteY73" fmla="*/ 787400 h 1528388"/>
                    <a:gd name="connsiteX74" fmla="*/ 922235 w 1235475"/>
                    <a:gd name="connsiteY74" fmla="*/ 803275 h 1528388"/>
                    <a:gd name="connsiteX75" fmla="*/ 941285 w 1235475"/>
                    <a:gd name="connsiteY75" fmla="*/ 831850 h 1528388"/>
                    <a:gd name="connsiteX76" fmla="*/ 953985 w 1235475"/>
                    <a:gd name="connsiteY76" fmla="*/ 866775 h 1528388"/>
                    <a:gd name="connsiteX77" fmla="*/ 966685 w 1235475"/>
                    <a:gd name="connsiteY77" fmla="*/ 885825 h 1528388"/>
                    <a:gd name="connsiteX78" fmla="*/ 979385 w 1235475"/>
                    <a:gd name="connsiteY78" fmla="*/ 901700 h 1528388"/>
                    <a:gd name="connsiteX79" fmla="*/ 992085 w 1235475"/>
                    <a:gd name="connsiteY79" fmla="*/ 927100 h 1528388"/>
                    <a:gd name="connsiteX80" fmla="*/ 1014310 w 1235475"/>
                    <a:gd name="connsiteY80" fmla="*/ 962025 h 1528388"/>
                    <a:gd name="connsiteX81" fmla="*/ 1020660 w 1235475"/>
                    <a:gd name="connsiteY81" fmla="*/ 971550 h 1528388"/>
                    <a:gd name="connsiteX82" fmla="*/ 1030185 w 1235475"/>
                    <a:gd name="connsiteY82" fmla="*/ 993775 h 1528388"/>
                    <a:gd name="connsiteX83" fmla="*/ 1036535 w 1235475"/>
                    <a:gd name="connsiteY83" fmla="*/ 1003300 h 1528388"/>
                    <a:gd name="connsiteX84" fmla="*/ 1049235 w 1235475"/>
                    <a:gd name="connsiteY84" fmla="*/ 1038225 h 1528388"/>
                    <a:gd name="connsiteX85" fmla="*/ 1068285 w 1235475"/>
                    <a:gd name="connsiteY85" fmla="*/ 1044575 h 1528388"/>
                    <a:gd name="connsiteX86" fmla="*/ 1077810 w 1235475"/>
                    <a:gd name="connsiteY86" fmla="*/ 1060450 h 1528388"/>
                    <a:gd name="connsiteX87" fmla="*/ 1080985 w 1235475"/>
                    <a:gd name="connsiteY87" fmla="*/ 1069975 h 1528388"/>
                    <a:gd name="connsiteX88" fmla="*/ 1084160 w 1235475"/>
                    <a:gd name="connsiteY88" fmla="*/ 1085850 h 1528388"/>
                    <a:gd name="connsiteX89" fmla="*/ 1093685 w 1235475"/>
                    <a:gd name="connsiteY89" fmla="*/ 1095375 h 1528388"/>
                    <a:gd name="connsiteX90" fmla="*/ 1096860 w 1235475"/>
                    <a:gd name="connsiteY90" fmla="*/ 1108075 h 1528388"/>
                    <a:gd name="connsiteX91" fmla="*/ 1109560 w 1235475"/>
                    <a:gd name="connsiteY91" fmla="*/ 1120775 h 1528388"/>
                    <a:gd name="connsiteX92" fmla="*/ 1115910 w 1235475"/>
                    <a:gd name="connsiteY92" fmla="*/ 1130300 h 1528388"/>
                    <a:gd name="connsiteX93" fmla="*/ 1138135 w 1235475"/>
                    <a:gd name="connsiteY93" fmla="*/ 1168400 h 1528388"/>
                    <a:gd name="connsiteX94" fmla="*/ 1147660 w 1235475"/>
                    <a:gd name="connsiteY94" fmla="*/ 1187450 h 1528388"/>
                    <a:gd name="connsiteX95" fmla="*/ 1150835 w 1235475"/>
                    <a:gd name="connsiteY95" fmla="*/ 1196975 h 1528388"/>
                    <a:gd name="connsiteX96" fmla="*/ 1157185 w 1235475"/>
                    <a:gd name="connsiteY96" fmla="*/ 1206500 h 1528388"/>
                    <a:gd name="connsiteX97" fmla="*/ 1160360 w 1235475"/>
                    <a:gd name="connsiteY97" fmla="*/ 1216025 h 1528388"/>
                    <a:gd name="connsiteX98" fmla="*/ 1166710 w 1235475"/>
                    <a:gd name="connsiteY98" fmla="*/ 1228725 h 1528388"/>
                    <a:gd name="connsiteX99" fmla="*/ 1176235 w 1235475"/>
                    <a:gd name="connsiteY99" fmla="*/ 1270000 h 1528388"/>
                    <a:gd name="connsiteX100" fmla="*/ 1179410 w 1235475"/>
                    <a:gd name="connsiteY100" fmla="*/ 1285875 h 1528388"/>
                    <a:gd name="connsiteX101" fmla="*/ 1192110 w 1235475"/>
                    <a:gd name="connsiteY101" fmla="*/ 1317625 h 1528388"/>
                    <a:gd name="connsiteX102" fmla="*/ 1198460 w 1235475"/>
                    <a:gd name="connsiteY102" fmla="*/ 1339850 h 1528388"/>
                    <a:gd name="connsiteX103" fmla="*/ 1207985 w 1235475"/>
                    <a:gd name="connsiteY103" fmla="*/ 1346200 h 1528388"/>
                    <a:gd name="connsiteX104" fmla="*/ 1227035 w 1235475"/>
                    <a:gd name="connsiteY104" fmla="*/ 1362075 h 1528388"/>
                    <a:gd name="connsiteX105" fmla="*/ 1233385 w 1235475"/>
                    <a:gd name="connsiteY105" fmla="*/ 1381125 h 1528388"/>
                    <a:gd name="connsiteX106" fmla="*/ 1201635 w 1235475"/>
                    <a:gd name="connsiteY106" fmla="*/ 1387475 h 1528388"/>
                    <a:gd name="connsiteX107" fmla="*/ 1185760 w 1235475"/>
                    <a:gd name="connsiteY107" fmla="*/ 1390650 h 1528388"/>
                    <a:gd name="connsiteX108" fmla="*/ 1150835 w 1235475"/>
                    <a:gd name="connsiteY108" fmla="*/ 1393825 h 1528388"/>
                    <a:gd name="connsiteX109" fmla="*/ 1131785 w 1235475"/>
                    <a:gd name="connsiteY109" fmla="*/ 1400175 h 1528388"/>
                    <a:gd name="connsiteX110" fmla="*/ 1119085 w 1235475"/>
                    <a:gd name="connsiteY110" fmla="*/ 1406525 h 1528388"/>
                    <a:gd name="connsiteX111" fmla="*/ 1109560 w 1235475"/>
                    <a:gd name="connsiteY111" fmla="*/ 1412875 h 1528388"/>
                    <a:gd name="connsiteX112" fmla="*/ 1100035 w 1235475"/>
                    <a:gd name="connsiteY112" fmla="*/ 1416050 h 1528388"/>
                    <a:gd name="connsiteX113" fmla="*/ 1087335 w 1235475"/>
                    <a:gd name="connsiteY113" fmla="*/ 1425575 h 1528388"/>
                    <a:gd name="connsiteX114" fmla="*/ 1074635 w 1235475"/>
                    <a:gd name="connsiteY114" fmla="*/ 1428750 h 1528388"/>
                    <a:gd name="connsiteX115" fmla="*/ 1055585 w 1235475"/>
                    <a:gd name="connsiteY115" fmla="*/ 1431925 h 1528388"/>
                    <a:gd name="connsiteX116" fmla="*/ 1039710 w 1235475"/>
                    <a:gd name="connsiteY116" fmla="*/ 1435100 h 1528388"/>
                    <a:gd name="connsiteX117" fmla="*/ 998435 w 1235475"/>
                    <a:gd name="connsiteY117" fmla="*/ 1444625 h 1528388"/>
                    <a:gd name="connsiteX118" fmla="*/ 979385 w 1235475"/>
                    <a:gd name="connsiteY118" fmla="*/ 1450975 h 1528388"/>
                    <a:gd name="connsiteX119" fmla="*/ 976210 w 1235475"/>
                    <a:gd name="connsiteY119" fmla="*/ 1460500 h 1528388"/>
                    <a:gd name="connsiteX120" fmla="*/ 963510 w 1235475"/>
                    <a:gd name="connsiteY120" fmla="*/ 1466850 h 1528388"/>
                    <a:gd name="connsiteX121" fmla="*/ 953985 w 1235475"/>
                    <a:gd name="connsiteY121" fmla="*/ 1473200 h 1528388"/>
                    <a:gd name="connsiteX122" fmla="*/ 928585 w 1235475"/>
                    <a:gd name="connsiteY122" fmla="*/ 1479550 h 1528388"/>
                    <a:gd name="connsiteX123" fmla="*/ 915885 w 1235475"/>
                    <a:gd name="connsiteY123" fmla="*/ 1485900 h 1528388"/>
                    <a:gd name="connsiteX124" fmla="*/ 893660 w 1235475"/>
                    <a:gd name="connsiteY124" fmla="*/ 1492250 h 1528388"/>
                    <a:gd name="connsiteX125" fmla="*/ 884135 w 1235475"/>
                    <a:gd name="connsiteY125" fmla="*/ 1498600 h 1528388"/>
                    <a:gd name="connsiteX126" fmla="*/ 871435 w 1235475"/>
                    <a:gd name="connsiteY126" fmla="*/ 1504950 h 1528388"/>
                    <a:gd name="connsiteX127" fmla="*/ 861910 w 1235475"/>
                    <a:gd name="connsiteY127" fmla="*/ 1514475 h 1528388"/>
                    <a:gd name="connsiteX128" fmla="*/ 849210 w 1235475"/>
                    <a:gd name="connsiteY128" fmla="*/ 1517650 h 1528388"/>
                    <a:gd name="connsiteX129" fmla="*/ 798410 w 1235475"/>
                    <a:gd name="connsiteY129" fmla="*/ 1527175 h 1528388"/>
                    <a:gd name="connsiteX130" fmla="*/ 782535 w 1235475"/>
                    <a:gd name="connsiteY130" fmla="*/ 1520825 h 1528388"/>
                    <a:gd name="connsiteX131" fmla="*/ 773010 w 1235475"/>
                    <a:gd name="connsiteY131" fmla="*/ 1501775 h 1528388"/>
                    <a:gd name="connsiteX132" fmla="*/ 766660 w 1235475"/>
                    <a:gd name="connsiteY132" fmla="*/ 1492250 h 1528388"/>
                    <a:gd name="connsiteX133" fmla="*/ 763485 w 1235475"/>
                    <a:gd name="connsiteY133" fmla="*/ 1479550 h 1528388"/>
                    <a:gd name="connsiteX134" fmla="*/ 757135 w 1235475"/>
                    <a:gd name="connsiteY134" fmla="*/ 1470025 h 1528388"/>
                    <a:gd name="connsiteX135" fmla="*/ 750785 w 1235475"/>
                    <a:gd name="connsiteY135" fmla="*/ 1438275 h 1528388"/>
                    <a:gd name="connsiteX136" fmla="*/ 741260 w 1235475"/>
                    <a:gd name="connsiteY136" fmla="*/ 1406525 h 1528388"/>
                    <a:gd name="connsiteX137" fmla="*/ 731735 w 1235475"/>
                    <a:gd name="connsiteY137" fmla="*/ 1384300 h 1528388"/>
                    <a:gd name="connsiteX138" fmla="*/ 728560 w 1235475"/>
                    <a:gd name="connsiteY138" fmla="*/ 1374775 h 1528388"/>
                    <a:gd name="connsiteX139" fmla="*/ 719035 w 1235475"/>
                    <a:gd name="connsiteY139" fmla="*/ 1368425 h 1528388"/>
                    <a:gd name="connsiteX140" fmla="*/ 696810 w 1235475"/>
                    <a:gd name="connsiteY140" fmla="*/ 1333500 h 1528388"/>
                    <a:gd name="connsiteX141" fmla="*/ 684110 w 1235475"/>
                    <a:gd name="connsiteY141" fmla="*/ 1311275 h 1528388"/>
                    <a:gd name="connsiteX142" fmla="*/ 680935 w 1235475"/>
                    <a:gd name="connsiteY142" fmla="*/ 1301750 h 1528388"/>
                    <a:gd name="connsiteX143" fmla="*/ 674585 w 1235475"/>
                    <a:gd name="connsiteY143" fmla="*/ 1285875 h 1528388"/>
                    <a:gd name="connsiteX144" fmla="*/ 665060 w 1235475"/>
                    <a:gd name="connsiteY144" fmla="*/ 1273175 h 1528388"/>
                    <a:gd name="connsiteX145" fmla="*/ 658710 w 1235475"/>
                    <a:gd name="connsiteY145" fmla="*/ 1260475 h 1528388"/>
                    <a:gd name="connsiteX146" fmla="*/ 649185 w 1235475"/>
                    <a:gd name="connsiteY146" fmla="*/ 1250950 h 1528388"/>
                    <a:gd name="connsiteX147" fmla="*/ 642835 w 1235475"/>
                    <a:gd name="connsiteY147" fmla="*/ 1241425 h 1528388"/>
                    <a:gd name="connsiteX148" fmla="*/ 633310 w 1235475"/>
                    <a:gd name="connsiteY148" fmla="*/ 1235075 h 1528388"/>
                    <a:gd name="connsiteX149" fmla="*/ 614260 w 1235475"/>
                    <a:gd name="connsiteY149" fmla="*/ 1212850 h 1528388"/>
                    <a:gd name="connsiteX150" fmla="*/ 595210 w 1235475"/>
                    <a:gd name="connsiteY150" fmla="*/ 1190625 h 1528388"/>
                    <a:gd name="connsiteX151" fmla="*/ 585685 w 1235475"/>
                    <a:gd name="connsiteY151" fmla="*/ 1171575 h 1528388"/>
                    <a:gd name="connsiteX152" fmla="*/ 579335 w 1235475"/>
                    <a:gd name="connsiteY152" fmla="*/ 1152525 h 1528388"/>
                    <a:gd name="connsiteX153" fmla="*/ 569810 w 1235475"/>
                    <a:gd name="connsiteY153" fmla="*/ 1127125 h 1528388"/>
                    <a:gd name="connsiteX154" fmla="*/ 566635 w 1235475"/>
                    <a:gd name="connsiteY154" fmla="*/ 1117600 h 1528388"/>
                    <a:gd name="connsiteX155" fmla="*/ 557110 w 1235475"/>
                    <a:gd name="connsiteY155" fmla="*/ 1092200 h 1528388"/>
                    <a:gd name="connsiteX156" fmla="*/ 538060 w 1235475"/>
                    <a:gd name="connsiteY156" fmla="*/ 1073150 h 1528388"/>
                    <a:gd name="connsiteX157" fmla="*/ 522185 w 1235475"/>
                    <a:gd name="connsiteY157" fmla="*/ 1054100 h 1528388"/>
                    <a:gd name="connsiteX158" fmla="*/ 515835 w 1235475"/>
                    <a:gd name="connsiteY158" fmla="*/ 1044575 h 1528388"/>
                    <a:gd name="connsiteX159" fmla="*/ 496785 w 1235475"/>
                    <a:gd name="connsiteY159" fmla="*/ 1022350 h 1528388"/>
                    <a:gd name="connsiteX160" fmla="*/ 480910 w 1235475"/>
                    <a:gd name="connsiteY160" fmla="*/ 1003300 h 1528388"/>
                    <a:gd name="connsiteX161" fmla="*/ 471385 w 1235475"/>
                    <a:gd name="connsiteY161" fmla="*/ 1000125 h 1528388"/>
                    <a:gd name="connsiteX162" fmla="*/ 458685 w 1235475"/>
                    <a:gd name="connsiteY162" fmla="*/ 974725 h 1528388"/>
                    <a:gd name="connsiteX163" fmla="*/ 445985 w 1235475"/>
                    <a:gd name="connsiteY163" fmla="*/ 949325 h 1528388"/>
                    <a:gd name="connsiteX164" fmla="*/ 439635 w 1235475"/>
                    <a:gd name="connsiteY164" fmla="*/ 930275 h 1528388"/>
                    <a:gd name="connsiteX165" fmla="*/ 433285 w 1235475"/>
                    <a:gd name="connsiteY165" fmla="*/ 920750 h 1528388"/>
                    <a:gd name="connsiteX166" fmla="*/ 430110 w 1235475"/>
                    <a:gd name="connsiteY166" fmla="*/ 911225 h 1528388"/>
                    <a:gd name="connsiteX167" fmla="*/ 411060 w 1235475"/>
                    <a:gd name="connsiteY167" fmla="*/ 879475 h 1528388"/>
                    <a:gd name="connsiteX168" fmla="*/ 401535 w 1235475"/>
                    <a:gd name="connsiteY168" fmla="*/ 869950 h 1528388"/>
                    <a:gd name="connsiteX169" fmla="*/ 388835 w 1235475"/>
                    <a:gd name="connsiteY169" fmla="*/ 850900 h 1528388"/>
                    <a:gd name="connsiteX170" fmla="*/ 369785 w 1235475"/>
                    <a:gd name="connsiteY170" fmla="*/ 838200 h 1528388"/>
                    <a:gd name="connsiteX171" fmla="*/ 363435 w 1235475"/>
                    <a:gd name="connsiteY171" fmla="*/ 828675 h 1528388"/>
                    <a:gd name="connsiteX172" fmla="*/ 353910 w 1235475"/>
                    <a:gd name="connsiteY172" fmla="*/ 825500 h 1528388"/>
                    <a:gd name="connsiteX173" fmla="*/ 331685 w 1235475"/>
                    <a:gd name="connsiteY173" fmla="*/ 803275 h 1528388"/>
                    <a:gd name="connsiteX174" fmla="*/ 322160 w 1235475"/>
                    <a:gd name="connsiteY174" fmla="*/ 784225 h 1528388"/>
                    <a:gd name="connsiteX175" fmla="*/ 312635 w 1235475"/>
                    <a:gd name="connsiteY175" fmla="*/ 768350 h 1528388"/>
                    <a:gd name="connsiteX176" fmla="*/ 306285 w 1235475"/>
                    <a:gd name="connsiteY176" fmla="*/ 752475 h 1528388"/>
                    <a:gd name="connsiteX177" fmla="*/ 299935 w 1235475"/>
                    <a:gd name="connsiteY177" fmla="*/ 742950 h 1528388"/>
                    <a:gd name="connsiteX178" fmla="*/ 296760 w 1235475"/>
                    <a:gd name="connsiteY178" fmla="*/ 733425 h 1528388"/>
                    <a:gd name="connsiteX179" fmla="*/ 284060 w 1235475"/>
                    <a:gd name="connsiteY179" fmla="*/ 714375 h 1528388"/>
                    <a:gd name="connsiteX180" fmla="*/ 280885 w 1235475"/>
                    <a:gd name="connsiteY180" fmla="*/ 704850 h 1528388"/>
                    <a:gd name="connsiteX181" fmla="*/ 258660 w 1235475"/>
                    <a:gd name="connsiteY181" fmla="*/ 685800 h 1528388"/>
                    <a:gd name="connsiteX182" fmla="*/ 239610 w 1235475"/>
                    <a:gd name="connsiteY182" fmla="*/ 673100 h 1528388"/>
                    <a:gd name="connsiteX183" fmla="*/ 220560 w 1235475"/>
                    <a:gd name="connsiteY183" fmla="*/ 654050 h 1528388"/>
                    <a:gd name="connsiteX184" fmla="*/ 195160 w 1235475"/>
                    <a:gd name="connsiteY184" fmla="*/ 625475 h 1528388"/>
                    <a:gd name="connsiteX185" fmla="*/ 176110 w 1235475"/>
                    <a:gd name="connsiteY185" fmla="*/ 609600 h 1528388"/>
                    <a:gd name="connsiteX186" fmla="*/ 172935 w 1235475"/>
                    <a:gd name="connsiteY186" fmla="*/ 600075 h 1528388"/>
                    <a:gd name="connsiteX187" fmla="*/ 163410 w 1235475"/>
                    <a:gd name="connsiteY187" fmla="*/ 584200 h 1528388"/>
                    <a:gd name="connsiteX188" fmla="*/ 160235 w 1235475"/>
                    <a:gd name="connsiteY188" fmla="*/ 561975 h 1528388"/>
                    <a:gd name="connsiteX189" fmla="*/ 144360 w 1235475"/>
                    <a:gd name="connsiteY189" fmla="*/ 533400 h 1528388"/>
                    <a:gd name="connsiteX190" fmla="*/ 125310 w 1235475"/>
                    <a:gd name="connsiteY190" fmla="*/ 514350 h 1528388"/>
                    <a:gd name="connsiteX191" fmla="*/ 118960 w 1235475"/>
                    <a:gd name="connsiteY191" fmla="*/ 501650 h 1528388"/>
                    <a:gd name="connsiteX192" fmla="*/ 109435 w 1235475"/>
                    <a:gd name="connsiteY192" fmla="*/ 495300 h 1528388"/>
                    <a:gd name="connsiteX193" fmla="*/ 99910 w 1235475"/>
                    <a:gd name="connsiteY193" fmla="*/ 485775 h 1528388"/>
                    <a:gd name="connsiteX194" fmla="*/ 90385 w 1235475"/>
                    <a:gd name="connsiteY194" fmla="*/ 466725 h 1528388"/>
                    <a:gd name="connsiteX195" fmla="*/ 80860 w 1235475"/>
                    <a:gd name="connsiteY195" fmla="*/ 457200 h 1528388"/>
                    <a:gd name="connsiteX196" fmla="*/ 77685 w 1235475"/>
                    <a:gd name="connsiteY196" fmla="*/ 447675 h 1528388"/>
                    <a:gd name="connsiteX197" fmla="*/ 58635 w 1235475"/>
                    <a:gd name="connsiteY197" fmla="*/ 425450 h 1528388"/>
                    <a:gd name="connsiteX198" fmla="*/ 49110 w 1235475"/>
                    <a:gd name="connsiteY198" fmla="*/ 419100 h 1528388"/>
                    <a:gd name="connsiteX199" fmla="*/ 30060 w 1235475"/>
                    <a:gd name="connsiteY199" fmla="*/ 393700 h 1528388"/>
                    <a:gd name="connsiteX200" fmla="*/ 17360 w 1235475"/>
                    <a:gd name="connsiteY200" fmla="*/ 374650 h 1528388"/>
                    <a:gd name="connsiteX201" fmla="*/ 7835 w 1235475"/>
                    <a:gd name="connsiteY201" fmla="*/ 355600 h 1528388"/>
                    <a:gd name="connsiteX202" fmla="*/ 1485 w 1235475"/>
                    <a:gd name="connsiteY202" fmla="*/ 349250 h 152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</a:cxnLst>
                  <a:rect l="l" t="t" r="r" b="b"/>
                  <a:pathLst>
                    <a:path w="1235475" h="1528388">
                      <a:moveTo>
                        <a:pt x="1485" y="349250"/>
                      </a:moveTo>
                      <a:cubicBezTo>
                        <a:pt x="3072" y="345017"/>
                        <a:pt x="11182" y="335692"/>
                        <a:pt x="17360" y="330200"/>
                      </a:cubicBezTo>
                      <a:cubicBezTo>
                        <a:pt x="20897" y="327056"/>
                        <a:pt x="26169" y="326544"/>
                        <a:pt x="30060" y="323850"/>
                      </a:cubicBezTo>
                      <a:cubicBezTo>
                        <a:pt x="39981" y="316981"/>
                        <a:pt x="50102" y="310158"/>
                        <a:pt x="58635" y="301625"/>
                      </a:cubicBezTo>
                      <a:cubicBezTo>
                        <a:pt x="61810" y="298450"/>
                        <a:pt x="64235" y="294281"/>
                        <a:pt x="68160" y="292100"/>
                      </a:cubicBezTo>
                      <a:cubicBezTo>
                        <a:pt x="74011" y="288849"/>
                        <a:pt x="80995" y="288236"/>
                        <a:pt x="87210" y="285750"/>
                      </a:cubicBezTo>
                      <a:cubicBezTo>
                        <a:pt x="92502" y="283633"/>
                        <a:pt x="98103" y="282168"/>
                        <a:pt x="103085" y="279400"/>
                      </a:cubicBezTo>
                      <a:cubicBezTo>
                        <a:pt x="107711" y="276830"/>
                        <a:pt x="111191" y="272500"/>
                        <a:pt x="115785" y="269875"/>
                      </a:cubicBezTo>
                      <a:cubicBezTo>
                        <a:pt x="118691" y="268215"/>
                        <a:pt x="122384" y="268325"/>
                        <a:pt x="125310" y="266700"/>
                      </a:cubicBezTo>
                      <a:cubicBezTo>
                        <a:pt x="131981" y="262994"/>
                        <a:pt x="144360" y="254000"/>
                        <a:pt x="144360" y="254000"/>
                      </a:cubicBezTo>
                      <a:cubicBezTo>
                        <a:pt x="148593" y="247650"/>
                        <a:pt x="150588" y="238995"/>
                        <a:pt x="157060" y="234950"/>
                      </a:cubicBezTo>
                      <a:cubicBezTo>
                        <a:pt x="165527" y="229658"/>
                        <a:pt x="174579" y="225205"/>
                        <a:pt x="182460" y="219075"/>
                      </a:cubicBezTo>
                      <a:cubicBezTo>
                        <a:pt x="191985" y="211667"/>
                        <a:pt x="200995" y="203543"/>
                        <a:pt x="211035" y="196850"/>
                      </a:cubicBezTo>
                      <a:cubicBezTo>
                        <a:pt x="214210" y="194733"/>
                        <a:pt x="217455" y="192718"/>
                        <a:pt x="220560" y="190500"/>
                      </a:cubicBezTo>
                      <a:cubicBezTo>
                        <a:pt x="224866" y="187424"/>
                        <a:pt x="229518" y="184717"/>
                        <a:pt x="233260" y="180975"/>
                      </a:cubicBezTo>
                      <a:cubicBezTo>
                        <a:pt x="244601" y="169634"/>
                        <a:pt x="243927" y="164564"/>
                        <a:pt x="255485" y="155575"/>
                      </a:cubicBezTo>
                      <a:cubicBezTo>
                        <a:pt x="284060" y="133350"/>
                        <a:pt x="265010" y="150813"/>
                        <a:pt x="284060" y="136525"/>
                      </a:cubicBezTo>
                      <a:cubicBezTo>
                        <a:pt x="288293" y="133350"/>
                        <a:pt x="292166" y="129625"/>
                        <a:pt x="296760" y="127000"/>
                      </a:cubicBezTo>
                      <a:cubicBezTo>
                        <a:pt x="314985" y="116586"/>
                        <a:pt x="297709" y="132559"/>
                        <a:pt x="315810" y="117475"/>
                      </a:cubicBezTo>
                      <a:cubicBezTo>
                        <a:pt x="319259" y="114600"/>
                        <a:pt x="321886" y="110825"/>
                        <a:pt x="325335" y="107950"/>
                      </a:cubicBezTo>
                      <a:cubicBezTo>
                        <a:pt x="328266" y="105507"/>
                        <a:pt x="332008" y="104135"/>
                        <a:pt x="334860" y="101600"/>
                      </a:cubicBezTo>
                      <a:cubicBezTo>
                        <a:pt x="341572" y="95634"/>
                        <a:pt x="347560" y="88900"/>
                        <a:pt x="353910" y="82550"/>
                      </a:cubicBezTo>
                      <a:cubicBezTo>
                        <a:pt x="357085" y="79375"/>
                        <a:pt x="359699" y="75516"/>
                        <a:pt x="363435" y="73025"/>
                      </a:cubicBezTo>
                      <a:cubicBezTo>
                        <a:pt x="366610" y="70908"/>
                        <a:pt x="370063" y="69158"/>
                        <a:pt x="372960" y="66675"/>
                      </a:cubicBezTo>
                      <a:cubicBezTo>
                        <a:pt x="377506" y="62779"/>
                        <a:pt x="380985" y="57715"/>
                        <a:pt x="385660" y="53975"/>
                      </a:cubicBezTo>
                      <a:cubicBezTo>
                        <a:pt x="391619" y="49207"/>
                        <a:pt x="404710" y="41275"/>
                        <a:pt x="404710" y="41275"/>
                      </a:cubicBezTo>
                      <a:cubicBezTo>
                        <a:pt x="414173" y="27081"/>
                        <a:pt x="406889" y="35361"/>
                        <a:pt x="420585" y="25400"/>
                      </a:cubicBezTo>
                      <a:cubicBezTo>
                        <a:pt x="459707" y="-3053"/>
                        <a:pt x="433332" y="14785"/>
                        <a:pt x="455510" y="0"/>
                      </a:cubicBezTo>
                      <a:cubicBezTo>
                        <a:pt x="458685" y="3175"/>
                        <a:pt x="462160" y="6076"/>
                        <a:pt x="465035" y="9525"/>
                      </a:cubicBezTo>
                      <a:cubicBezTo>
                        <a:pt x="487137" y="36047"/>
                        <a:pt x="453083" y="748"/>
                        <a:pt x="480910" y="28575"/>
                      </a:cubicBezTo>
                      <a:cubicBezTo>
                        <a:pt x="487784" y="56071"/>
                        <a:pt x="479366" y="26303"/>
                        <a:pt x="490435" y="53975"/>
                      </a:cubicBezTo>
                      <a:cubicBezTo>
                        <a:pt x="492921" y="60190"/>
                        <a:pt x="494668" y="66675"/>
                        <a:pt x="496785" y="73025"/>
                      </a:cubicBezTo>
                      <a:cubicBezTo>
                        <a:pt x="497843" y="76200"/>
                        <a:pt x="498104" y="79765"/>
                        <a:pt x="499960" y="82550"/>
                      </a:cubicBezTo>
                      <a:lnTo>
                        <a:pt x="506310" y="92075"/>
                      </a:lnTo>
                      <a:cubicBezTo>
                        <a:pt x="511250" y="116774"/>
                        <a:pt x="505773" y="99866"/>
                        <a:pt x="515835" y="117475"/>
                      </a:cubicBezTo>
                      <a:cubicBezTo>
                        <a:pt x="518183" y="121584"/>
                        <a:pt x="519105" y="126581"/>
                        <a:pt x="522185" y="130175"/>
                      </a:cubicBezTo>
                      <a:cubicBezTo>
                        <a:pt x="525629" y="134193"/>
                        <a:pt x="530867" y="136256"/>
                        <a:pt x="534885" y="139700"/>
                      </a:cubicBezTo>
                      <a:cubicBezTo>
                        <a:pt x="538294" y="142622"/>
                        <a:pt x="541235" y="146050"/>
                        <a:pt x="544410" y="149225"/>
                      </a:cubicBezTo>
                      <a:cubicBezTo>
                        <a:pt x="545468" y="152400"/>
                        <a:pt x="546088" y="155757"/>
                        <a:pt x="547585" y="158750"/>
                      </a:cubicBezTo>
                      <a:cubicBezTo>
                        <a:pt x="550079" y="163738"/>
                        <a:pt x="561063" y="177619"/>
                        <a:pt x="563460" y="180975"/>
                      </a:cubicBezTo>
                      <a:cubicBezTo>
                        <a:pt x="565678" y="184080"/>
                        <a:pt x="567367" y="187569"/>
                        <a:pt x="569810" y="190500"/>
                      </a:cubicBezTo>
                      <a:cubicBezTo>
                        <a:pt x="572685" y="193949"/>
                        <a:pt x="576460" y="196576"/>
                        <a:pt x="579335" y="200025"/>
                      </a:cubicBezTo>
                      <a:cubicBezTo>
                        <a:pt x="581778" y="202956"/>
                        <a:pt x="583242" y="206619"/>
                        <a:pt x="585685" y="209550"/>
                      </a:cubicBezTo>
                      <a:cubicBezTo>
                        <a:pt x="588560" y="212999"/>
                        <a:pt x="592453" y="215531"/>
                        <a:pt x="595210" y="219075"/>
                      </a:cubicBezTo>
                      <a:cubicBezTo>
                        <a:pt x="599895" y="225099"/>
                        <a:pt x="603677" y="231775"/>
                        <a:pt x="607910" y="238125"/>
                      </a:cubicBezTo>
                      <a:cubicBezTo>
                        <a:pt x="610027" y="241300"/>
                        <a:pt x="611562" y="244952"/>
                        <a:pt x="614260" y="247650"/>
                      </a:cubicBezTo>
                      <a:cubicBezTo>
                        <a:pt x="627527" y="260917"/>
                        <a:pt x="620193" y="254481"/>
                        <a:pt x="636485" y="266700"/>
                      </a:cubicBezTo>
                      <a:cubicBezTo>
                        <a:pt x="643931" y="289038"/>
                        <a:pt x="634240" y="261462"/>
                        <a:pt x="646010" y="288925"/>
                      </a:cubicBezTo>
                      <a:cubicBezTo>
                        <a:pt x="647328" y="292001"/>
                        <a:pt x="647411" y="295612"/>
                        <a:pt x="649185" y="298450"/>
                      </a:cubicBezTo>
                      <a:cubicBezTo>
                        <a:pt x="652777" y="304197"/>
                        <a:pt x="657652" y="309033"/>
                        <a:pt x="661885" y="314325"/>
                      </a:cubicBezTo>
                      <a:cubicBezTo>
                        <a:pt x="668696" y="334757"/>
                        <a:pt x="659721" y="312565"/>
                        <a:pt x="674585" y="333375"/>
                      </a:cubicBezTo>
                      <a:cubicBezTo>
                        <a:pt x="677336" y="337226"/>
                        <a:pt x="678427" y="342061"/>
                        <a:pt x="680935" y="346075"/>
                      </a:cubicBezTo>
                      <a:cubicBezTo>
                        <a:pt x="683740" y="350562"/>
                        <a:pt x="687425" y="354440"/>
                        <a:pt x="690460" y="358775"/>
                      </a:cubicBezTo>
                      <a:cubicBezTo>
                        <a:pt x="694837" y="365027"/>
                        <a:pt x="698927" y="371475"/>
                        <a:pt x="703160" y="377825"/>
                      </a:cubicBezTo>
                      <a:cubicBezTo>
                        <a:pt x="705277" y="381000"/>
                        <a:pt x="707220" y="384297"/>
                        <a:pt x="709510" y="387350"/>
                      </a:cubicBezTo>
                      <a:lnTo>
                        <a:pt x="719035" y="400050"/>
                      </a:lnTo>
                      <a:cubicBezTo>
                        <a:pt x="726195" y="421529"/>
                        <a:pt x="716739" y="395458"/>
                        <a:pt x="731735" y="425450"/>
                      </a:cubicBezTo>
                      <a:cubicBezTo>
                        <a:pt x="733232" y="428443"/>
                        <a:pt x="733592" y="431899"/>
                        <a:pt x="734910" y="434975"/>
                      </a:cubicBezTo>
                      <a:cubicBezTo>
                        <a:pt x="737926" y="442011"/>
                        <a:pt x="746771" y="458198"/>
                        <a:pt x="750785" y="463550"/>
                      </a:cubicBezTo>
                      <a:cubicBezTo>
                        <a:pt x="758361" y="473651"/>
                        <a:pt x="765136" y="475971"/>
                        <a:pt x="776185" y="482600"/>
                      </a:cubicBezTo>
                      <a:cubicBezTo>
                        <a:pt x="795434" y="511473"/>
                        <a:pt x="766709" y="465310"/>
                        <a:pt x="788885" y="542925"/>
                      </a:cubicBezTo>
                      <a:cubicBezTo>
                        <a:pt x="791002" y="550333"/>
                        <a:pt x="793366" y="557675"/>
                        <a:pt x="795235" y="565150"/>
                      </a:cubicBezTo>
                      <a:cubicBezTo>
                        <a:pt x="796544" y="570385"/>
                        <a:pt x="796703" y="575905"/>
                        <a:pt x="798410" y="581025"/>
                      </a:cubicBezTo>
                      <a:cubicBezTo>
                        <a:pt x="799907" y="585515"/>
                        <a:pt x="803098" y="589293"/>
                        <a:pt x="804760" y="593725"/>
                      </a:cubicBezTo>
                      <a:cubicBezTo>
                        <a:pt x="817729" y="628308"/>
                        <a:pt x="796606" y="583767"/>
                        <a:pt x="814285" y="619125"/>
                      </a:cubicBezTo>
                      <a:cubicBezTo>
                        <a:pt x="820740" y="651400"/>
                        <a:pt x="814126" y="621745"/>
                        <a:pt x="820635" y="644525"/>
                      </a:cubicBezTo>
                      <a:cubicBezTo>
                        <a:pt x="821602" y="647910"/>
                        <a:pt x="824746" y="662720"/>
                        <a:pt x="826985" y="666750"/>
                      </a:cubicBezTo>
                      <a:cubicBezTo>
                        <a:pt x="830691" y="673421"/>
                        <a:pt x="836272" y="678974"/>
                        <a:pt x="839685" y="685800"/>
                      </a:cubicBezTo>
                      <a:cubicBezTo>
                        <a:pt x="844208" y="694847"/>
                        <a:pt x="849580" y="706402"/>
                        <a:pt x="855560" y="714375"/>
                      </a:cubicBezTo>
                      <a:cubicBezTo>
                        <a:pt x="858254" y="717967"/>
                        <a:pt x="862475" y="720246"/>
                        <a:pt x="865085" y="723900"/>
                      </a:cubicBezTo>
                      <a:cubicBezTo>
                        <a:pt x="867836" y="727751"/>
                        <a:pt x="869087" y="732491"/>
                        <a:pt x="871435" y="736600"/>
                      </a:cubicBezTo>
                      <a:cubicBezTo>
                        <a:pt x="875711" y="744083"/>
                        <a:pt x="882443" y="752011"/>
                        <a:pt x="887310" y="758825"/>
                      </a:cubicBezTo>
                      <a:cubicBezTo>
                        <a:pt x="889528" y="761930"/>
                        <a:pt x="891177" y="765453"/>
                        <a:pt x="893660" y="768350"/>
                      </a:cubicBezTo>
                      <a:cubicBezTo>
                        <a:pt x="903925" y="780326"/>
                        <a:pt x="904650" y="779910"/>
                        <a:pt x="915885" y="787400"/>
                      </a:cubicBezTo>
                      <a:cubicBezTo>
                        <a:pt x="918002" y="792692"/>
                        <a:pt x="919407" y="798327"/>
                        <a:pt x="922235" y="803275"/>
                      </a:cubicBezTo>
                      <a:cubicBezTo>
                        <a:pt x="927915" y="813214"/>
                        <a:pt x="937665" y="820990"/>
                        <a:pt x="941285" y="831850"/>
                      </a:cubicBezTo>
                      <a:cubicBezTo>
                        <a:pt x="943507" y="838517"/>
                        <a:pt x="950198" y="859833"/>
                        <a:pt x="953985" y="866775"/>
                      </a:cubicBezTo>
                      <a:cubicBezTo>
                        <a:pt x="957639" y="873475"/>
                        <a:pt x="964272" y="878585"/>
                        <a:pt x="966685" y="885825"/>
                      </a:cubicBezTo>
                      <a:cubicBezTo>
                        <a:pt x="971067" y="898970"/>
                        <a:pt x="967075" y="893494"/>
                        <a:pt x="979385" y="901700"/>
                      </a:cubicBezTo>
                      <a:cubicBezTo>
                        <a:pt x="983618" y="910167"/>
                        <a:pt x="986834" y="919224"/>
                        <a:pt x="992085" y="927100"/>
                      </a:cubicBezTo>
                      <a:cubicBezTo>
                        <a:pt x="1019298" y="967920"/>
                        <a:pt x="991891" y="926154"/>
                        <a:pt x="1014310" y="962025"/>
                      </a:cubicBezTo>
                      <a:cubicBezTo>
                        <a:pt x="1016332" y="965261"/>
                        <a:pt x="1018767" y="968237"/>
                        <a:pt x="1020660" y="971550"/>
                      </a:cubicBezTo>
                      <a:cubicBezTo>
                        <a:pt x="1047087" y="1017798"/>
                        <a:pt x="1012375" y="958155"/>
                        <a:pt x="1030185" y="993775"/>
                      </a:cubicBezTo>
                      <a:cubicBezTo>
                        <a:pt x="1031892" y="997188"/>
                        <a:pt x="1034985" y="999813"/>
                        <a:pt x="1036535" y="1003300"/>
                      </a:cubicBezTo>
                      <a:cubicBezTo>
                        <a:pt x="1036870" y="1004054"/>
                        <a:pt x="1047055" y="1036318"/>
                        <a:pt x="1049235" y="1038225"/>
                      </a:cubicBezTo>
                      <a:cubicBezTo>
                        <a:pt x="1054272" y="1042633"/>
                        <a:pt x="1068285" y="1044575"/>
                        <a:pt x="1068285" y="1044575"/>
                      </a:cubicBezTo>
                      <a:cubicBezTo>
                        <a:pt x="1071460" y="1049867"/>
                        <a:pt x="1075050" y="1054930"/>
                        <a:pt x="1077810" y="1060450"/>
                      </a:cubicBezTo>
                      <a:cubicBezTo>
                        <a:pt x="1079307" y="1063443"/>
                        <a:pt x="1080173" y="1066728"/>
                        <a:pt x="1080985" y="1069975"/>
                      </a:cubicBezTo>
                      <a:cubicBezTo>
                        <a:pt x="1082294" y="1075210"/>
                        <a:pt x="1081747" y="1081023"/>
                        <a:pt x="1084160" y="1085850"/>
                      </a:cubicBezTo>
                      <a:cubicBezTo>
                        <a:pt x="1086168" y="1089866"/>
                        <a:pt x="1090510" y="1092200"/>
                        <a:pt x="1093685" y="1095375"/>
                      </a:cubicBezTo>
                      <a:cubicBezTo>
                        <a:pt x="1094743" y="1099608"/>
                        <a:pt x="1094547" y="1104375"/>
                        <a:pt x="1096860" y="1108075"/>
                      </a:cubicBezTo>
                      <a:cubicBezTo>
                        <a:pt x="1100033" y="1113152"/>
                        <a:pt x="1105664" y="1116229"/>
                        <a:pt x="1109560" y="1120775"/>
                      </a:cubicBezTo>
                      <a:cubicBezTo>
                        <a:pt x="1112043" y="1123672"/>
                        <a:pt x="1114083" y="1126950"/>
                        <a:pt x="1115910" y="1130300"/>
                      </a:cubicBezTo>
                      <a:cubicBezTo>
                        <a:pt x="1135999" y="1167129"/>
                        <a:pt x="1120123" y="1144384"/>
                        <a:pt x="1138135" y="1168400"/>
                      </a:cubicBezTo>
                      <a:cubicBezTo>
                        <a:pt x="1146115" y="1192341"/>
                        <a:pt x="1135350" y="1162831"/>
                        <a:pt x="1147660" y="1187450"/>
                      </a:cubicBezTo>
                      <a:cubicBezTo>
                        <a:pt x="1149157" y="1190443"/>
                        <a:pt x="1149338" y="1193982"/>
                        <a:pt x="1150835" y="1196975"/>
                      </a:cubicBezTo>
                      <a:cubicBezTo>
                        <a:pt x="1152542" y="1200388"/>
                        <a:pt x="1155478" y="1203087"/>
                        <a:pt x="1157185" y="1206500"/>
                      </a:cubicBezTo>
                      <a:cubicBezTo>
                        <a:pt x="1158682" y="1209493"/>
                        <a:pt x="1159042" y="1212949"/>
                        <a:pt x="1160360" y="1216025"/>
                      </a:cubicBezTo>
                      <a:cubicBezTo>
                        <a:pt x="1162224" y="1220375"/>
                        <a:pt x="1164593" y="1224492"/>
                        <a:pt x="1166710" y="1228725"/>
                      </a:cubicBezTo>
                      <a:cubicBezTo>
                        <a:pt x="1173137" y="1280139"/>
                        <a:pt x="1165016" y="1232604"/>
                        <a:pt x="1176235" y="1270000"/>
                      </a:cubicBezTo>
                      <a:cubicBezTo>
                        <a:pt x="1177786" y="1275169"/>
                        <a:pt x="1177703" y="1280755"/>
                        <a:pt x="1179410" y="1285875"/>
                      </a:cubicBezTo>
                      <a:cubicBezTo>
                        <a:pt x="1192548" y="1325290"/>
                        <a:pt x="1178896" y="1264771"/>
                        <a:pt x="1192110" y="1317625"/>
                      </a:cubicBezTo>
                      <a:cubicBezTo>
                        <a:pt x="1192317" y="1318455"/>
                        <a:pt x="1196804" y="1337780"/>
                        <a:pt x="1198460" y="1339850"/>
                      </a:cubicBezTo>
                      <a:cubicBezTo>
                        <a:pt x="1200844" y="1342830"/>
                        <a:pt x="1205054" y="1343757"/>
                        <a:pt x="1207985" y="1346200"/>
                      </a:cubicBezTo>
                      <a:cubicBezTo>
                        <a:pt x="1232431" y="1366572"/>
                        <a:pt x="1203386" y="1346309"/>
                        <a:pt x="1227035" y="1362075"/>
                      </a:cubicBezTo>
                      <a:cubicBezTo>
                        <a:pt x="1229152" y="1368425"/>
                        <a:pt x="1239949" y="1379812"/>
                        <a:pt x="1233385" y="1381125"/>
                      </a:cubicBezTo>
                      <a:lnTo>
                        <a:pt x="1201635" y="1387475"/>
                      </a:lnTo>
                      <a:cubicBezTo>
                        <a:pt x="1196343" y="1388533"/>
                        <a:pt x="1191134" y="1390161"/>
                        <a:pt x="1185760" y="1390650"/>
                      </a:cubicBezTo>
                      <a:lnTo>
                        <a:pt x="1150835" y="1393825"/>
                      </a:lnTo>
                      <a:cubicBezTo>
                        <a:pt x="1144485" y="1395942"/>
                        <a:pt x="1137772" y="1397182"/>
                        <a:pt x="1131785" y="1400175"/>
                      </a:cubicBezTo>
                      <a:cubicBezTo>
                        <a:pt x="1127552" y="1402292"/>
                        <a:pt x="1123194" y="1404177"/>
                        <a:pt x="1119085" y="1406525"/>
                      </a:cubicBezTo>
                      <a:cubicBezTo>
                        <a:pt x="1115772" y="1408418"/>
                        <a:pt x="1112973" y="1411168"/>
                        <a:pt x="1109560" y="1412875"/>
                      </a:cubicBezTo>
                      <a:cubicBezTo>
                        <a:pt x="1106567" y="1414372"/>
                        <a:pt x="1103210" y="1414992"/>
                        <a:pt x="1100035" y="1416050"/>
                      </a:cubicBezTo>
                      <a:cubicBezTo>
                        <a:pt x="1095802" y="1419225"/>
                        <a:pt x="1092068" y="1423208"/>
                        <a:pt x="1087335" y="1425575"/>
                      </a:cubicBezTo>
                      <a:cubicBezTo>
                        <a:pt x="1083432" y="1427526"/>
                        <a:pt x="1078914" y="1427894"/>
                        <a:pt x="1074635" y="1428750"/>
                      </a:cubicBezTo>
                      <a:cubicBezTo>
                        <a:pt x="1068322" y="1430013"/>
                        <a:pt x="1061919" y="1430773"/>
                        <a:pt x="1055585" y="1431925"/>
                      </a:cubicBezTo>
                      <a:cubicBezTo>
                        <a:pt x="1050276" y="1432890"/>
                        <a:pt x="1045002" y="1434042"/>
                        <a:pt x="1039710" y="1435100"/>
                      </a:cubicBezTo>
                      <a:cubicBezTo>
                        <a:pt x="1013568" y="1448171"/>
                        <a:pt x="1041575" y="1435997"/>
                        <a:pt x="998435" y="1444625"/>
                      </a:cubicBezTo>
                      <a:cubicBezTo>
                        <a:pt x="991871" y="1445938"/>
                        <a:pt x="979385" y="1450975"/>
                        <a:pt x="979385" y="1450975"/>
                      </a:cubicBezTo>
                      <a:cubicBezTo>
                        <a:pt x="978327" y="1454150"/>
                        <a:pt x="978577" y="1458133"/>
                        <a:pt x="976210" y="1460500"/>
                      </a:cubicBezTo>
                      <a:cubicBezTo>
                        <a:pt x="972863" y="1463847"/>
                        <a:pt x="967619" y="1464502"/>
                        <a:pt x="963510" y="1466850"/>
                      </a:cubicBezTo>
                      <a:cubicBezTo>
                        <a:pt x="960197" y="1468743"/>
                        <a:pt x="957571" y="1471896"/>
                        <a:pt x="953985" y="1473200"/>
                      </a:cubicBezTo>
                      <a:cubicBezTo>
                        <a:pt x="945783" y="1476182"/>
                        <a:pt x="936864" y="1476790"/>
                        <a:pt x="928585" y="1479550"/>
                      </a:cubicBezTo>
                      <a:cubicBezTo>
                        <a:pt x="924095" y="1481047"/>
                        <a:pt x="920317" y="1484238"/>
                        <a:pt x="915885" y="1485900"/>
                      </a:cubicBezTo>
                      <a:cubicBezTo>
                        <a:pt x="907747" y="1488952"/>
                        <a:pt x="901336" y="1488412"/>
                        <a:pt x="893660" y="1492250"/>
                      </a:cubicBezTo>
                      <a:cubicBezTo>
                        <a:pt x="890247" y="1493957"/>
                        <a:pt x="887448" y="1496707"/>
                        <a:pt x="884135" y="1498600"/>
                      </a:cubicBezTo>
                      <a:cubicBezTo>
                        <a:pt x="880026" y="1500948"/>
                        <a:pt x="875286" y="1502199"/>
                        <a:pt x="871435" y="1504950"/>
                      </a:cubicBezTo>
                      <a:cubicBezTo>
                        <a:pt x="867781" y="1507560"/>
                        <a:pt x="865809" y="1512247"/>
                        <a:pt x="861910" y="1514475"/>
                      </a:cubicBezTo>
                      <a:cubicBezTo>
                        <a:pt x="858121" y="1516640"/>
                        <a:pt x="853443" y="1516592"/>
                        <a:pt x="849210" y="1517650"/>
                      </a:cubicBezTo>
                      <a:cubicBezTo>
                        <a:pt x="830490" y="1530130"/>
                        <a:pt x="835221" y="1529220"/>
                        <a:pt x="798410" y="1527175"/>
                      </a:cubicBezTo>
                      <a:cubicBezTo>
                        <a:pt x="792719" y="1526859"/>
                        <a:pt x="787827" y="1522942"/>
                        <a:pt x="782535" y="1520825"/>
                      </a:cubicBezTo>
                      <a:cubicBezTo>
                        <a:pt x="764337" y="1493528"/>
                        <a:pt x="786155" y="1528065"/>
                        <a:pt x="773010" y="1501775"/>
                      </a:cubicBezTo>
                      <a:cubicBezTo>
                        <a:pt x="771303" y="1498362"/>
                        <a:pt x="768777" y="1495425"/>
                        <a:pt x="766660" y="1492250"/>
                      </a:cubicBezTo>
                      <a:cubicBezTo>
                        <a:pt x="765602" y="1488017"/>
                        <a:pt x="765204" y="1483561"/>
                        <a:pt x="763485" y="1479550"/>
                      </a:cubicBezTo>
                      <a:cubicBezTo>
                        <a:pt x="761982" y="1476043"/>
                        <a:pt x="758257" y="1473672"/>
                        <a:pt x="757135" y="1470025"/>
                      </a:cubicBezTo>
                      <a:cubicBezTo>
                        <a:pt x="753961" y="1459709"/>
                        <a:pt x="753403" y="1448746"/>
                        <a:pt x="750785" y="1438275"/>
                      </a:cubicBezTo>
                      <a:cubicBezTo>
                        <a:pt x="745987" y="1419081"/>
                        <a:pt x="748990" y="1429715"/>
                        <a:pt x="741260" y="1406525"/>
                      </a:cubicBezTo>
                      <a:cubicBezTo>
                        <a:pt x="733814" y="1384187"/>
                        <a:pt x="743505" y="1411763"/>
                        <a:pt x="731735" y="1384300"/>
                      </a:cubicBezTo>
                      <a:cubicBezTo>
                        <a:pt x="730417" y="1381224"/>
                        <a:pt x="730651" y="1377388"/>
                        <a:pt x="728560" y="1374775"/>
                      </a:cubicBezTo>
                      <a:cubicBezTo>
                        <a:pt x="726176" y="1371795"/>
                        <a:pt x="722210" y="1370542"/>
                        <a:pt x="719035" y="1368425"/>
                      </a:cubicBezTo>
                      <a:cubicBezTo>
                        <a:pt x="704327" y="1339009"/>
                        <a:pt x="713028" y="1349718"/>
                        <a:pt x="696810" y="1333500"/>
                      </a:cubicBezTo>
                      <a:cubicBezTo>
                        <a:pt x="690095" y="1306640"/>
                        <a:pt x="699243" y="1333974"/>
                        <a:pt x="684110" y="1311275"/>
                      </a:cubicBezTo>
                      <a:cubicBezTo>
                        <a:pt x="682254" y="1308490"/>
                        <a:pt x="682110" y="1304884"/>
                        <a:pt x="680935" y="1301750"/>
                      </a:cubicBezTo>
                      <a:cubicBezTo>
                        <a:pt x="678934" y="1296414"/>
                        <a:pt x="677353" y="1290857"/>
                        <a:pt x="674585" y="1285875"/>
                      </a:cubicBezTo>
                      <a:cubicBezTo>
                        <a:pt x="672015" y="1281249"/>
                        <a:pt x="667865" y="1277662"/>
                        <a:pt x="665060" y="1273175"/>
                      </a:cubicBezTo>
                      <a:cubicBezTo>
                        <a:pt x="662552" y="1269161"/>
                        <a:pt x="661461" y="1264326"/>
                        <a:pt x="658710" y="1260475"/>
                      </a:cubicBezTo>
                      <a:cubicBezTo>
                        <a:pt x="656100" y="1256821"/>
                        <a:pt x="652060" y="1254399"/>
                        <a:pt x="649185" y="1250950"/>
                      </a:cubicBezTo>
                      <a:cubicBezTo>
                        <a:pt x="646742" y="1248019"/>
                        <a:pt x="645533" y="1244123"/>
                        <a:pt x="642835" y="1241425"/>
                      </a:cubicBezTo>
                      <a:cubicBezTo>
                        <a:pt x="640137" y="1238727"/>
                        <a:pt x="636241" y="1237518"/>
                        <a:pt x="633310" y="1235075"/>
                      </a:cubicBezTo>
                      <a:cubicBezTo>
                        <a:pt x="621492" y="1225227"/>
                        <a:pt x="624771" y="1225113"/>
                        <a:pt x="614260" y="1212850"/>
                      </a:cubicBezTo>
                      <a:cubicBezTo>
                        <a:pt x="587726" y="1181894"/>
                        <a:pt x="623064" y="1227764"/>
                        <a:pt x="595210" y="1190625"/>
                      </a:cubicBezTo>
                      <a:cubicBezTo>
                        <a:pt x="583631" y="1155887"/>
                        <a:pt x="602098" y="1208504"/>
                        <a:pt x="585685" y="1171575"/>
                      </a:cubicBezTo>
                      <a:cubicBezTo>
                        <a:pt x="582967" y="1165458"/>
                        <a:pt x="581452" y="1158875"/>
                        <a:pt x="579335" y="1152525"/>
                      </a:cubicBezTo>
                      <a:cubicBezTo>
                        <a:pt x="572128" y="1130905"/>
                        <a:pt x="581199" y="1157497"/>
                        <a:pt x="569810" y="1127125"/>
                      </a:cubicBezTo>
                      <a:cubicBezTo>
                        <a:pt x="568635" y="1123991"/>
                        <a:pt x="567554" y="1120818"/>
                        <a:pt x="566635" y="1117600"/>
                      </a:cubicBezTo>
                      <a:cubicBezTo>
                        <a:pt x="563903" y="1108037"/>
                        <a:pt x="563686" y="1100420"/>
                        <a:pt x="557110" y="1092200"/>
                      </a:cubicBezTo>
                      <a:cubicBezTo>
                        <a:pt x="551500" y="1085188"/>
                        <a:pt x="543041" y="1080622"/>
                        <a:pt x="538060" y="1073150"/>
                      </a:cubicBezTo>
                      <a:cubicBezTo>
                        <a:pt x="522294" y="1049501"/>
                        <a:pt x="542557" y="1078546"/>
                        <a:pt x="522185" y="1054100"/>
                      </a:cubicBezTo>
                      <a:cubicBezTo>
                        <a:pt x="519742" y="1051169"/>
                        <a:pt x="518278" y="1047506"/>
                        <a:pt x="515835" y="1044575"/>
                      </a:cubicBezTo>
                      <a:cubicBezTo>
                        <a:pt x="492758" y="1016882"/>
                        <a:pt x="520566" y="1055644"/>
                        <a:pt x="496785" y="1022350"/>
                      </a:cubicBezTo>
                      <a:cubicBezTo>
                        <a:pt x="491460" y="1014896"/>
                        <a:pt x="488996" y="1008691"/>
                        <a:pt x="480910" y="1003300"/>
                      </a:cubicBezTo>
                      <a:cubicBezTo>
                        <a:pt x="478125" y="1001444"/>
                        <a:pt x="474560" y="1001183"/>
                        <a:pt x="471385" y="1000125"/>
                      </a:cubicBezTo>
                      <a:cubicBezTo>
                        <a:pt x="451132" y="973121"/>
                        <a:pt x="469831" y="1001476"/>
                        <a:pt x="458685" y="974725"/>
                      </a:cubicBezTo>
                      <a:cubicBezTo>
                        <a:pt x="455044" y="965987"/>
                        <a:pt x="448978" y="958305"/>
                        <a:pt x="445985" y="949325"/>
                      </a:cubicBezTo>
                      <a:cubicBezTo>
                        <a:pt x="443868" y="942975"/>
                        <a:pt x="443348" y="935844"/>
                        <a:pt x="439635" y="930275"/>
                      </a:cubicBezTo>
                      <a:cubicBezTo>
                        <a:pt x="437518" y="927100"/>
                        <a:pt x="434992" y="924163"/>
                        <a:pt x="433285" y="920750"/>
                      </a:cubicBezTo>
                      <a:cubicBezTo>
                        <a:pt x="431788" y="917757"/>
                        <a:pt x="431428" y="914301"/>
                        <a:pt x="430110" y="911225"/>
                      </a:cubicBezTo>
                      <a:cubicBezTo>
                        <a:pt x="426352" y="902456"/>
                        <a:pt x="416703" y="885118"/>
                        <a:pt x="411060" y="879475"/>
                      </a:cubicBezTo>
                      <a:cubicBezTo>
                        <a:pt x="407885" y="876300"/>
                        <a:pt x="404292" y="873494"/>
                        <a:pt x="401535" y="869950"/>
                      </a:cubicBezTo>
                      <a:cubicBezTo>
                        <a:pt x="396850" y="863926"/>
                        <a:pt x="395185" y="855133"/>
                        <a:pt x="388835" y="850900"/>
                      </a:cubicBezTo>
                      <a:lnTo>
                        <a:pt x="369785" y="838200"/>
                      </a:lnTo>
                      <a:cubicBezTo>
                        <a:pt x="367668" y="835025"/>
                        <a:pt x="366415" y="831059"/>
                        <a:pt x="363435" y="828675"/>
                      </a:cubicBezTo>
                      <a:cubicBezTo>
                        <a:pt x="360822" y="826584"/>
                        <a:pt x="356523" y="827591"/>
                        <a:pt x="353910" y="825500"/>
                      </a:cubicBezTo>
                      <a:cubicBezTo>
                        <a:pt x="345729" y="818955"/>
                        <a:pt x="336370" y="812646"/>
                        <a:pt x="331685" y="803275"/>
                      </a:cubicBezTo>
                      <a:cubicBezTo>
                        <a:pt x="328510" y="796925"/>
                        <a:pt x="325560" y="790458"/>
                        <a:pt x="322160" y="784225"/>
                      </a:cubicBezTo>
                      <a:cubicBezTo>
                        <a:pt x="319205" y="778807"/>
                        <a:pt x="315395" y="773870"/>
                        <a:pt x="312635" y="768350"/>
                      </a:cubicBezTo>
                      <a:cubicBezTo>
                        <a:pt x="310086" y="763252"/>
                        <a:pt x="308834" y="757573"/>
                        <a:pt x="306285" y="752475"/>
                      </a:cubicBezTo>
                      <a:cubicBezTo>
                        <a:pt x="304578" y="749062"/>
                        <a:pt x="301642" y="746363"/>
                        <a:pt x="299935" y="742950"/>
                      </a:cubicBezTo>
                      <a:cubicBezTo>
                        <a:pt x="298438" y="739957"/>
                        <a:pt x="298385" y="736351"/>
                        <a:pt x="296760" y="733425"/>
                      </a:cubicBezTo>
                      <a:cubicBezTo>
                        <a:pt x="293054" y="726754"/>
                        <a:pt x="286473" y="721615"/>
                        <a:pt x="284060" y="714375"/>
                      </a:cubicBezTo>
                      <a:cubicBezTo>
                        <a:pt x="283002" y="711200"/>
                        <a:pt x="282741" y="707635"/>
                        <a:pt x="280885" y="704850"/>
                      </a:cubicBezTo>
                      <a:cubicBezTo>
                        <a:pt x="275633" y="696972"/>
                        <a:pt x="265507" y="691669"/>
                        <a:pt x="258660" y="685800"/>
                      </a:cubicBezTo>
                      <a:cubicBezTo>
                        <a:pt x="243525" y="672827"/>
                        <a:pt x="255812" y="678501"/>
                        <a:pt x="239610" y="673100"/>
                      </a:cubicBezTo>
                      <a:cubicBezTo>
                        <a:pt x="224645" y="650652"/>
                        <a:pt x="244189" y="677679"/>
                        <a:pt x="220560" y="654050"/>
                      </a:cubicBezTo>
                      <a:cubicBezTo>
                        <a:pt x="201473" y="634963"/>
                        <a:pt x="235161" y="652142"/>
                        <a:pt x="195160" y="625475"/>
                      </a:cubicBezTo>
                      <a:cubicBezTo>
                        <a:pt x="181899" y="616634"/>
                        <a:pt x="188333" y="621823"/>
                        <a:pt x="176110" y="609600"/>
                      </a:cubicBezTo>
                      <a:cubicBezTo>
                        <a:pt x="175052" y="606425"/>
                        <a:pt x="174432" y="603068"/>
                        <a:pt x="172935" y="600075"/>
                      </a:cubicBezTo>
                      <a:cubicBezTo>
                        <a:pt x="170175" y="594555"/>
                        <a:pt x="165361" y="590054"/>
                        <a:pt x="163410" y="584200"/>
                      </a:cubicBezTo>
                      <a:cubicBezTo>
                        <a:pt x="161043" y="577100"/>
                        <a:pt x="162204" y="569195"/>
                        <a:pt x="160235" y="561975"/>
                      </a:cubicBezTo>
                      <a:cubicBezTo>
                        <a:pt x="159004" y="557462"/>
                        <a:pt x="146047" y="535462"/>
                        <a:pt x="144360" y="533400"/>
                      </a:cubicBezTo>
                      <a:cubicBezTo>
                        <a:pt x="138673" y="526450"/>
                        <a:pt x="129326" y="522382"/>
                        <a:pt x="125310" y="514350"/>
                      </a:cubicBezTo>
                      <a:cubicBezTo>
                        <a:pt x="123193" y="510117"/>
                        <a:pt x="121990" y="505286"/>
                        <a:pt x="118960" y="501650"/>
                      </a:cubicBezTo>
                      <a:cubicBezTo>
                        <a:pt x="116517" y="498719"/>
                        <a:pt x="112366" y="497743"/>
                        <a:pt x="109435" y="495300"/>
                      </a:cubicBezTo>
                      <a:cubicBezTo>
                        <a:pt x="105986" y="492425"/>
                        <a:pt x="102785" y="489224"/>
                        <a:pt x="99910" y="485775"/>
                      </a:cubicBezTo>
                      <a:cubicBezTo>
                        <a:pt x="74931" y="455800"/>
                        <a:pt x="109478" y="495364"/>
                        <a:pt x="90385" y="466725"/>
                      </a:cubicBezTo>
                      <a:cubicBezTo>
                        <a:pt x="87894" y="462989"/>
                        <a:pt x="84035" y="460375"/>
                        <a:pt x="80860" y="457200"/>
                      </a:cubicBezTo>
                      <a:cubicBezTo>
                        <a:pt x="79802" y="454025"/>
                        <a:pt x="79345" y="450581"/>
                        <a:pt x="77685" y="447675"/>
                      </a:cubicBezTo>
                      <a:cubicBezTo>
                        <a:pt x="73863" y="440986"/>
                        <a:pt x="64777" y="430568"/>
                        <a:pt x="58635" y="425450"/>
                      </a:cubicBezTo>
                      <a:cubicBezTo>
                        <a:pt x="55704" y="423007"/>
                        <a:pt x="51663" y="421936"/>
                        <a:pt x="49110" y="419100"/>
                      </a:cubicBezTo>
                      <a:cubicBezTo>
                        <a:pt x="42030" y="411233"/>
                        <a:pt x="30060" y="393700"/>
                        <a:pt x="30060" y="393700"/>
                      </a:cubicBezTo>
                      <a:cubicBezTo>
                        <a:pt x="22511" y="371052"/>
                        <a:pt x="33215" y="398433"/>
                        <a:pt x="17360" y="374650"/>
                      </a:cubicBezTo>
                      <a:cubicBezTo>
                        <a:pt x="10787" y="364790"/>
                        <a:pt x="18540" y="364164"/>
                        <a:pt x="7835" y="355600"/>
                      </a:cubicBezTo>
                      <a:cubicBezTo>
                        <a:pt x="-2694" y="347177"/>
                        <a:pt x="-102" y="353483"/>
                        <a:pt x="1485" y="34925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4294007" y="3561457"/>
                  <a:ext cx="618711" cy="979556"/>
                </a:xfrm>
                <a:custGeom>
                  <a:avLst/>
                  <a:gdLst>
                    <a:gd name="connsiteX0" fmla="*/ 1768 w 618711"/>
                    <a:gd name="connsiteY0" fmla="*/ 143768 h 979556"/>
                    <a:gd name="connsiteX1" fmla="*/ 23993 w 618711"/>
                    <a:gd name="connsiteY1" fmla="*/ 134243 h 979556"/>
                    <a:gd name="connsiteX2" fmla="*/ 36693 w 618711"/>
                    <a:gd name="connsiteY2" fmla="*/ 131068 h 979556"/>
                    <a:gd name="connsiteX3" fmla="*/ 62093 w 618711"/>
                    <a:gd name="connsiteY3" fmla="*/ 118368 h 979556"/>
                    <a:gd name="connsiteX4" fmla="*/ 74793 w 618711"/>
                    <a:gd name="connsiteY4" fmla="*/ 112018 h 979556"/>
                    <a:gd name="connsiteX5" fmla="*/ 90668 w 618711"/>
                    <a:gd name="connsiteY5" fmla="*/ 108843 h 979556"/>
                    <a:gd name="connsiteX6" fmla="*/ 103368 w 618711"/>
                    <a:gd name="connsiteY6" fmla="*/ 105668 h 979556"/>
                    <a:gd name="connsiteX7" fmla="*/ 125593 w 618711"/>
                    <a:gd name="connsiteY7" fmla="*/ 102493 h 979556"/>
                    <a:gd name="connsiteX8" fmla="*/ 135118 w 618711"/>
                    <a:gd name="connsiteY8" fmla="*/ 99318 h 979556"/>
                    <a:gd name="connsiteX9" fmla="*/ 160518 w 618711"/>
                    <a:gd name="connsiteY9" fmla="*/ 92968 h 979556"/>
                    <a:gd name="connsiteX10" fmla="*/ 179568 w 618711"/>
                    <a:gd name="connsiteY10" fmla="*/ 86618 h 979556"/>
                    <a:gd name="connsiteX11" fmla="*/ 204968 w 618711"/>
                    <a:gd name="connsiteY11" fmla="*/ 83443 h 979556"/>
                    <a:gd name="connsiteX12" fmla="*/ 227193 w 618711"/>
                    <a:gd name="connsiteY12" fmla="*/ 77093 h 979556"/>
                    <a:gd name="connsiteX13" fmla="*/ 249418 w 618711"/>
                    <a:gd name="connsiteY13" fmla="*/ 70743 h 979556"/>
                    <a:gd name="connsiteX14" fmla="*/ 271643 w 618711"/>
                    <a:gd name="connsiteY14" fmla="*/ 54868 h 979556"/>
                    <a:gd name="connsiteX15" fmla="*/ 293868 w 618711"/>
                    <a:gd name="connsiteY15" fmla="*/ 42168 h 979556"/>
                    <a:gd name="connsiteX16" fmla="*/ 309743 w 618711"/>
                    <a:gd name="connsiteY16" fmla="*/ 38993 h 979556"/>
                    <a:gd name="connsiteX17" fmla="*/ 319268 w 618711"/>
                    <a:gd name="connsiteY17" fmla="*/ 35818 h 979556"/>
                    <a:gd name="connsiteX18" fmla="*/ 338318 w 618711"/>
                    <a:gd name="connsiteY18" fmla="*/ 32643 h 979556"/>
                    <a:gd name="connsiteX19" fmla="*/ 357368 w 618711"/>
                    <a:gd name="connsiteY19" fmla="*/ 23118 h 979556"/>
                    <a:gd name="connsiteX20" fmla="*/ 366893 w 618711"/>
                    <a:gd name="connsiteY20" fmla="*/ 19943 h 979556"/>
                    <a:gd name="connsiteX21" fmla="*/ 376418 w 618711"/>
                    <a:gd name="connsiteY21" fmla="*/ 10418 h 979556"/>
                    <a:gd name="connsiteX22" fmla="*/ 414518 w 618711"/>
                    <a:gd name="connsiteY22" fmla="*/ 4068 h 979556"/>
                    <a:gd name="connsiteX23" fmla="*/ 424043 w 618711"/>
                    <a:gd name="connsiteY23" fmla="*/ 893 h 979556"/>
                    <a:gd name="connsiteX24" fmla="*/ 427218 w 618711"/>
                    <a:gd name="connsiteY24" fmla="*/ 26293 h 979556"/>
                    <a:gd name="connsiteX25" fmla="*/ 436743 w 618711"/>
                    <a:gd name="connsiteY25" fmla="*/ 51693 h 979556"/>
                    <a:gd name="connsiteX26" fmla="*/ 446268 w 618711"/>
                    <a:gd name="connsiteY26" fmla="*/ 70743 h 979556"/>
                    <a:gd name="connsiteX27" fmla="*/ 452618 w 618711"/>
                    <a:gd name="connsiteY27" fmla="*/ 99318 h 979556"/>
                    <a:gd name="connsiteX28" fmla="*/ 458968 w 618711"/>
                    <a:gd name="connsiteY28" fmla="*/ 124718 h 979556"/>
                    <a:gd name="connsiteX29" fmla="*/ 462143 w 618711"/>
                    <a:gd name="connsiteY29" fmla="*/ 140593 h 979556"/>
                    <a:gd name="connsiteX30" fmla="*/ 465318 w 618711"/>
                    <a:gd name="connsiteY30" fmla="*/ 159643 h 979556"/>
                    <a:gd name="connsiteX31" fmla="*/ 468493 w 618711"/>
                    <a:gd name="connsiteY31" fmla="*/ 169168 h 979556"/>
                    <a:gd name="connsiteX32" fmla="*/ 471668 w 618711"/>
                    <a:gd name="connsiteY32" fmla="*/ 188218 h 979556"/>
                    <a:gd name="connsiteX33" fmla="*/ 474843 w 618711"/>
                    <a:gd name="connsiteY33" fmla="*/ 200918 h 979556"/>
                    <a:gd name="connsiteX34" fmla="*/ 478018 w 618711"/>
                    <a:gd name="connsiteY34" fmla="*/ 216793 h 979556"/>
                    <a:gd name="connsiteX35" fmla="*/ 484368 w 618711"/>
                    <a:gd name="connsiteY35" fmla="*/ 267593 h 979556"/>
                    <a:gd name="connsiteX36" fmla="*/ 497068 w 618711"/>
                    <a:gd name="connsiteY36" fmla="*/ 302518 h 979556"/>
                    <a:gd name="connsiteX37" fmla="*/ 503418 w 618711"/>
                    <a:gd name="connsiteY37" fmla="*/ 372368 h 979556"/>
                    <a:gd name="connsiteX38" fmla="*/ 509768 w 618711"/>
                    <a:gd name="connsiteY38" fmla="*/ 391418 h 979556"/>
                    <a:gd name="connsiteX39" fmla="*/ 519293 w 618711"/>
                    <a:gd name="connsiteY39" fmla="*/ 429518 h 979556"/>
                    <a:gd name="connsiteX40" fmla="*/ 522468 w 618711"/>
                    <a:gd name="connsiteY40" fmla="*/ 445393 h 979556"/>
                    <a:gd name="connsiteX41" fmla="*/ 528818 w 618711"/>
                    <a:gd name="connsiteY41" fmla="*/ 458093 h 979556"/>
                    <a:gd name="connsiteX42" fmla="*/ 538343 w 618711"/>
                    <a:gd name="connsiteY42" fmla="*/ 486668 h 979556"/>
                    <a:gd name="connsiteX43" fmla="*/ 544693 w 618711"/>
                    <a:gd name="connsiteY43" fmla="*/ 512068 h 979556"/>
                    <a:gd name="connsiteX44" fmla="*/ 554218 w 618711"/>
                    <a:gd name="connsiteY44" fmla="*/ 546993 h 979556"/>
                    <a:gd name="connsiteX45" fmla="*/ 560568 w 618711"/>
                    <a:gd name="connsiteY45" fmla="*/ 572393 h 979556"/>
                    <a:gd name="connsiteX46" fmla="*/ 566918 w 618711"/>
                    <a:gd name="connsiteY46" fmla="*/ 600968 h 979556"/>
                    <a:gd name="connsiteX47" fmla="*/ 570093 w 618711"/>
                    <a:gd name="connsiteY47" fmla="*/ 629543 h 979556"/>
                    <a:gd name="connsiteX48" fmla="*/ 573268 w 618711"/>
                    <a:gd name="connsiteY48" fmla="*/ 648593 h 979556"/>
                    <a:gd name="connsiteX49" fmla="*/ 576443 w 618711"/>
                    <a:gd name="connsiteY49" fmla="*/ 670818 h 979556"/>
                    <a:gd name="connsiteX50" fmla="*/ 582793 w 618711"/>
                    <a:gd name="connsiteY50" fmla="*/ 712093 h 979556"/>
                    <a:gd name="connsiteX51" fmla="*/ 589143 w 618711"/>
                    <a:gd name="connsiteY51" fmla="*/ 772418 h 979556"/>
                    <a:gd name="connsiteX52" fmla="*/ 595493 w 618711"/>
                    <a:gd name="connsiteY52" fmla="*/ 820043 h 979556"/>
                    <a:gd name="connsiteX53" fmla="*/ 598668 w 618711"/>
                    <a:gd name="connsiteY53" fmla="*/ 842268 h 979556"/>
                    <a:gd name="connsiteX54" fmla="*/ 601843 w 618711"/>
                    <a:gd name="connsiteY54" fmla="*/ 851793 h 979556"/>
                    <a:gd name="connsiteX55" fmla="*/ 608193 w 618711"/>
                    <a:gd name="connsiteY55" fmla="*/ 883543 h 979556"/>
                    <a:gd name="connsiteX56" fmla="*/ 611368 w 618711"/>
                    <a:gd name="connsiteY56" fmla="*/ 899418 h 979556"/>
                    <a:gd name="connsiteX57" fmla="*/ 614543 w 618711"/>
                    <a:gd name="connsiteY57" fmla="*/ 943868 h 979556"/>
                    <a:gd name="connsiteX58" fmla="*/ 617718 w 618711"/>
                    <a:gd name="connsiteY58" fmla="*/ 953393 h 979556"/>
                    <a:gd name="connsiteX59" fmla="*/ 370068 w 618711"/>
                    <a:gd name="connsiteY59" fmla="*/ 959743 h 979556"/>
                    <a:gd name="connsiteX60" fmla="*/ 338318 w 618711"/>
                    <a:gd name="connsiteY60" fmla="*/ 966093 h 979556"/>
                    <a:gd name="connsiteX61" fmla="*/ 322443 w 618711"/>
                    <a:gd name="connsiteY61" fmla="*/ 969268 h 979556"/>
                    <a:gd name="connsiteX62" fmla="*/ 233543 w 618711"/>
                    <a:gd name="connsiteY62" fmla="*/ 972443 h 979556"/>
                    <a:gd name="connsiteX63" fmla="*/ 176393 w 618711"/>
                    <a:gd name="connsiteY63" fmla="*/ 978793 h 979556"/>
                    <a:gd name="connsiteX64" fmla="*/ 160518 w 618711"/>
                    <a:gd name="connsiteY64" fmla="*/ 972443 h 979556"/>
                    <a:gd name="connsiteX65" fmla="*/ 157343 w 618711"/>
                    <a:gd name="connsiteY65" fmla="*/ 902593 h 979556"/>
                    <a:gd name="connsiteX66" fmla="*/ 150993 w 618711"/>
                    <a:gd name="connsiteY66" fmla="*/ 877193 h 979556"/>
                    <a:gd name="connsiteX67" fmla="*/ 147818 w 618711"/>
                    <a:gd name="connsiteY67" fmla="*/ 848618 h 979556"/>
                    <a:gd name="connsiteX68" fmla="*/ 144643 w 618711"/>
                    <a:gd name="connsiteY68" fmla="*/ 829568 h 979556"/>
                    <a:gd name="connsiteX69" fmla="*/ 138293 w 618711"/>
                    <a:gd name="connsiteY69" fmla="*/ 540643 h 979556"/>
                    <a:gd name="connsiteX70" fmla="*/ 128768 w 618711"/>
                    <a:gd name="connsiteY70" fmla="*/ 512068 h 979556"/>
                    <a:gd name="connsiteX71" fmla="*/ 125593 w 618711"/>
                    <a:gd name="connsiteY71" fmla="*/ 499368 h 979556"/>
                    <a:gd name="connsiteX72" fmla="*/ 122418 w 618711"/>
                    <a:gd name="connsiteY72" fmla="*/ 483493 h 979556"/>
                    <a:gd name="connsiteX73" fmla="*/ 112893 w 618711"/>
                    <a:gd name="connsiteY73" fmla="*/ 470793 h 979556"/>
                    <a:gd name="connsiteX74" fmla="*/ 106543 w 618711"/>
                    <a:gd name="connsiteY74" fmla="*/ 458093 h 979556"/>
                    <a:gd name="connsiteX75" fmla="*/ 97018 w 618711"/>
                    <a:gd name="connsiteY75" fmla="*/ 448568 h 979556"/>
                    <a:gd name="connsiteX76" fmla="*/ 90668 w 618711"/>
                    <a:gd name="connsiteY76" fmla="*/ 439043 h 979556"/>
                    <a:gd name="connsiteX77" fmla="*/ 71618 w 618711"/>
                    <a:gd name="connsiteY77" fmla="*/ 419993 h 979556"/>
                    <a:gd name="connsiteX78" fmla="*/ 68443 w 618711"/>
                    <a:gd name="connsiteY78" fmla="*/ 404118 h 979556"/>
                    <a:gd name="connsiteX79" fmla="*/ 62093 w 618711"/>
                    <a:gd name="connsiteY79" fmla="*/ 394593 h 979556"/>
                    <a:gd name="connsiteX80" fmla="*/ 55743 w 618711"/>
                    <a:gd name="connsiteY80" fmla="*/ 369193 h 979556"/>
                    <a:gd name="connsiteX81" fmla="*/ 46218 w 618711"/>
                    <a:gd name="connsiteY81" fmla="*/ 302518 h 979556"/>
                    <a:gd name="connsiteX82" fmla="*/ 39868 w 618711"/>
                    <a:gd name="connsiteY82" fmla="*/ 289818 h 979556"/>
                    <a:gd name="connsiteX83" fmla="*/ 30343 w 618711"/>
                    <a:gd name="connsiteY83" fmla="*/ 270768 h 979556"/>
                    <a:gd name="connsiteX84" fmla="*/ 23993 w 618711"/>
                    <a:gd name="connsiteY84" fmla="*/ 242193 h 979556"/>
                    <a:gd name="connsiteX85" fmla="*/ 20818 w 618711"/>
                    <a:gd name="connsiteY85" fmla="*/ 232668 h 979556"/>
                    <a:gd name="connsiteX86" fmla="*/ 17643 w 618711"/>
                    <a:gd name="connsiteY86" fmla="*/ 200918 h 979556"/>
                    <a:gd name="connsiteX87" fmla="*/ 11293 w 618711"/>
                    <a:gd name="connsiteY87" fmla="*/ 181868 h 979556"/>
                    <a:gd name="connsiteX88" fmla="*/ 4943 w 618711"/>
                    <a:gd name="connsiteY88" fmla="*/ 156468 h 979556"/>
                    <a:gd name="connsiteX89" fmla="*/ 1768 w 618711"/>
                    <a:gd name="connsiteY89" fmla="*/ 146943 h 979556"/>
                    <a:gd name="connsiteX90" fmla="*/ 1768 w 618711"/>
                    <a:gd name="connsiteY90" fmla="*/ 143768 h 979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18711" h="979556">
                      <a:moveTo>
                        <a:pt x="1768" y="143768"/>
                      </a:moveTo>
                      <a:cubicBezTo>
                        <a:pt x="5472" y="141651"/>
                        <a:pt x="16418" y="136997"/>
                        <a:pt x="23993" y="134243"/>
                      </a:cubicBezTo>
                      <a:cubicBezTo>
                        <a:pt x="28094" y="132752"/>
                        <a:pt x="32665" y="132746"/>
                        <a:pt x="36693" y="131068"/>
                      </a:cubicBezTo>
                      <a:cubicBezTo>
                        <a:pt x="45431" y="127427"/>
                        <a:pt x="53626" y="122601"/>
                        <a:pt x="62093" y="118368"/>
                      </a:cubicBezTo>
                      <a:cubicBezTo>
                        <a:pt x="66326" y="116251"/>
                        <a:pt x="70152" y="112946"/>
                        <a:pt x="74793" y="112018"/>
                      </a:cubicBezTo>
                      <a:cubicBezTo>
                        <a:pt x="80085" y="110960"/>
                        <a:pt x="85400" y="110014"/>
                        <a:pt x="90668" y="108843"/>
                      </a:cubicBezTo>
                      <a:cubicBezTo>
                        <a:pt x="94928" y="107896"/>
                        <a:pt x="99075" y="106449"/>
                        <a:pt x="103368" y="105668"/>
                      </a:cubicBezTo>
                      <a:cubicBezTo>
                        <a:pt x="110731" y="104329"/>
                        <a:pt x="118185" y="103551"/>
                        <a:pt x="125593" y="102493"/>
                      </a:cubicBezTo>
                      <a:cubicBezTo>
                        <a:pt x="128768" y="101435"/>
                        <a:pt x="131889" y="100199"/>
                        <a:pt x="135118" y="99318"/>
                      </a:cubicBezTo>
                      <a:cubicBezTo>
                        <a:pt x="143538" y="97022"/>
                        <a:pt x="152239" y="95728"/>
                        <a:pt x="160518" y="92968"/>
                      </a:cubicBezTo>
                      <a:cubicBezTo>
                        <a:pt x="166868" y="90851"/>
                        <a:pt x="172926" y="87448"/>
                        <a:pt x="179568" y="86618"/>
                      </a:cubicBezTo>
                      <a:lnTo>
                        <a:pt x="204968" y="83443"/>
                      </a:lnTo>
                      <a:cubicBezTo>
                        <a:pt x="227806" y="75830"/>
                        <a:pt x="199286" y="85066"/>
                        <a:pt x="227193" y="77093"/>
                      </a:cubicBezTo>
                      <a:cubicBezTo>
                        <a:pt x="259077" y="67983"/>
                        <a:pt x="209716" y="80669"/>
                        <a:pt x="249418" y="70743"/>
                      </a:cubicBezTo>
                      <a:cubicBezTo>
                        <a:pt x="271866" y="55778"/>
                        <a:pt x="244076" y="74559"/>
                        <a:pt x="271643" y="54868"/>
                      </a:cubicBezTo>
                      <a:cubicBezTo>
                        <a:pt x="277740" y="50513"/>
                        <a:pt x="286892" y="44493"/>
                        <a:pt x="293868" y="42168"/>
                      </a:cubicBezTo>
                      <a:cubicBezTo>
                        <a:pt x="298988" y="40461"/>
                        <a:pt x="304508" y="40302"/>
                        <a:pt x="309743" y="38993"/>
                      </a:cubicBezTo>
                      <a:cubicBezTo>
                        <a:pt x="312990" y="38181"/>
                        <a:pt x="316001" y="36544"/>
                        <a:pt x="319268" y="35818"/>
                      </a:cubicBezTo>
                      <a:cubicBezTo>
                        <a:pt x="325552" y="34421"/>
                        <a:pt x="332034" y="34040"/>
                        <a:pt x="338318" y="32643"/>
                      </a:cubicBezTo>
                      <a:cubicBezTo>
                        <a:pt x="352683" y="29451"/>
                        <a:pt x="343668" y="29968"/>
                        <a:pt x="357368" y="23118"/>
                      </a:cubicBezTo>
                      <a:cubicBezTo>
                        <a:pt x="360361" y="21621"/>
                        <a:pt x="363718" y="21001"/>
                        <a:pt x="366893" y="19943"/>
                      </a:cubicBezTo>
                      <a:cubicBezTo>
                        <a:pt x="370068" y="16768"/>
                        <a:pt x="372519" y="12646"/>
                        <a:pt x="376418" y="10418"/>
                      </a:cubicBezTo>
                      <a:cubicBezTo>
                        <a:pt x="382292" y="7062"/>
                        <a:pt x="414322" y="4092"/>
                        <a:pt x="414518" y="4068"/>
                      </a:cubicBezTo>
                      <a:cubicBezTo>
                        <a:pt x="417693" y="3010"/>
                        <a:pt x="422383" y="-2013"/>
                        <a:pt x="424043" y="893"/>
                      </a:cubicBezTo>
                      <a:cubicBezTo>
                        <a:pt x="428276" y="8301"/>
                        <a:pt x="425815" y="17877"/>
                        <a:pt x="427218" y="26293"/>
                      </a:cubicBezTo>
                      <a:cubicBezTo>
                        <a:pt x="429879" y="42257"/>
                        <a:pt x="430244" y="36530"/>
                        <a:pt x="436743" y="51693"/>
                      </a:cubicBezTo>
                      <a:cubicBezTo>
                        <a:pt x="444630" y="70096"/>
                        <a:pt x="434065" y="52438"/>
                        <a:pt x="446268" y="70743"/>
                      </a:cubicBezTo>
                      <a:cubicBezTo>
                        <a:pt x="457270" y="114753"/>
                        <a:pt x="440526" y="46918"/>
                        <a:pt x="452618" y="99318"/>
                      </a:cubicBezTo>
                      <a:cubicBezTo>
                        <a:pt x="454580" y="107822"/>
                        <a:pt x="457256" y="116160"/>
                        <a:pt x="458968" y="124718"/>
                      </a:cubicBezTo>
                      <a:cubicBezTo>
                        <a:pt x="460026" y="130010"/>
                        <a:pt x="461178" y="135284"/>
                        <a:pt x="462143" y="140593"/>
                      </a:cubicBezTo>
                      <a:cubicBezTo>
                        <a:pt x="463295" y="146927"/>
                        <a:pt x="463921" y="153359"/>
                        <a:pt x="465318" y="159643"/>
                      </a:cubicBezTo>
                      <a:cubicBezTo>
                        <a:pt x="466044" y="162910"/>
                        <a:pt x="467767" y="165901"/>
                        <a:pt x="468493" y="169168"/>
                      </a:cubicBezTo>
                      <a:cubicBezTo>
                        <a:pt x="469890" y="175452"/>
                        <a:pt x="470405" y="181905"/>
                        <a:pt x="471668" y="188218"/>
                      </a:cubicBezTo>
                      <a:cubicBezTo>
                        <a:pt x="472524" y="192497"/>
                        <a:pt x="473896" y="196658"/>
                        <a:pt x="474843" y="200918"/>
                      </a:cubicBezTo>
                      <a:cubicBezTo>
                        <a:pt x="476014" y="206186"/>
                        <a:pt x="476960" y="211501"/>
                        <a:pt x="478018" y="216793"/>
                      </a:cubicBezTo>
                      <a:cubicBezTo>
                        <a:pt x="479528" y="233405"/>
                        <a:pt x="479895" y="251190"/>
                        <a:pt x="484368" y="267593"/>
                      </a:cubicBezTo>
                      <a:cubicBezTo>
                        <a:pt x="487862" y="280404"/>
                        <a:pt x="492199" y="290345"/>
                        <a:pt x="497068" y="302518"/>
                      </a:cubicBezTo>
                      <a:cubicBezTo>
                        <a:pt x="497731" y="311804"/>
                        <a:pt x="500192" y="357316"/>
                        <a:pt x="503418" y="372368"/>
                      </a:cubicBezTo>
                      <a:cubicBezTo>
                        <a:pt x="504820" y="378913"/>
                        <a:pt x="509768" y="391418"/>
                        <a:pt x="509768" y="391418"/>
                      </a:cubicBezTo>
                      <a:cubicBezTo>
                        <a:pt x="517195" y="450837"/>
                        <a:pt x="507094" y="392921"/>
                        <a:pt x="519293" y="429518"/>
                      </a:cubicBezTo>
                      <a:cubicBezTo>
                        <a:pt x="521000" y="434638"/>
                        <a:pt x="520761" y="440273"/>
                        <a:pt x="522468" y="445393"/>
                      </a:cubicBezTo>
                      <a:cubicBezTo>
                        <a:pt x="523965" y="449883"/>
                        <a:pt x="527119" y="453675"/>
                        <a:pt x="528818" y="458093"/>
                      </a:cubicBezTo>
                      <a:cubicBezTo>
                        <a:pt x="532422" y="467464"/>
                        <a:pt x="535908" y="476928"/>
                        <a:pt x="538343" y="486668"/>
                      </a:cubicBezTo>
                      <a:cubicBezTo>
                        <a:pt x="540460" y="495135"/>
                        <a:pt x="543611" y="503408"/>
                        <a:pt x="544693" y="512068"/>
                      </a:cubicBezTo>
                      <a:cubicBezTo>
                        <a:pt x="548341" y="541254"/>
                        <a:pt x="543135" y="530368"/>
                        <a:pt x="554218" y="546993"/>
                      </a:cubicBezTo>
                      <a:lnTo>
                        <a:pt x="560568" y="572393"/>
                      </a:lnTo>
                      <a:cubicBezTo>
                        <a:pt x="562879" y="581637"/>
                        <a:pt x="565574" y="591563"/>
                        <a:pt x="566918" y="600968"/>
                      </a:cubicBezTo>
                      <a:cubicBezTo>
                        <a:pt x="568273" y="610455"/>
                        <a:pt x="568826" y="620043"/>
                        <a:pt x="570093" y="629543"/>
                      </a:cubicBezTo>
                      <a:cubicBezTo>
                        <a:pt x="570944" y="635924"/>
                        <a:pt x="572289" y="642230"/>
                        <a:pt x="573268" y="648593"/>
                      </a:cubicBezTo>
                      <a:cubicBezTo>
                        <a:pt x="574406" y="655990"/>
                        <a:pt x="575305" y="663421"/>
                        <a:pt x="576443" y="670818"/>
                      </a:cubicBezTo>
                      <a:cubicBezTo>
                        <a:pt x="579162" y="688488"/>
                        <a:pt x="580668" y="693680"/>
                        <a:pt x="582793" y="712093"/>
                      </a:cubicBezTo>
                      <a:cubicBezTo>
                        <a:pt x="585111" y="732179"/>
                        <a:pt x="586284" y="752402"/>
                        <a:pt x="589143" y="772418"/>
                      </a:cubicBezTo>
                      <a:cubicBezTo>
                        <a:pt x="597123" y="828281"/>
                        <a:pt x="587287" y="758495"/>
                        <a:pt x="595493" y="820043"/>
                      </a:cubicBezTo>
                      <a:cubicBezTo>
                        <a:pt x="596482" y="827461"/>
                        <a:pt x="597200" y="834930"/>
                        <a:pt x="598668" y="842268"/>
                      </a:cubicBezTo>
                      <a:cubicBezTo>
                        <a:pt x="599324" y="845550"/>
                        <a:pt x="601090" y="848532"/>
                        <a:pt x="601843" y="851793"/>
                      </a:cubicBezTo>
                      <a:cubicBezTo>
                        <a:pt x="604270" y="862310"/>
                        <a:pt x="606076" y="872960"/>
                        <a:pt x="608193" y="883543"/>
                      </a:cubicBezTo>
                      <a:lnTo>
                        <a:pt x="611368" y="899418"/>
                      </a:lnTo>
                      <a:cubicBezTo>
                        <a:pt x="612426" y="914235"/>
                        <a:pt x="612807" y="929115"/>
                        <a:pt x="614543" y="943868"/>
                      </a:cubicBezTo>
                      <a:cubicBezTo>
                        <a:pt x="614934" y="947192"/>
                        <a:pt x="621058" y="953176"/>
                        <a:pt x="617718" y="953393"/>
                      </a:cubicBezTo>
                      <a:cubicBezTo>
                        <a:pt x="535314" y="958744"/>
                        <a:pt x="452618" y="957626"/>
                        <a:pt x="370068" y="959743"/>
                      </a:cubicBezTo>
                      <a:cubicBezTo>
                        <a:pt x="347605" y="965359"/>
                        <a:pt x="366862" y="960903"/>
                        <a:pt x="338318" y="966093"/>
                      </a:cubicBezTo>
                      <a:cubicBezTo>
                        <a:pt x="333009" y="967058"/>
                        <a:pt x="327830" y="968942"/>
                        <a:pt x="322443" y="969268"/>
                      </a:cubicBezTo>
                      <a:cubicBezTo>
                        <a:pt x="292845" y="971062"/>
                        <a:pt x="263176" y="971385"/>
                        <a:pt x="233543" y="972443"/>
                      </a:cubicBezTo>
                      <a:cubicBezTo>
                        <a:pt x="212187" y="979562"/>
                        <a:pt x="211846" y="980566"/>
                        <a:pt x="176393" y="978793"/>
                      </a:cubicBezTo>
                      <a:cubicBezTo>
                        <a:pt x="170701" y="978508"/>
                        <a:pt x="165810" y="974560"/>
                        <a:pt x="160518" y="972443"/>
                      </a:cubicBezTo>
                      <a:cubicBezTo>
                        <a:pt x="159460" y="949160"/>
                        <a:pt x="159662" y="925785"/>
                        <a:pt x="157343" y="902593"/>
                      </a:cubicBezTo>
                      <a:cubicBezTo>
                        <a:pt x="156475" y="893909"/>
                        <a:pt x="150993" y="877193"/>
                        <a:pt x="150993" y="877193"/>
                      </a:cubicBezTo>
                      <a:cubicBezTo>
                        <a:pt x="149935" y="867668"/>
                        <a:pt x="149085" y="858118"/>
                        <a:pt x="147818" y="848618"/>
                      </a:cubicBezTo>
                      <a:cubicBezTo>
                        <a:pt x="146967" y="842237"/>
                        <a:pt x="144842" y="836003"/>
                        <a:pt x="144643" y="829568"/>
                      </a:cubicBezTo>
                      <a:cubicBezTo>
                        <a:pt x="141665" y="733282"/>
                        <a:pt x="157185" y="635104"/>
                        <a:pt x="138293" y="540643"/>
                      </a:cubicBezTo>
                      <a:cubicBezTo>
                        <a:pt x="131335" y="505853"/>
                        <a:pt x="140035" y="542114"/>
                        <a:pt x="128768" y="512068"/>
                      </a:cubicBezTo>
                      <a:cubicBezTo>
                        <a:pt x="127236" y="507982"/>
                        <a:pt x="126540" y="503628"/>
                        <a:pt x="125593" y="499368"/>
                      </a:cubicBezTo>
                      <a:cubicBezTo>
                        <a:pt x="124422" y="494100"/>
                        <a:pt x="124610" y="488424"/>
                        <a:pt x="122418" y="483493"/>
                      </a:cubicBezTo>
                      <a:cubicBezTo>
                        <a:pt x="120269" y="478657"/>
                        <a:pt x="115698" y="475280"/>
                        <a:pt x="112893" y="470793"/>
                      </a:cubicBezTo>
                      <a:cubicBezTo>
                        <a:pt x="110385" y="466779"/>
                        <a:pt x="109294" y="461944"/>
                        <a:pt x="106543" y="458093"/>
                      </a:cubicBezTo>
                      <a:cubicBezTo>
                        <a:pt x="103933" y="454439"/>
                        <a:pt x="99893" y="452017"/>
                        <a:pt x="97018" y="448568"/>
                      </a:cubicBezTo>
                      <a:cubicBezTo>
                        <a:pt x="94575" y="445637"/>
                        <a:pt x="93203" y="441895"/>
                        <a:pt x="90668" y="439043"/>
                      </a:cubicBezTo>
                      <a:cubicBezTo>
                        <a:pt x="84702" y="432331"/>
                        <a:pt x="71618" y="419993"/>
                        <a:pt x="71618" y="419993"/>
                      </a:cubicBezTo>
                      <a:cubicBezTo>
                        <a:pt x="70560" y="414701"/>
                        <a:pt x="70338" y="409171"/>
                        <a:pt x="68443" y="404118"/>
                      </a:cubicBezTo>
                      <a:cubicBezTo>
                        <a:pt x="67103" y="400545"/>
                        <a:pt x="63397" y="398179"/>
                        <a:pt x="62093" y="394593"/>
                      </a:cubicBezTo>
                      <a:cubicBezTo>
                        <a:pt x="59111" y="386391"/>
                        <a:pt x="55743" y="369193"/>
                        <a:pt x="55743" y="369193"/>
                      </a:cubicBezTo>
                      <a:cubicBezTo>
                        <a:pt x="54711" y="357842"/>
                        <a:pt x="51980" y="314041"/>
                        <a:pt x="46218" y="302518"/>
                      </a:cubicBezTo>
                      <a:cubicBezTo>
                        <a:pt x="44101" y="298285"/>
                        <a:pt x="42216" y="293927"/>
                        <a:pt x="39868" y="289818"/>
                      </a:cubicBezTo>
                      <a:cubicBezTo>
                        <a:pt x="31917" y="275903"/>
                        <a:pt x="34501" y="285321"/>
                        <a:pt x="30343" y="270768"/>
                      </a:cubicBezTo>
                      <a:cubicBezTo>
                        <a:pt x="23824" y="247953"/>
                        <a:pt x="30540" y="268382"/>
                        <a:pt x="23993" y="242193"/>
                      </a:cubicBezTo>
                      <a:cubicBezTo>
                        <a:pt x="23181" y="238946"/>
                        <a:pt x="21876" y="235843"/>
                        <a:pt x="20818" y="232668"/>
                      </a:cubicBezTo>
                      <a:cubicBezTo>
                        <a:pt x="19760" y="222085"/>
                        <a:pt x="19603" y="211372"/>
                        <a:pt x="17643" y="200918"/>
                      </a:cubicBezTo>
                      <a:cubicBezTo>
                        <a:pt x="16409" y="194339"/>
                        <a:pt x="12916" y="188362"/>
                        <a:pt x="11293" y="181868"/>
                      </a:cubicBezTo>
                      <a:cubicBezTo>
                        <a:pt x="9176" y="173401"/>
                        <a:pt x="7703" y="164747"/>
                        <a:pt x="4943" y="156468"/>
                      </a:cubicBezTo>
                      <a:cubicBezTo>
                        <a:pt x="3885" y="153293"/>
                        <a:pt x="2318" y="150244"/>
                        <a:pt x="1768" y="146943"/>
                      </a:cubicBezTo>
                      <a:cubicBezTo>
                        <a:pt x="1246" y="143811"/>
                        <a:pt x="-1936" y="145885"/>
                        <a:pt x="1768" y="143768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3924886" y="4332849"/>
                  <a:ext cx="1012874" cy="2715065"/>
                </a:xfrm>
                <a:custGeom>
                  <a:avLst/>
                  <a:gdLst>
                    <a:gd name="connsiteX0" fmla="*/ 562708 w 1012874"/>
                    <a:gd name="connsiteY0" fmla="*/ 281354 h 2715065"/>
                    <a:gd name="connsiteX1" fmla="*/ 590843 w 1012874"/>
                    <a:gd name="connsiteY1" fmla="*/ 70339 h 2715065"/>
                    <a:gd name="connsiteX2" fmla="*/ 604911 w 1012874"/>
                    <a:gd name="connsiteY2" fmla="*/ 28136 h 2715065"/>
                    <a:gd name="connsiteX3" fmla="*/ 647114 w 1012874"/>
                    <a:gd name="connsiteY3" fmla="*/ 14068 h 2715065"/>
                    <a:gd name="connsiteX4" fmla="*/ 717452 w 1012874"/>
                    <a:gd name="connsiteY4" fmla="*/ 0 h 2715065"/>
                    <a:gd name="connsiteX5" fmla="*/ 787791 w 1012874"/>
                    <a:gd name="connsiteY5" fmla="*/ 14068 h 2715065"/>
                    <a:gd name="connsiteX6" fmla="*/ 886265 w 1012874"/>
                    <a:gd name="connsiteY6" fmla="*/ 70339 h 2715065"/>
                    <a:gd name="connsiteX7" fmla="*/ 928468 w 1012874"/>
                    <a:gd name="connsiteY7" fmla="*/ 154745 h 2715065"/>
                    <a:gd name="connsiteX8" fmla="*/ 942536 w 1012874"/>
                    <a:gd name="connsiteY8" fmla="*/ 196948 h 2715065"/>
                    <a:gd name="connsiteX9" fmla="*/ 970671 w 1012874"/>
                    <a:gd name="connsiteY9" fmla="*/ 239151 h 2715065"/>
                    <a:gd name="connsiteX10" fmla="*/ 1012874 w 1012874"/>
                    <a:gd name="connsiteY10" fmla="*/ 323557 h 2715065"/>
                    <a:gd name="connsiteX11" fmla="*/ 998806 w 1012874"/>
                    <a:gd name="connsiteY11" fmla="*/ 576776 h 2715065"/>
                    <a:gd name="connsiteX12" fmla="*/ 970671 w 1012874"/>
                    <a:gd name="connsiteY12" fmla="*/ 703385 h 2715065"/>
                    <a:gd name="connsiteX13" fmla="*/ 956603 w 1012874"/>
                    <a:gd name="connsiteY13" fmla="*/ 773723 h 2715065"/>
                    <a:gd name="connsiteX14" fmla="*/ 942536 w 1012874"/>
                    <a:gd name="connsiteY14" fmla="*/ 815926 h 2715065"/>
                    <a:gd name="connsiteX15" fmla="*/ 928468 w 1012874"/>
                    <a:gd name="connsiteY15" fmla="*/ 872197 h 2715065"/>
                    <a:gd name="connsiteX16" fmla="*/ 914400 w 1012874"/>
                    <a:gd name="connsiteY16" fmla="*/ 914400 h 2715065"/>
                    <a:gd name="connsiteX17" fmla="*/ 900332 w 1012874"/>
                    <a:gd name="connsiteY17" fmla="*/ 970671 h 2715065"/>
                    <a:gd name="connsiteX18" fmla="*/ 872197 w 1012874"/>
                    <a:gd name="connsiteY18" fmla="*/ 1012874 h 2715065"/>
                    <a:gd name="connsiteX19" fmla="*/ 844062 w 1012874"/>
                    <a:gd name="connsiteY19" fmla="*/ 1097280 h 2715065"/>
                    <a:gd name="connsiteX20" fmla="*/ 829994 w 1012874"/>
                    <a:gd name="connsiteY20" fmla="*/ 1139483 h 2715065"/>
                    <a:gd name="connsiteX21" fmla="*/ 815926 w 1012874"/>
                    <a:gd name="connsiteY21" fmla="*/ 1209822 h 2715065"/>
                    <a:gd name="connsiteX22" fmla="*/ 801859 w 1012874"/>
                    <a:gd name="connsiteY22" fmla="*/ 1294228 h 2715065"/>
                    <a:gd name="connsiteX23" fmla="*/ 773723 w 1012874"/>
                    <a:gd name="connsiteY23" fmla="*/ 1392702 h 2715065"/>
                    <a:gd name="connsiteX24" fmla="*/ 745588 w 1012874"/>
                    <a:gd name="connsiteY24" fmla="*/ 1434905 h 2715065"/>
                    <a:gd name="connsiteX25" fmla="*/ 731520 w 1012874"/>
                    <a:gd name="connsiteY25" fmla="*/ 1477108 h 2715065"/>
                    <a:gd name="connsiteX26" fmla="*/ 703385 w 1012874"/>
                    <a:gd name="connsiteY26" fmla="*/ 1519311 h 2715065"/>
                    <a:gd name="connsiteX27" fmla="*/ 689317 w 1012874"/>
                    <a:gd name="connsiteY27" fmla="*/ 1561514 h 2715065"/>
                    <a:gd name="connsiteX28" fmla="*/ 661182 w 1012874"/>
                    <a:gd name="connsiteY28" fmla="*/ 1674056 h 2715065"/>
                    <a:gd name="connsiteX29" fmla="*/ 633046 w 1012874"/>
                    <a:gd name="connsiteY29" fmla="*/ 1772529 h 2715065"/>
                    <a:gd name="connsiteX30" fmla="*/ 604911 w 1012874"/>
                    <a:gd name="connsiteY30" fmla="*/ 1856936 h 2715065"/>
                    <a:gd name="connsiteX31" fmla="*/ 548640 w 1012874"/>
                    <a:gd name="connsiteY31" fmla="*/ 1941342 h 2715065"/>
                    <a:gd name="connsiteX32" fmla="*/ 520505 w 1012874"/>
                    <a:gd name="connsiteY32" fmla="*/ 1983545 h 2715065"/>
                    <a:gd name="connsiteX33" fmla="*/ 478302 w 1012874"/>
                    <a:gd name="connsiteY33" fmla="*/ 2124222 h 2715065"/>
                    <a:gd name="connsiteX34" fmla="*/ 450166 w 1012874"/>
                    <a:gd name="connsiteY34" fmla="*/ 2208628 h 2715065"/>
                    <a:gd name="connsiteX35" fmla="*/ 436099 w 1012874"/>
                    <a:gd name="connsiteY35" fmla="*/ 2250831 h 2715065"/>
                    <a:gd name="connsiteX36" fmla="*/ 407963 w 1012874"/>
                    <a:gd name="connsiteY36" fmla="*/ 2335237 h 2715065"/>
                    <a:gd name="connsiteX37" fmla="*/ 393896 w 1012874"/>
                    <a:gd name="connsiteY37" fmla="*/ 2377440 h 2715065"/>
                    <a:gd name="connsiteX38" fmla="*/ 351692 w 1012874"/>
                    <a:gd name="connsiteY38" fmla="*/ 2602523 h 2715065"/>
                    <a:gd name="connsiteX39" fmla="*/ 323557 w 1012874"/>
                    <a:gd name="connsiteY39" fmla="*/ 2658794 h 2715065"/>
                    <a:gd name="connsiteX40" fmla="*/ 239151 w 1012874"/>
                    <a:gd name="connsiteY40" fmla="*/ 2715065 h 2715065"/>
                    <a:gd name="connsiteX41" fmla="*/ 56271 w 1012874"/>
                    <a:gd name="connsiteY41" fmla="*/ 2644726 h 2715065"/>
                    <a:gd name="connsiteX42" fmla="*/ 28136 w 1012874"/>
                    <a:gd name="connsiteY42" fmla="*/ 2602523 h 2715065"/>
                    <a:gd name="connsiteX43" fmla="*/ 0 w 1012874"/>
                    <a:gd name="connsiteY43" fmla="*/ 2518117 h 2715065"/>
                    <a:gd name="connsiteX44" fmla="*/ 14068 w 1012874"/>
                    <a:gd name="connsiteY44" fmla="*/ 2363373 h 2715065"/>
                    <a:gd name="connsiteX45" fmla="*/ 28136 w 1012874"/>
                    <a:gd name="connsiteY45" fmla="*/ 2082019 h 2715065"/>
                    <a:gd name="connsiteX46" fmla="*/ 42203 w 1012874"/>
                    <a:gd name="connsiteY46" fmla="*/ 2039816 h 2715065"/>
                    <a:gd name="connsiteX47" fmla="*/ 70339 w 1012874"/>
                    <a:gd name="connsiteY47" fmla="*/ 1871003 h 2715065"/>
                    <a:gd name="connsiteX48" fmla="*/ 112542 w 1012874"/>
                    <a:gd name="connsiteY48" fmla="*/ 1702191 h 2715065"/>
                    <a:gd name="connsiteX49" fmla="*/ 126609 w 1012874"/>
                    <a:gd name="connsiteY49" fmla="*/ 1631853 h 2715065"/>
                    <a:gd name="connsiteX50" fmla="*/ 154745 w 1012874"/>
                    <a:gd name="connsiteY50" fmla="*/ 1547446 h 2715065"/>
                    <a:gd name="connsiteX51" fmla="*/ 182880 w 1012874"/>
                    <a:gd name="connsiteY51" fmla="*/ 1350499 h 2715065"/>
                    <a:gd name="connsiteX52" fmla="*/ 225083 w 1012874"/>
                    <a:gd name="connsiteY52" fmla="*/ 1223889 h 2715065"/>
                    <a:gd name="connsiteX53" fmla="*/ 239151 w 1012874"/>
                    <a:gd name="connsiteY53" fmla="*/ 1181686 h 2715065"/>
                    <a:gd name="connsiteX54" fmla="*/ 295422 w 1012874"/>
                    <a:gd name="connsiteY54" fmla="*/ 1012874 h 2715065"/>
                    <a:gd name="connsiteX55" fmla="*/ 337625 w 1012874"/>
                    <a:gd name="connsiteY55" fmla="*/ 829994 h 2715065"/>
                    <a:gd name="connsiteX56" fmla="*/ 365760 w 1012874"/>
                    <a:gd name="connsiteY56" fmla="*/ 787791 h 2715065"/>
                    <a:gd name="connsiteX57" fmla="*/ 422031 w 1012874"/>
                    <a:gd name="connsiteY57" fmla="*/ 717453 h 2715065"/>
                    <a:gd name="connsiteX58" fmla="*/ 464234 w 1012874"/>
                    <a:gd name="connsiteY58" fmla="*/ 562708 h 2715065"/>
                    <a:gd name="connsiteX59" fmla="*/ 492369 w 1012874"/>
                    <a:gd name="connsiteY59" fmla="*/ 267286 h 2715065"/>
                    <a:gd name="connsiteX60" fmla="*/ 506437 w 1012874"/>
                    <a:gd name="connsiteY60" fmla="*/ 225083 h 2715065"/>
                    <a:gd name="connsiteX61" fmla="*/ 548640 w 1012874"/>
                    <a:gd name="connsiteY61" fmla="*/ 196948 h 271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012874" h="2715065">
                      <a:moveTo>
                        <a:pt x="562708" y="281354"/>
                      </a:moveTo>
                      <a:cubicBezTo>
                        <a:pt x="569479" y="220414"/>
                        <a:pt x="576813" y="133476"/>
                        <a:pt x="590843" y="70339"/>
                      </a:cubicBezTo>
                      <a:cubicBezTo>
                        <a:pt x="594060" y="55863"/>
                        <a:pt x="594426" y="38621"/>
                        <a:pt x="604911" y="28136"/>
                      </a:cubicBezTo>
                      <a:cubicBezTo>
                        <a:pt x="615396" y="17651"/>
                        <a:pt x="632728" y="17665"/>
                        <a:pt x="647114" y="14068"/>
                      </a:cubicBezTo>
                      <a:cubicBezTo>
                        <a:pt x="670310" y="8269"/>
                        <a:pt x="694006" y="4689"/>
                        <a:pt x="717452" y="0"/>
                      </a:cubicBezTo>
                      <a:cubicBezTo>
                        <a:pt x="740898" y="4689"/>
                        <a:pt x="765107" y="6507"/>
                        <a:pt x="787791" y="14068"/>
                      </a:cubicBezTo>
                      <a:cubicBezTo>
                        <a:pt x="823491" y="25968"/>
                        <a:pt x="855390" y="49755"/>
                        <a:pt x="886265" y="70339"/>
                      </a:cubicBezTo>
                      <a:cubicBezTo>
                        <a:pt x="921620" y="176410"/>
                        <a:pt x="873930" y="45671"/>
                        <a:pt x="928468" y="154745"/>
                      </a:cubicBezTo>
                      <a:cubicBezTo>
                        <a:pt x="935100" y="168008"/>
                        <a:pt x="935904" y="183685"/>
                        <a:pt x="942536" y="196948"/>
                      </a:cubicBezTo>
                      <a:cubicBezTo>
                        <a:pt x="950097" y="212070"/>
                        <a:pt x="963110" y="224029"/>
                        <a:pt x="970671" y="239151"/>
                      </a:cubicBezTo>
                      <a:cubicBezTo>
                        <a:pt x="1028914" y="355636"/>
                        <a:pt x="932243" y="202609"/>
                        <a:pt x="1012874" y="323557"/>
                      </a:cubicBezTo>
                      <a:cubicBezTo>
                        <a:pt x="1008185" y="407963"/>
                        <a:pt x="1005826" y="492532"/>
                        <a:pt x="998806" y="576776"/>
                      </a:cubicBezTo>
                      <a:cubicBezTo>
                        <a:pt x="989128" y="692911"/>
                        <a:pt x="990210" y="625231"/>
                        <a:pt x="970671" y="703385"/>
                      </a:cubicBezTo>
                      <a:cubicBezTo>
                        <a:pt x="964872" y="726581"/>
                        <a:pt x="962402" y="750527"/>
                        <a:pt x="956603" y="773723"/>
                      </a:cubicBezTo>
                      <a:cubicBezTo>
                        <a:pt x="953007" y="788109"/>
                        <a:pt x="946610" y="801668"/>
                        <a:pt x="942536" y="815926"/>
                      </a:cubicBezTo>
                      <a:cubicBezTo>
                        <a:pt x="937225" y="834516"/>
                        <a:pt x="933780" y="853607"/>
                        <a:pt x="928468" y="872197"/>
                      </a:cubicBezTo>
                      <a:cubicBezTo>
                        <a:pt x="924394" y="886455"/>
                        <a:pt x="918474" y="900142"/>
                        <a:pt x="914400" y="914400"/>
                      </a:cubicBezTo>
                      <a:cubicBezTo>
                        <a:pt x="909088" y="932990"/>
                        <a:pt x="907948" y="952900"/>
                        <a:pt x="900332" y="970671"/>
                      </a:cubicBezTo>
                      <a:cubicBezTo>
                        <a:pt x="893672" y="986211"/>
                        <a:pt x="879064" y="997424"/>
                        <a:pt x="872197" y="1012874"/>
                      </a:cubicBezTo>
                      <a:cubicBezTo>
                        <a:pt x="860152" y="1039975"/>
                        <a:pt x="853440" y="1069145"/>
                        <a:pt x="844062" y="1097280"/>
                      </a:cubicBezTo>
                      <a:cubicBezTo>
                        <a:pt x="839373" y="1111348"/>
                        <a:pt x="832902" y="1124942"/>
                        <a:pt x="829994" y="1139483"/>
                      </a:cubicBezTo>
                      <a:cubicBezTo>
                        <a:pt x="825305" y="1162929"/>
                        <a:pt x="820203" y="1186297"/>
                        <a:pt x="815926" y="1209822"/>
                      </a:cubicBezTo>
                      <a:cubicBezTo>
                        <a:pt x="810824" y="1237885"/>
                        <a:pt x="807453" y="1266259"/>
                        <a:pt x="801859" y="1294228"/>
                      </a:cubicBezTo>
                      <a:cubicBezTo>
                        <a:pt x="798854" y="1309253"/>
                        <a:pt x="782662" y="1374824"/>
                        <a:pt x="773723" y="1392702"/>
                      </a:cubicBezTo>
                      <a:cubicBezTo>
                        <a:pt x="766162" y="1407824"/>
                        <a:pt x="753149" y="1419783"/>
                        <a:pt x="745588" y="1434905"/>
                      </a:cubicBezTo>
                      <a:cubicBezTo>
                        <a:pt x="738956" y="1448168"/>
                        <a:pt x="738152" y="1463845"/>
                        <a:pt x="731520" y="1477108"/>
                      </a:cubicBezTo>
                      <a:cubicBezTo>
                        <a:pt x="723959" y="1492230"/>
                        <a:pt x="710946" y="1504189"/>
                        <a:pt x="703385" y="1519311"/>
                      </a:cubicBezTo>
                      <a:cubicBezTo>
                        <a:pt x="696753" y="1532574"/>
                        <a:pt x="693219" y="1547208"/>
                        <a:pt x="689317" y="1561514"/>
                      </a:cubicBezTo>
                      <a:cubicBezTo>
                        <a:pt x="679143" y="1598820"/>
                        <a:pt x="673410" y="1637372"/>
                        <a:pt x="661182" y="1674056"/>
                      </a:cubicBezTo>
                      <a:cubicBezTo>
                        <a:pt x="613916" y="1815851"/>
                        <a:pt x="686023" y="1595937"/>
                        <a:pt x="633046" y="1772529"/>
                      </a:cubicBezTo>
                      <a:cubicBezTo>
                        <a:pt x="624524" y="1800936"/>
                        <a:pt x="612104" y="1828164"/>
                        <a:pt x="604911" y="1856936"/>
                      </a:cubicBezTo>
                      <a:cubicBezTo>
                        <a:pt x="586742" y="1929609"/>
                        <a:pt x="606930" y="1902481"/>
                        <a:pt x="548640" y="1941342"/>
                      </a:cubicBezTo>
                      <a:cubicBezTo>
                        <a:pt x="539262" y="1955410"/>
                        <a:pt x="527372" y="1968095"/>
                        <a:pt x="520505" y="1983545"/>
                      </a:cubicBezTo>
                      <a:cubicBezTo>
                        <a:pt x="489890" y="2052428"/>
                        <a:pt x="497192" y="2061257"/>
                        <a:pt x="478302" y="2124222"/>
                      </a:cubicBezTo>
                      <a:cubicBezTo>
                        <a:pt x="469780" y="2152629"/>
                        <a:pt x="459544" y="2180493"/>
                        <a:pt x="450166" y="2208628"/>
                      </a:cubicBezTo>
                      <a:lnTo>
                        <a:pt x="436099" y="2250831"/>
                      </a:lnTo>
                      <a:lnTo>
                        <a:pt x="407963" y="2335237"/>
                      </a:lnTo>
                      <a:lnTo>
                        <a:pt x="393896" y="2377440"/>
                      </a:lnTo>
                      <a:cubicBezTo>
                        <a:pt x="373544" y="2642009"/>
                        <a:pt x="415122" y="2491521"/>
                        <a:pt x="351692" y="2602523"/>
                      </a:cubicBezTo>
                      <a:cubicBezTo>
                        <a:pt x="341288" y="2620731"/>
                        <a:pt x="338386" y="2643965"/>
                        <a:pt x="323557" y="2658794"/>
                      </a:cubicBezTo>
                      <a:cubicBezTo>
                        <a:pt x="299647" y="2682705"/>
                        <a:pt x="239151" y="2715065"/>
                        <a:pt x="239151" y="2715065"/>
                      </a:cubicBezTo>
                      <a:cubicBezTo>
                        <a:pt x="135910" y="2703593"/>
                        <a:pt x="111500" y="2727571"/>
                        <a:pt x="56271" y="2644726"/>
                      </a:cubicBezTo>
                      <a:cubicBezTo>
                        <a:pt x="46893" y="2630658"/>
                        <a:pt x="35003" y="2617973"/>
                        <a:pt x="28136" y="2602523"/>
                      </a:cubicBezTo>
                      <a:cubicBezTo>
                        <a:pt x="16091" y="2575422"/>
                        <a:pt x="0" y="2518117"/>
                        <a:pt x="0" y="2518117"/>
                      </a:cubicBezTo>
                      <a:cubicBezTo>
                        <a:pt x="4689" y="2466536"/>
                        <a:pt x="10733" y="2415060"/>
                        <a:pt x="14068" y="2363373"/>
                      </a:cubicBezTo>
                      <a:cubicBezTo>
                        <a:pt x="20114" y="2269666"/>
                        <a:pt x="20001" y="2175568"/>
                        <a:pt x="28136" y="2082019"/>
                      </a:cubicBezTo>
                      <a:cubicBezTo>
                        <a:pt x="29421" y="2067246"/>
                        <a:pt x="39295" y="2054357"/>
                        <a:pt x="42203" y="2039816"/>
                      </a:cubicBezTo>
                      <a:cubicBezTo>
                        <a:pt x="53391" y="1983877"/>
                        <a:pt x="63263" y="1927610"/>
                        <a:pt x="70339" y="1871003"/>
                      </a:cubicBezTo>
                      <a:cubicBezTo>
                        <a:pt x="87007" y="1737653"/>
                        <a:pt x="67499" y="1792276"/>
                        <a:pt x="112542" y="1702191"/>
                      </a:cubicBezTo>
                      <a:cubicBezTo>
                        <a:pt x="117231" y="1678745"/>
                        <a:pt x="120318" y="1654921"/>
                        <a:pt x="126609" y="1631853"/>
                      </a:cubicBezTo>
                      <a:cubicBezTo>
                        <a:pt x="134412" y="1603240"/>
                        <a:pt x="154745" y="1547446"/>
                        <a:pt x="154745" y="1547446"/>
                      </a:cubicBezTo>
                      <a:cubicBezTo>
                        <a:pt x="164123" y="1481797"/>
                        <a:pt x="161909" y="1413411"/>
                        <a:pt x="182880" y="1350499"/>
                      </a:cubicBezTo>
                      <a:lnTo>
                        <a:pt x="225083" y="1223889"/>
                      </a:lnTo>
                      <a:cubicBezTo>
                        <a:pt x="229772" y="1209821"/>
                        <a:pt x="235555" y="1196072"/>
                        <a:pt x="239151" y="1181686"/>
                      </a:cubicBezTo>
                      <a:cubicBezTo>
                        <a:pt x="272372" y="1048800"/>
                        <a:pt x="249993" y="1103731"/>
                        <a:pt x="295422" y="1012874"/>
                      </a:cubicBezTo>
                      <a:cubicBezTo>
                        <a:pt x="301908" y="967470"/>
                        <a:pt x="309535" y="872129"/>
                        <a:pt x="337625" y="829994"/>
                      </a:cubicBezTo>
                      <a:cubicBezTo>
                        <a:pt x="347003" y="815926"/>
                        <a:pt x="355198" y="800993"/>
                        <a:pt x="365760" y="787791"/>
                      </a:cubicBezTo>
                      <a:cubicBezTo>
                        <a:pt x="394993" y="751250"/>
                        <a:pt x="400380" y="766168"/>
                        <a:pt x="422031" y="717453"/>
                      </a:cubicBezTo>
                      <a:cubicBezTo>
                        <a:pt x="447991" y="659043"/>
                        <a:pt x="452199" y="622881"/>
                        <a:pt x="464234" y="562708"/>
                      </a:cubicBezTo>
                      <a:cubicBezTo>
                        <a:pt x="468327" y="513591"/>
                        <a:pt x="482220" y="328182"/>
                        <a:pt x="492369" y="267286"/>
                      </a:cubicBezTo>
                      <a:cubicBezTo>
                        <a:pt x="494807" y="252659"/>
                        <a:pt x="495951" y="235568"/>
                        <a:pt x="506437" y="225083"/>
                      </a:cubicBezTo>
                      <a:cubicBezTo>
                        <a:pt x="553089" y="178432"/>
                        <a:pt x="548640" y="235680"/>
                        <a:pt x="548640" y="196948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145" name="Freeform 144"/>
          <p:cNvSpPr/>
          <p:nvPr/>
        </p:nvSpPr>
        <p:spPr>
          <a:xfrm>
            <a:off x="3286125" y="261655"/>
            <a:ext cx="1143000" cy="1057558"/>
          </a:xfrm>
          <a:custGeom>
            <a:avLst/>
            <a:gdLst>
              <a:gd name="connsiteX0" fmla="*/ 595313 w 1143000"/>
              <a:gd name="connsiteY0" fmla="*/ 283 h 1057558"/>
              <a:gd name="connsiteX1" fmla="*/ 571500 w 1143000"/>
              <a:gd name="connsiteY1" fmla="*/ 9808 h 1057558"/>
              <a:gd name="connsiteX2" fmla="*/ 538163 w 1143000"/>
              <a:gd name="connsiteY2" fmla="*/ 52670 h 1057558"/>
              <a:gd name="connsiteX3" fmla="*/ 519113 w 1143000"/>
              <a:gd name="connsiteY3" fmla="*/ 71720 h 1057558"/>
              <a:gd name="connsiteX4" fmla="*/ 500063 w 1143000"/>
              <a:gd name="connsiteY4" fmla="*/ 100295 h 1057558"/>
              <a:gd name="connsiteX5" fmla="*/ 485775 w 1143000"/>
              <a:gd name="connsiteY5" fmla="*/ 119345 h 1057558"/>
              <a:gd name="connsiteX6" fmla="*/ 457200 w 1143000"/>
              <a:gd name="connsiteY6" fmla="*/ 152683 h 1057558"/>
              <a:gd name="connsiteX7" fmla="*/ 409575 w 1143000"/>
              <a:gd name="connsiteY7" fmla="*/ 190783 h 1057558"/>
              <a:gd name="connsiteX8" fmla="*/ 371475 w 1143000"/>
              <a:gd name="connsiteY8" fmla="*/ 238408 h 1057558"/>
              <a:gd name="connsiteX9" fmla="*/ 357188 w 1143000"/>
              <a:gd name="connsiteY9" fmla="*/ 257458 h 1057558"/>
              <a:gd name="connsiteX10" fmla="*/ 314325 w 1143000"/>
              <a:gd name="connsiteY10" fmla="*/ 305083 h 1057558"/>
              <a:gd name="connsiteX11" fmla="*/ 280988 w 1143000"/>
              <a:gd name="connsiteY11" fmla="*/ 343183 h 1057558"/>
              <a:gd name="connsiteX12" fmla="*/ 261938 w 1143000"/>
              <a:gd name="connsiteY12" fmla="*/ 371758 h 1057558"/>
              <a:gd name="connsiteX13" fmla="*/ 252413 w 1143000"/>
              <a:gd name="connsiteY13" fmla="*/ 386045 h 1057558"/>
              <a:gd name="connsiteX14" fmla="*/ 228600 w 1143000"/>
              <a:gd name="connsiteY14" fmla="*/ 409858 h 1057558"/>
              <a:gd name="connsiteX15" fmla="*/ 209550 w 1143000"/>
              <a:gd name="connsiteY15" fmla="*/ 438433 h 1057558"/>
              <a:gd name="connsiteX16" fmla="*/ 195263 w 1143000"/>
              <a:gd name="connsiteY16" fmla="*/ 457483 h 1057558"/>
              <a:gd name="connsiteX17" fmla="*/ 166688 w 1143000"/>
              <a:gd name="connsiteY17" fmla="*/ 471770 h 1057558"/>
              <a:gd name="connsiteX18" fmla="*/ 138113 w 1143000"/>
              <a:gd name="connsiteY18" fmla="*/ 486058 h 1057558"/>
              <a:gd name="connsiteX19" fmla="*/ 109538 w 1143000"/>
              <a:gd name="connsiteY19" fmla="*/ 500345 h 1057558"/>
              <a:gd name="connsiteX20" fmla="*/ 90488 w 1143000"/>
              <a:gd name="connsiteY20" fmla="*/ 524158 h 1057558"/>
              <a:gd name="connsiteX21" fmla="*/ 61913 w 1143000"/>
              <a:gd name="connsiteY21" fmla="*/ 547970 h 1057558"/>
              <a:gd name="connsiteX22" fmla="*/ 33338 w 1143000"/>
              <a:gd name="connsiteY22" fmla="*/ 571783 h 1057558"/>
              <a:gd name="connsiteX23" fmla="*/ 28575 w 1143000"/>
              <a:gd name="connsiteY23" fmla="*/ 638458 h 1057558"/>
              <a:gd name="connsiteX24" fmla="*/ 19050 w 1143000"/>
              <a:gd name="connsiteY24" fmla="*/ 667033 h 1057558"/>
              <a:gd name="connsiteX25" fmla="*/ 9525 w 1143000"/>
              <a:gd name="connsiteY25" fmla="*/ 700370 h 1057558"/>
              <a:gd name="connsiteX26" fmla="*/ 0 w 1143000"/>
              <a:gd name="connsiteY26" fmla="*/ 719420 h 1057558"/>
              <a:gd name="connsiteX27" fmla="*/ 4763 w 1143000"/>
              <a:gd name="connsiteY27" fmla="*/ 767045 h 1057558"/>
              <a:gd name="connsiteX28" fmla="*/ 19050 w 1143000"/>
              <a:gd name="connsiteY28" fmla="*/ 776570 h 1057558"/>
              <a:gd name="connsiteX29" fmla="*/ 33338 w 1143000"/>
              <a:gd name="connsiteY29" fmla="*/ 795620 h 1057558"/>
              <a:gd name="connsiteX30" fmla="*/ 80963 w 1143000"/>
              <a:gd name="connsiteY30" fmla="*/ 809908 h 1057558"/>
              <a:gd name="connsiteX31" fmla="*/ 119063 w 1143000"/>
              <a:gd name="connsiteY31" fmla="*/ 833720 h 1057558"/>
              <a:gd name="connsiteX32" fmla="*/ 138113 w 1143000"/>
              <a:gd name="connsiteY32" fmla="*/ 843245 h 1057558"/>
              <a:gd name="connsiteX33" fmla="*/ 161925 w 1143000"/>
              <a:gd name="connsiteY33" fmla="*/ 871820 h 1057558"/>
              <a:gd name="connsiteX34" fmla="*/ 176213 w 1143000"/>
              <a:gd name="connsiteY34" fmla="*/ 881345 h 1057558"/>
              <a:gd name="connsiteX35" fmla="*/ 185738 w 1143000"/>
              <a:gd name="connsiteY35" fmla="*/ 895633 h 1057558"/>
              <a:gd name="connsiteX36" fmla="*/ 190500 w 1143000"/>
              <a:gd name="connsiteY36" fmla="*/ 909920 h 1057558"/>
              <a:gd name="connsiteX37" fmla="*/ 204788 w 1143000"/>
              <a:gd name="connsiteY37" fmla="*/ 914683 h 1057558"/>
              <a:gd name="connsiteX38" fmla="*/ 219075 w 1143000"/>
              <a:gd name="connsiteY38" fmla="*/ 928970 h 1057558"/>
              <a:gd name="connsiteX39" fmla="*/ 223838 w 1143000"/>
              <a:gd name="connsiteY39" fmla="*/ 952783 h 1057558"/>
              <a:gd name="connsiteX40" fmla="*/ 228600 w 1143000"/>
              <a:gd name="connsiteY40" fmla="*/ 971833 h 1057558"/>
              <a:gd name="connsiteX41" fmla="*/ 266700 w 1143000"/>
              <a:gd name="connsiteY41" fmla="*/ 1014695 h 1057558"/>
              <a:gd name="connsiteX42" fmla="*/ 295275 w 1143000"/>
              <a:gd name="connsiteY42" fmla="*/ 1038508 h 1057558"/>
              <a:gd name="connsiteX43" fmla="*/ 319088 w 1143000"/>
              <a:gd name="connsiteY43" fmla="*/ 1043270 h 1057558"/>
              <a:gd name="connsiteX44" fmla="*/ 357188 w 1143000"/>
              <a:gd name="connsiteY44" fmla="*/ 1038508 h 1057558"/>
              <a:gd name="connsiteX45" fmla="*/ 385763 w 1143000"/>
              <a:gd name="connsiteY45" fmla="*/ 1024220 h 1057558"/>
              <a:gd name="connsiteX46" fmla="*/ 400050 w 1143000"/>
              <a:gd name="connsiteY46" fmla="*/ 1019458 h 1057558"/>
              <a:gd name="connsiteX47" fmla="*/ 423863 w 1143000"/>
              <a:gd name="connsiteY47" fmla="*/ 976595 h 1057558"/>
              <a:gd name="connsiteX48" fmla="*/ 438150 w 1143000"/>
              <a:gd name="connsiteY48" fmla="*/ 962308 h 1057558"/>
              <a:gd name="connsiteX49" fmla="*/ 447675 w 1143000"/>
              <a:gd name="connsiteY49" fmla="*/ 948020 h 1057558"/>
              <a:gd name="connsiteX50" fmla="*/ 481013 w 1143000"/>
              <a:gd name="connsiteY50" fmla="*/ 919445 h 1057558"/>
              <a:gd name="connsiteX51" fmla="*/ 504825 w 1143000"/>
              <a:gd name="connsiteY51" fmla="*/ 890870 h 1057558"/>
              <a:gd name="connsiteX52" fmla="*/ 528638 w 1143000"/>
              <a:gd name="connsiteY52" fmla="*/ 867058 h 1057558"/>
              <a:gd name="connsiteX53" fmla="*/ 571500 w 1143000"/>
              <a:gd name="connsiteY53" fmla="*/ 862295 h 1057558"/>
              <a:gd name="connsiteX54" fmla="*/ 581025 w 1143000"/>
              <a:gd name="connsiteY54" fmla="*/ 914683 h 1057558"/>
              <a:gd name="connsiteX55" fmla="*/ 590550 w 1143000"/>
              <a:gd name="connsiteY55" fmla="*/ 928970 h 1057558"/>
              <a:gd name="connsiteX56" fmla="*/ 604838 w 1143000"/>
              <a:gd name="connsiteY56" fmla="*/ 1033745 h 1057558"/>
              <a:gd name="connsiteX57" fmla="*/ 619125 w 1143000"/>
              <a:gd name="connsiteY57" fmla="*/ 1048033 h 1057558"/>
              <a:gd name="connsiteX58" fmla="*/ 647700 w 1143000"/>
              <a:gd name="connsiteY58" fmla="*/ 1057558 h 1057558"/>
              <a:gd name="connsiteX59" fmla="*/ 671513 w 1143000"/>
              <a:gd name="connsiteY59" fmla="*/ 1033745 h 1057558"/>
              <a:gd name="connsiteX60" fmla="*/ 690563 w 1143000"/>
              <a:gd name="connsiteY60" fmla="*/ 1019458 h 1057558"/>
              <a:gd name="connsiteX61" fmla="*/ 714375 w 1143000"/>
              <a:gd name="connsiteY61" fmla="*/ 967070 h 1057558"/>
              <a:gd name="connsiteX62" fmla="*/ 733425 w 1143000"/>
              <a:gd name="connsiteY62" fmla="*/ 938495 h 1057558"/>
              <a:gd name="connsiteX63" fmla="*/ 747713 w 1143000"/>
              <a:gd name="connsiteY63" fmla="*/ 909920 h 1057558"/>
              <a:gd name="connsiteX64" fmla="*/ 771525 w 1143000"/>
              <a:gd name="connsiteY64" fmla="*/ 871820 h 1057558"/>
              <a:gd name="connsiteX65" fmla="*/ 785813 w 1143000"/>
              <a:gd name="connsiteY65" fmla="*/ 862295 h 1057558"/>
              <a:gd name="connsiteX66" fmla="*/ 814388 w 1143000"/>
              <a:gd name="connsiteY66" fmla="*/ 833720 h 1057558"/>
              <a:gd name="connsiteX67" fmla="*/ 842963 w 1143000"/>
              <a:gd name="connsiteY67" fmla="*/ 814670 h 1057558"/>
              <a:gd name="connsiteX68" fmla="*/ 866775 w 1143000"/>
              <a:gd name="connsiteY68" fmla="*/ 790858 h 1057558"/>
              <a:gd name="connsiteX69" fmla="*/ 895350 w 1143000"/>
              <a:gd name="connsiteY69" fmla="*/ 767045 h 1057558"/>
              <a:gd name="connsiteX70" fmla="*/ 919163 w 1143000"/>
              <a:gd name="connsiteY70" fmla="*/ 738470 h 1057558"/>
              <a:gd name="connsiteX71" fmla="*/ 938213 w 1143000"/>
              <a:gd name="connsiteY71" fmla="*/ 709895 h 1057558"/>
              <a:gd name="connsiteX72" fmla="*/ 947738 w 1143000"/>
              <a:gd name="connsiteY72" fmla="*/ 695608 h 1057558"/>
              <a:gd name="connsiteX73" fmla="*/ 957263 w 1143000"/>
              <a:gd name="connsiteY73" fmla="*/ 681320 h 1057558"/>
              <a:gd name="connsiteX74" fmla="*/ 1000125 w 1143000"/>
              <a:gd name="connsiteY74" fmla="*/ 671795 h 1057558"/>
              <a:gd name="connsiteX75" fmla="*/ 1019175 w 1143000"/>
              <a:gd name="connsiteY75" fmla="*/ 667033 h 1057558"/>
              <a:gd name="connsiteX76" fmla="*/ 1104900 w 1143000"/>
              <a:gd name="connsiteY76" fmla="*/ 657508 h 1057558"/>
              <a:gd name="connsiteX77" fmla="*/ 1119188 w 1143000"/>
              <a:gd name="connsiteY77" fmla="*/ 633695 h 1057558"/>
              <a:gd name="connsiteX78" fmla="*/ 1143000 w 1143000"/>
              <a:gd name="connsiteY78" fmla="*/ 600358 h 1057558"/>
              <a:gd name="connsiteX79" fmla="*/ 1138238 w 1143000"/>
              <a:gd name="connsiteY79" fmla="*/ 381283 h 1057558"/>
              <a:gd name="connsiteX80" fmla="*/ 1128713 w 1143000"/>
              <a:gd name="connsiteY80" fmla="*/ 362233 h 1057558"/>
              <a:gd name="connsiteX81" fmla="*/ 1123950 w 1143000"/>
              <a:gd name="connsiteY81" fmla="*/ 324133 h 1057558"/>
              <a:gd name="connsiteX82" fmla="*/ 1119188 w 1143000"/>
              <a:gd name="connsiteY82" fmla="*/ 305083 h 1057558"/>
              <a:gd name="connsiteX83" fmla="*/ 1109663 w 1143000"/>
              <a:gd name="connsiteY83" fmla="*/ 257458 h 1057558"/>
              <a:gd name="connsiteX84" fmla="*/ 1100138 w 1143000"/>
              <a:gd name="connsiteY84" fmla="*/ 228883 h 1057558"/>
              <a:gd name="connsiteX85" fmla="*/ 1057275 w 1143000"/>
              <a:gd name="connsiteY85" fmla="*/ 200308 h 1057558"/>
              <a:gd name="connsiteX86" fmla="*/ 1033463 w 1143000"/>
              <a:gd name="connsiteY86" fmla="*/ 176495 h 1057558"/>
              <a:gd name="connsiteX87" fmla="*/ 1004888 w 1143000"/>
              <a:gd name="connsiteY87" fmla="*/ 166970 h 1057558"/>
              <a:gd name="connsiteX88" fmla="*/ 985838 w 1143000"/>
              <a:gd name="connsiteY88" fmla="*/ 157445 h 1057558"/>
              <a:gd name="connsiteX89" fmla="*/ 971550 w 1143000"/>
              <a:gd name="connsiteY89" fmla="*/ 147920 h 1057558"/>
              <a:gd name="connsiteX90" fmla="*/ 933450 w 1143000"/>
              <a:gd name="connsiteY90" fmla="*/ 143158 h 1057558"/>
              <a:gd name="connsiteX91" fmla="*/ 895350 w 1143000"/>
              <a:gd name="connsiteY91" fmla="*/ 128870 h 1057558"/>
              <a:gd name="connsiteX92" fmla="*/ 876300 w 1143000"/>
              <a:gd name="connsiteY92" fmla="*/ 124108 h 1057558"/>
              <a:gd name="connsiteX93" fmla="*/ 862013 w 1143000"/>
              <a:gd name="connsiteY93" fmla="*/ 114583 h 1057558"/>
              <a:gd name="connsiteX94" fmla="*/ 790575 w 1143000"/>
              <a:gd name="connsiteY94" fmla="*/ 105058 h 1057558"/>
              <a:gd name="connsiteX95" fmla="*/ 776288 w 1143000"/>
              <a:gd name="connsiteY95" fmla="*/ 100295 h 1057558"/>
              <a:gd name="connsiteX96" fmla="*/ 723900 w 1143000"/>
              <a:gd name="connsiteY96" fmla="*/ 86008 h 1057558"/>
              <a:gd name="connsiteX97" fmla="*/ 695325 w 1143000"/>
              <a:gd name="connsiteY97" fmla="*/ 71720 h 1057558"/>
              <a:gd name="connsiteX98" fmla="*/ 681038 w 1143000"/>
              <a:gd name="connsiteY98" fmla="*/ 62195 h 1057558"/>
              <a:gd name="connsiteX99" fmla="*/ 661988 w 1143000"/>
              <a:gd name="connsiteY99" fmla="*/ 57433 h 1057558"/>
              <a:gd name="connsiteX100" fmla="*/ 633413 w 1143000"/>
              <a:gd name="connsiteY100" fmla="*/ 47908 h 1057558"/>
              <a:gd name="connsiteX101" fmla="*/ 628650 w 1143000"/>
              <a:gd name="connsiteY101" fmla="*/ 33620 h 1057558"/>
              <a:gd name="connsiteX102" fmla="*/ 614363 w 1143000"/>
              <a:gd name="connsiteY102" fmla="*/ 28858 h 1057558"/>
              <a:gd name="connsiteX103" fmla="*/ 600075 w 1143000"/>
              <a:gd name="connsiteY103" fmla="*/ 19333 h 1057558"/>
              <a:gd name="connsiteX104" fmla="*/ 595313 w 1143000"/>
              <a:gd name="connsiteY104" fmla="*/ 283 h 105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143000" h="1057558">
                <a:moveTo>
                  <a:pt x="595313" y="283"/>
                </a:moveTo>
                <a:cubicBezTo>
                  <a:pt x="590551" y="-1304"/>
                  <a:pt x="577802" y="4031"/>
                  <a:pt x="571500" y="9808"/>
                </a:cubicBezTo>
                <a:cubicBezTo>
                  <a:pt x="558157" y="22039"/>
                  <a:pt x="550962" y="39871"/>
                  <a:pt x="538163" y="52670"/>
                </a:cubicBezTo>
                <a:cubicBezTo>
                  <a:pt x="531813" y="59020"/>
                  <a:pt x="524723" y="64708"/>
                  <a:pt x="519113" y="71720"/>
                </a:cubicBezTo>
                <a:cubicBezTo>
                  <a:pt x="511962" y="80659"/>
                  <a:pt x="506932" y="91137"/>
                  <a:pt x="500063" y="100295"/>
                </a:cubicBezTo>
                <a:cubicBezTo>
                  <a:pt x="495300" y="106645"/>
                  <a:pt x="490801" y="113202"/>
                  <a:pt x="485775" y="119345"/>
                </a:cubicBezTo>
                <a:cubicBezTo>
                  <a:pt x="476507" y="130673"/>
                  <a:pt x="467878" y="142673"/>
                  <a:pt x="457200" y="152683"/>
                </a:cubicBezTo>
                <a:cubicBezTo>
                  <a:pt x="442369" y="166588"/>
                  <a:pt x="422275" y="174908"/>
                  <a:pt x="409575" y="190783"/>
                </a:cubicBezTo>
                <a:cubicBezTo>
                  <a:pt x="396875" y="206658"/>
                  <a:pt x="384035" y="222422"/>
                  <a:pt x="371475" y="238408"/>
                </a:cubicBezTo>
                <a:cubicBezTo>
                  <a:pt x="366571" y="244649"/>
                  <a:pt x="362801" y="251845"/>
                  <a:pt x="357188" y="257458"/>
                </a:cubicBezTo>
                <a:cubicBezTo>
                  <a:pt x="272384" y="342262"/>
                  <a:pt x="366522" y="245431"/>
                  <a:pt x="314325" y="305083"/>
                </a:cubicBezTo>
                <a:cubicBezTo>
                  <a:pt x="271174" y="354398"/>
                  <a:pt x="317005" y="295159"/>
                  <a:pt x="280988" y="343183"/>
                </a:cubicBezTo>
                <a:cubicBezTo>
                  <a:pt x="272618" y="368290"/>
                  <a:pt x="281756" y="347975"/>
                  <a:pt x="261938" y="371758"/>
                </a:cubicBezTo>
                <a:cubicBezTo>
                  <a:pt x="258274" y="376155"/>
                  <a:pt x="256182" y="381738"/>
                  <a:pt x="252413" y="386045"/>
                </a:cubicBezTo>
                <a:cubicBezTo>
                  <a:pt x="245021" y="394493"/>
                  <a:pt x="236538" y="401920"/>
                  <a:pt x="228600" y="409858"/>
                </a:cubicBezTo>
                <a:cubicBezTo>
                  <a:pt x="220500" y="434161"/>
                  <a:pt x="229009" y="415730"/>
                  <a:pt x="209550" y="438433"/>
                </a:cubicBezTo>
                <a:cubicBezTo>
                  <a:pt x="204384" y="444460"/>
                  <a:pt x="200876" y="451870"/>
                  <a:pt x="195263" y="457483"/>
                </a:cubicBezTo>
                <a:cubicBezTo>
                  <a:pt x="186031" y="466715"/>
                  <a:pt x="178308" y="467897"/>
                  <a:pt x="166688" y="471770"/>
                </a:cubicBezTo>
                <a:cubicBezTo>
                  <a:pt x="125739" y="499068"/>
                  <a:pt x="177549" y="466339"/>
                  <a:pt x="138113" y="486058"/>
                </a:cubicBezTo>
                <a:cubicBezTo>
                  <a:pt x="101192" y="504519"/>
                  <a:pt x="145441" y="488378"/>
                  <a:pt x="109538" y="500345"/>
                </a:cubicBezTo>
                <a:cubicBezTo>
                  <a:pt x="77582" y="521648"/>
                  <a:pt x="108892" y="496552"/>
                  <a:pt x="90488" y="524158"/>
                </a:cubicBezTo>
                <a:cubicBezTo>
                  <a:pt x="80055" y="539808"/>
                  <a:pt x="75088" y="536990"/>
                  <a:pt x="61913" y="547970"/>
                </a:cubicBezTo>
                <a:cubicBezTo>
                  <a:pt x="25244" y="578528"/>
                  <a:pt x="68809" y="548135"/>
                  <a:pt x="33338" y="571783"/>
                </a:cubicBezTo>
                <a:cubicBezTo>
                  <a:pt x="31750" y="594008"/>
                  <a:pt x="31880" y="616423"/>
                  <a:pt x="28575" y="638458"/>
                </a:cubicBezTo>
                <a:cubicBezTo>
                  <a:pt x="27086" y="648387"/>
                  <a:pt x="21485" y="657292"/>
                  <a:pt x="19050" y="667033"/>
                </a:cubicBezTo>
                <a:cubicBezTo>
                  <a:pt x="16632" y="676708"/>
                  <a:pt x="13627" y="690799"/>
                  <a:pt x="9525" y="700370"/>
                </a:cubicBezTo>
                <a:cubicBezTo>
                  <a:pt x="6728" y="706895"/>
                  <a:pt x="3175" y="713070"/>
                  <a:pt x="0" y="719420"/>
                </a:cubicBezTo>
                <a:cubicBezTo>
                  <a:pt x="1588" y="735295"/>
                  <a:pt x="-282" y="751910"/>
                  <a:pt x="4763" y="767045"/>
                </a:cubicBezTo>
                <a:cubicBezTo>
                  <a:pt x="6573" y="772475"/>
                  <a:pt x="15003" y="772523"/>
                  <a:pt x="19050" y="776570"/>
                </a:cubicBezTo>
                <a:cubicBezTo>
                  <a:pt x="24663" y="782183"/>
                  <a:pt x="26733" y="791217"/>
                  <a:pt x="33338" y="795620"/>
                </a:cubicBezTo>
                <a:cubicBezTo>
                  <a:pt x="47293" y="804923"/>
                  <a:pt x="65752" y="804204"/>
                  <a:pt x="80963" y="809908"/>
                </a:cubicBezTo>
                <a:cubicBezTo>
                  <a:pt x="105097" y="818959"/>
                  <a:pt x="96586" y="819672"/>
                  <a:pt x="119063" y="833720"/>
                </a:cubicBezTo>
                <a:cubicBezTo>
                  <a:pt x="125083" y="837483"/>
                  <a:pt x="131763" y="840070"/>
                  <a:pt x="138113" y="843245"/>
                </a:cubicBezTo>
                <a:cubicBezTo>
                  <a:pt x="147478" y="857293"/>
                  <a:pt x="148174" y="860361"/>
                  <a:pt x="161925" y="871820"/>
                </a:cubicBezTo>
                <a:cubicBezTo>
                  <a:pt x="166322" y="875484"/>
                  <a:pt x="171450" y="878170"/>
                  <a:pt x="176213" y="881345"/>
                </a:cubicBezTo>
                <a:cubicBezTo>
                  <a:pt x="179388" y="886108"/>
                  <a:pt x="183178" y="890513"/>
                  <a:pt x="185738" y="895633"/>
                </a:cubicBezTo>
                <a:cubicBezTo>
                  <a:pt x="187983" y="900123"/>
                  <a:pt x="186950" y="906370"/>
                  <a:pt x="190500" y="909920"/>
                </a:cubicBezTo>
                <a:cubicBezTo>
                  <a:pt x="194050" y="913470"/>
                  <a:pt x="200025" y="913095"/>
                  <a:pt x="204788" y="914683"/>
                </a:cubicBezTo>
                <a:cubicBezTo>
                  <a:pt x="209550" y="919445"/>
                  <a:pt x="216063" y="922946"/>
                  <a:pt x="219075" y="928970"/>
                </a:cubicBezTo>
                <a:cubicBezTo>
                  <a:pt x="222695" y="936210"/>
                  <a:pt x="222082" y="944881"/>
                  <a:pt x="223838" y="952783"/>
                </a:cubicBezTo>
                <a:cubicBezTo>
                  <a:pt x="225258" y="959173"/>
                  <a:pt x="226022" y="965817"/>
                  <a:pt x="228600" y="971833"/>
                </a:cubicBezTo>
                <a:cubicBezTo>
                  <a:pt x="234973" y="986704"/>
                  <a:pt x="259081" y="1007076"/>
                  <a:pt x="266700" y="1014695"/>
                </a:cubicBezTo>
                <a:cubicBezTo>
                  <a:pt x="274111" y="1022106"/>
                  <a:pt x="284667" y="1034530"/>
                  <a:pt x="295275" y="1038508"/>
                </a:cubicBezTo>
                <a:cubicBezTo>
                  <a:pt x="302854" y="1041350"/>
                  <a:pt x="311150" y="1041683"/>
                  <a:pt x="319088" y="1043270"/>
                </a:cubicBezTo>
                <a:cubicBezTo>
                  <a:pt x="331788" y="1041683"/>
                  <a:pt x="344596" y="1040798"/>
                  <a:pt x="357188" y="1038508"/>
                </a:cubicBezTo>
                <a:cubicBezTo>
                  <a:pt x="375996" y="1035088"/>
                  <a:pt x="368335" y="1032934"/>
                  <a:pt x="385763" y="1024220"/>
                </a:cubicBezTo>
                <a:cubicBezTo>
                  <a:pt x="390253" y="1021975"/>
                  <a:pt x="395288" y="1021045"/>
                  <a:pt x="400050" y="1019458"/>
                </a:cubicBezTo>
                <a:cubicBezTo>
                  <a:pt x="406039" y="1001492"/>
                  <a:pt x="407487" y="992971"/>
                  <a:pt x="423863" y="976595"/>
                </a:cubicBezTo>
                <a:cubicBezTo>
                  <a:pt x="428625" y="971833"/>
                  <a:pt x="433838" y="967482"/>
                  <a:pt x="438150" y="962308"/>
                </a:cubicBezTo>
                <a:cubicBezTo>
                  <a:pt x="441814" y="957911"/>
                  <a:pt x="443950" y="952366"/>
                  <a:pt x="447675" y="948020"/>
                </a:cubicBezTo>
                <a:cubicBezTo>
                  <a:pt x="463073" y="930055"/>
                  <a:pt x="464160" y="930680"/>
                  <a:pt x="481013" y="919445"/>
                </a:cubicBezTo>
                <a:cubicBezTo>
                  <a:pt x="504662" y="883973"/>
                  <a:pt x="474268" y="927539"/>
                  <a:pt x="504825" y="890870"/>
                </a:cubicBezTo>
                <a:cubicBezTo>
                  <a:pt x="513180" y="880843"/>
                  <a:pt x="513933" y="870734"/>
                  <a:pt x="528638" y="867058"/>
                </a:cubicBezTo>
                <a:cubicBezTo>
                  <a:pt x="542584" y="863571"/>
                  <a:pt x="557213" y="863883"/>
                  <a:pt x="571500" y="862295"/>
                </a:cubicBezTo>
                <a:cubicBezTo>
                  <a:pt x="573141" y="875421"/>
                  <a:pt x="573685" y="900003"/>
                  <a:pt x="581025" y="914683"/>
                </a:cubicBezTo>
                <a:cubicBezTo>
                  <a:pt x="583585" y="919802"/>
                  <a:pt x="587375" y="924208"/>
                  <a:pt x="590550" y="928970"/>
                </a:cubicBezTo>
                <a:cubicBezTo>
                  <a:pt x="592454" y="963240"/>
                  <a:pt x="583321" y="1003620"/>
                  <a:pt x="604838" y="1033745"/>
                </a:cubicBezTo>
                <a:cubicBezTo>
                  <a:pt x="608753" y="1039226"/>
                  <a:pt x="613237" y="1044762"/>
                  <a:pt x="619125" y="1048033"/>
                </a:cubicBezTo>
                <a:cubicBezTo>
                  <a:pt x="627902" y="1052909"/>
                  <a:pt x="647700" y="1057558"/>
                  <a:pt x="647700" y="1057558"/>
                </a:cubicBezTo>
                <a:cubicBezTo>
                  <a:pt x="677047" y="1047775"/>
                  <a:pt x="647972" y="1061209"/>
                  <a:pt x="671513" y="1033745"/>
                </a:cubicBezTo>
                <a:cubicBezTo>
                  <a:pt x="676679" y="1027719"/>
                  <a:pt x="684213" y="1024220"/>
                  <a:pt x="690563" y="1019458"/>
                </a:cubicBezTo>
                <a:cubicBezTo>
                  <a:pt x="697306" y="999227"/>
                  <a:pt x="700176" y="988368"/>
                  <a:pt x="714375" y="967070"/>
                </a:cubicBezTo>
                <a:cubicBezTo>
                  <a:pt x="720725" y="957545"/>
                  <a:pt x="729804" y="949355"/>
                  <a:pt x="733425" y="938495"/>
                </a:cubicBezTo>
                <a:cubicBezTo>
                  <a:pt x="742158" y="912300"/>
                  <a:pt x="732941" y="935771"/>
                  <a:pt x="747713" y="909920"/>
                </a:cubicBezTo>
                <a:cubicBezTo>
                  <a:pt x="757772" y="892317"/>
                  <a:pt x="756350" y="886995"/>
                  <a:pt x="771525" y="871820"/>
                </a:cubicBezTo>
                <a:cubicBezTo>
                  <a:pt x="775572" y="867773"/>
                  <a:pt x="781050" y="865470"/>
                  <a:pt x="785813" y="862295"/>
                </a:cubicBezTo>
                <a:cubicBezTo>
                  <a:pt x="802581" y="837144"/>
                  <a:pt x="786821" y="857349"/>
                  <a:pt x="814388" y="833720"/>
                </a:cubicBezTo>
                <a:cubicBezTo>
                  <a:pt x="837089" y="814262"/>
                  <a:pt x="818660" y="822772"/>
                  <a:pt x="842963" y="814670"/>
                </a:cubicBezTo>
                <a:cubicBezTo>
                  <a:pt x="868366" y="776567"/>
                  <a:pt x="835023" y="822611"/>
                  <a:pt x="866775" y="790858"/>
                </a:cubicBezTo>
                <a:cubicBezTo>
                  <a:pt x="893700" y="763932"/>
                  <a:pt x="854483" y="787479"/>
                  <a:pt x="895350" y="767045"/>
                </a:cubicBezTo>
                <a:cubicBezTo>
                  <a:pt x="921351" y="715044"/>
                  <a:pt x="887748" y="774372"/>
                  <a:pt x="919163" y="738470"/>
                </a:cubicBezTo>
                <a:cubicBezTo>
                  <a:pt x="926701" y="729855"/>
                  <a:pt x="931863" y="719420"/>
                  <a:pt x="938213" y="709895"/>
                </a:cubicBezTo>
                <a:lnTo>
                  <a:pt x="947738" y="695608"/>
                </a:lnTo>
                <a:cubicBezTo>
                  <a:pt x="950913" y="690845"/>
                  <a:pt x="951833" y="683130"/>
                  <a:pt x="957263" y="681320"/>
                </a:cubicBezTo>
                <a:cubicBezTo>
                  <a:pt x="985067" y="672053"/>
                  <a:pt x="958220" y="680176"/>
                  <a:pt x="1000125" y="671795"/>
                </a:cubicBezTo>
                <a:cubicBezTo>
                  <a:pt x="1006543" y="670511"/>
                  <a:pt x="1012690" y="667917"/>
                  <a:pt x="1019175" y="667033"/>
                </a:cubicBezTo>
                <a:cubicBezTo>
                  <a:pt x="1047662" y="663149"/>
                  <a:pt x="1076325" y="660683"/>
                  <a:pt x="1104900" y="657508"/>
                </a:cubicBezTo>
                <a:cubicBezTo>
                  <a:pt x="1109663" y="649570"/>
                  <a:pt x="1113634" y="641100"/>
                  <a:pt x="1119188" y="633695"/>
                </a:cubicBezTo>
                <a:cubicBezTo>
                  <a:pt x="1148149" y="595081"/>
                  <a:pt x="1120287" y="645784"/>
                  <a:pt x="1143000" y="600358"/>
                </a:cubicBezTo>
                <a:cubicBezTo>
                  <a:pt x="1141413" y="527333"/>
                  <a:pt x="1142613" y="454194"/>
                  <a:pt x="1138238" y="381283"/>
                </a:cubicBezTo>
                <a:cubicBezTo>
                  <a:pt x="1137813" y="374196"/>
                  <a:pt x="1130435" y="369121"/>
                  <a:pt x="1128713" y="362233"/>
                </a:cubicBezTo>
                <a:cubicBezTo>
                  <a:pt x="1125609" y="349816"/>
                  <a:pt x="1126054" y="336758"/>
                  <a:pt x="1123950" y="324133"/>
                </a:cubicBezTo>
                <a:cubicBezTo>
                  <a:pt x="1122874" y="317677"/>
                  <a:pt x="1120472" y="311501"/>
                  <a:pt x="1119188" y="305083"/>
                </a:cubicBezTo>
                <a:cubicBezTo>
                  <a:pt x="1114042" y="279351"/>
                  <a:pt x="1116297" y="279573"/>
                  <a:pt x="1109663" y="257458"/>
                </a:cubicBezTo>
                <a:cubicBezTo>
                  <a:pt x="1106778" y="247841"/>
                  <a:pt x="1107238" y="235983"/>
                  <a:pt x="1100138" y="228883"/>
                </a:cubicBezTo>
                <a:cubicBezTo>
                  <a:pt x="1078320" y="207065"/>
                  <a:pt x="1091874" y="217607"/>
                  <a:pt x="1057275" y="200308"/>
                </a:cubicBezTo>
                <a:cubicBezTo>
                  <a:pt x="1049338" y="192370"/>
                  <a:pt x="1042933" y="182522"/>
                  <a:pt x="1033463" y="176495"/>
                </a:cubicBezTo>
                <a:cubicBezTo>
                  <a:pt x="1024993" y="171105"/>
                  <a:pt x="1013868" y="171460"/>
                  <a:pt x="1004888" y="166970"/>
                </a:cubicBezTo>
                <a:cubicBezTo>
                  <a:pt x="998538" y="163795"/>
                  <a:pt x="992002" y="160967"/>
                  <a:pt x="985838" y="157445"/>
                </a:cubicBezTo>
                <a:cubicBezTo>
                  <a:pt x="980868" y="154605"/>
                  <a:pt x="977072" y="149426"/>
                  <a:pt x="971550" y="147920"/>
                </a:cubicBezTo>
                <a:cubicBezTo>
                  <a:pt x="959202" y="144553"/>
                  <a:pt x="946150" y="144745"/>
                  <a:pt x="933450" y="143158"/>
                </a:cubicBezTo>
                <a:cubicBezTo>
                  <a:pt x="920876" y="138128"/>
                  <a:pt x="908411" y="132602"/>
                  <a:pt x="895350" y="128870"/>
                </a:cubicBezTo>
                <a:cubicBezTo>
                  <a:pt x="889056" y="127072"/>
                  <a:pt x="882650" y="125695"/>
                  <a:pt x="876300" y="124108"/>
                </a:cubicBezTo>
                <a:cubicBezTo>
                  <a:pt x="871538" y="120933"/>
                  <a:pt x="867274" y="116838"/>
                  <a:pt x="862013" y="114583"/>
                </a:cubicBezTo>
                <a:cubicBezTo>
                  <a:pt x="845020" y="107300"/>
                  <a:pt x="798399" y="105769"/>
                  <a:pt x="790575" y="105058"/>
                </a:cubicBezTo>
                <a:cubicBezTo>
                  <a:pt x="785813" y="103470"/>
                  <a:pt x="781131" y="101616"/>
                  <a:pt x="776288" y="100295"/>
                </a:cubicBezTo>
                <a:cubicBezTo>
                  <a:pt x="717180" y="84174"/>
                  <a:pt x="756796" y="96972"/>
                  <a:pt x="723900" y="86008"/>
                </a:cubicBezTo>
                <a:cubicBezTo>
                  <a:pt x="682957" y="58712"/>
                  <a:pt x="734759" y="91438"/>
                  <a:pt x="695325" y="71720"/>
                </a:cubicBezTo>
                <a:cubicBezTo>
                  <a:pt x="690206" y="69160"/>
                  <a:pt x="686299" y="64450"/>
                  <a:pt x="681038" y="62195"/>
                </a:cubicBezTo>
                <a:cubicBezTo>
                  <a:pt x="675022" y="59617"/>
                  <a:pt x="668257" y="59314"/>
                  <a:pt x="661988" y="57433"/>
                </a:cubicBezTo>
                <a:cubicBezTo>
                  <a:pt x="652371" y="54548"/>
                  <a:pt x="633413" y="47908"/>
                  <a:pt x="633413" y="47908"/>
                </a:cubicBezTo>
                <a:cubicBezTo>
                  <a:pt x="631825" y="43145"/>
                  <a:pt x="632200" y="37170"/>
                  <a:pt x="628650" y="33620"/>
                </a:cubicBezTo>
                <a:cubicBezTo>
                  <a:pt x="625100" y="30070"/>
                  <a:pt x="618853" y="31103"/>
                  <a:pt x="614363" y="28858"/>
                </a:cubicBezTo>
                <a:cubicBezTo>
                  <a:pt x="609243" y="26298"/>
                  <a:pt x="604838" y="22508"/>
                  <a:pt x="600075" y="19333"/>
                </a:cubicBezTo>
                <a:cubicBezTo>
                  <a:pt x="594309" y="2033"/>
                  <a:pt x="600075" y="1870"/>
                  <a:pt x="595313" y="283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Freeform 147"/>
          <p:cNvSpPr/>
          <p:nvPr/>
        </p:nvSpPr>
        <p:spPr>
          <a:xfrm>
            <a:off x="2319282" y="1101850"/>
            <a:ext cx="550527" cy="558138"/>
          </a:xfrm>
          <a:custGeom>
            <a:avLst/>
            <a:gdLst>
              <a:gd name="connsiteX0" fmla="*/ 381715 w 550527"/>
              <a:gd name="connsiteY0" fmla="*/ 23565 h 558138"/>
              <a:gd name="connsiteX1" fmla="*/ 409850 w 550527"/>
              <a:gd name="connsiteY1" fmla="*/ 93904 h 558138"/>
              <a:gd name="connsiteX2" fmla="*/ 452053 w 550527"/>
              <a:gd name="connsiteY2" fmla="*/ 122039 h 558138"/>
              <a:gd name="connsiteX3" fmla="*/ 480189 w 550527"/>
              <a:gd name="connsiteY3" fmla="*/ 150175 h 558138"/>
              <a:gd name="connsiteX4" fmla="*/ 522392 w 550527"/>
              <a:gd name="connsiteY4" fmla="*/ 234581 h 558138"/>
              <a:gd name="connsiteX5" fmla="*/ 550527 w 550527"/>
              <a:gd name="connsiteY5" fmla="*/ 276784 h 558138"/>
              <a:gd name="connsiteX6" fmla="*/ 536460 w 550527"/>
              <a:gd name="connsiteY6" fmla="*/ 333055 h 558138"/>
              <a:gd name="connsiteX7" fmla="*/ 508324 w 550527"/>
              <a:gd name="connsiteY7" fmla="*/ 361190 h 558138"/>
              <a:gd name="connsiteX8" fmla="*/ 466121 w 550527"/>
              <a:gd name="connsiteY8" fmla="*/ 389325 h 558138"/>
              <a:gd name="connsiteX9" fmla="*/ 381715 w 550527"/>
              <a:gd name="connsiteY9" fmla="*/ 431528 h 558138"/>
              <a:gd name="connsiteX10" fmla="*/ 325444 w 550527"/>
              <a:gd name="connsiteY10" fmla="*/ 487799 h 558138"/>
              <a:gd name="connsiteX11" fmla="*/ 297309 w 550527"/>
              <a:gd name="connsiteY11" fmla="*/ 515935 h 558138"/>
              <a:gd name="connsiteX12" fmla="*/ 255106 w 550527"/>
              <a:gd name="connsiteY12" fmla="*/ 530002 h 558138"/>
              <a:gd name="connsiteX13" fmla="*/ 226970 w 550527"/>
              <a:gd name="connsiteY13" fmla="*/ 558138 h 558138"/>
              <a:gd name="connsiteX14" fmla="*/ 198835 w 550527"/>
              <a:gd name="connsiteY14" fmla="*/ 530002 h 558138"/>
              <a:gd name="connsiteX15" fmla="*/ 114429 w 550527"/>
              <a:gd name="connsiteY15" fmla="*/ 431528 h 558138"/>
              <a:gd name="connsiteX16" fmla="*/ 30023 w 550527"/>
              <a:gd name="connsiteY16" fmla="*/ 403393 h 558138"/>
              <a:gd name="connsiteX17" fmla="*/ 1887 w 550527"/>
              <a:gd name="connsiteY17" fmla="*/ 318987 h 558138"/>
              <a:gd name="connsiteX18" fmla="*/ 15955 w 550527"/>
              <a:gd name="connsiteY18" fmla="*/ 276784 h 558138"/>
              <a:gd name="connsiteX19" fmla="*/ 100361 w 550527"/>
              <a:gd name="connsiteY19" fmla="*/ 220513 h 558138"/>
              <a:gd name="connsiteX20" fmla="*/ 142564 w 550527"/>
              <a:gd name="connsiteY20" fmla="*/ 192378 h 558138"/>
              <a:gd name="connsiteX21" fmla="*/ 212903 w 550527"/>
              <a:gd name="connsiteY21" fmla="*/ 136107 h 558138"/>
              <a:gd name="connsiteX22" fmla="*/ 241038 w 550527"/>
              <a:gd name="connsiteY22" fmla="*/ 93904 h 558138"/>
              <a:gd name="connsiteX23" fmla="*/ 297309 w 550527"/>
              <a:gd name="connsiteY23" fmla="*/ 37633 h 558138"/>
              <a:gd name="connsiteX24" fmla="*/ 381715 w 550527"/>
              <a:gd name="connsiteY24" fmla="*/ 9498 h 558138"/>
              <a:gd name="connsiteX25" fmla="*/ 381715 w 550527"/>
              <a:gd name="connsiteY25" fmla="*/ 23565 h 55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50527" h="558138">
                <a:moveTo>
                  <a:pt x="381715" y="23565"/>
                </a:moveTo>
                <a:cubicBezTo>
                  <a:pt x="391093" y="47011"/>
                  <a:pt x="395172" y="73355"/>
                  <a:pt x="409850" y="93904"/>
                </a:cubicBezTo>
                <a:cubicBezTo>
                  <a:pt x="419677" y="107662"/>
                  <a:pt x="438851" y="111477"/>
                  <a:pt x="452053" y="122039"/>
                </a:cubicBezTo>
                <a:cubicBezTo>
                  <a:pt x="462410" y="130325"/>
                  <a:pt x="471903" y="139818"/>
                  <a:pt x="480189" y="150175"/>
                </a:cubicBezTo>
                <a:cubicBezTo>
                  <a:pt x="533941" y="217366"/>
                  <a:pt x="487724" y="165244"/>
                  <a:pt x="522392" y="234581"/>
                </a:cubicBezTo>
                <a:cubicBezTo>
                  <a:pt x="529953" y="249703"/>
                  <a:pt x="541149" y="262716"/>
                  <a:pt x="550527" y="276784"/>
                </a:cubicBezTo>
                <a:cubicBezTo>
                  <a:pt x="545838" y="295541"/>
                  <a:pt x="545107" y="315762"/>
                  <a:pt x="536460" y="333055"/>
                </a:cubicBezTo>
                <a:cubicBezTo>
                  <a:pt x="530529" y="344918"/>
                  <a:pt x="518681" y="352905"/>
                  <a:pt x="508324" y="361190"/>
                </a:cubicBezTo>
                <a:cubicBezTo>
                  <a:pt x="495122" y="371752"/>
                  <a:pt x="481243" y="381764"/>
                  <a:pt x="466121" y="389325"/>
                </a:cubicBezTo>
                <a:cubicBezTo>
                  <a:pt x="406213" y="419279"/>
                  <a:pt x="438155" y="383151"/>
                  <a:pt x="381715" y="431528"/>
                </a:cubicBezTo>
                <a:cubicBezTo>
                  <a:pt x="361575" y="448791"/>
                  <a:pt x="344201" y="469042"/>
                  <a:pt x="325444" y="487799"/>
                </a:cubicBezTo>
                <a:cubicBezTo>
                  <a:pt x="316066" y="497178"/>
                  <a:pt x="309892" y="511741"/>
                  <a:pt x="297309" y="515935"/>
                </a:cubicBezTo>
                <a:lnTo>
                  <a:pt x="255106" y="530002"/>
                </a:lnTo>
                <a:cubicBezTo>
                  <a:pt x="245727" y="539381"/>
                  <a:pt x="240233" y="558138"/>
                  <a:pt x="226970" y="558138"/>
                </a:cubicBezTo>
                <a:cubicBezTo>
                  <a:pt x="213707" y="558138"/>
                  <a:pt x="207120" y="540359"/>
                  <a:pt x="198835" y="530002"/>
                </a:cubicBezTo>
                <a:cubicBezTo>
                  <a:pt x="175925" y="501365"/>
                  <a:pt x="151371" y="443842"/>
                  <a:pt x="114429" y="431528"/>
                </a:cubicBezTo>
                <a:lnTo>
                  <a:pt x="30023" y="403393"/>
                </a:lnTo>
                <a:cubicBezTo>
                  <a:pt x="20644" y="375258"/>
                  <a:pt x="-7492" y="347122"/>
                  <a:pt x="1887" y="318987"/>
                </a:cubicBezTo>
                <a:cubicBezTo>
                  <a:pt x="6576" y="304919"/>
                  <a:pt x="5470" y="287269"/>
                  <a:pt x="15955" y="276784"/>
                </a:cubicBezTo>
                <a:cubicBezTo>
                  <a:pt x="39865" y="252874"/>
                  <a:pt x="72226" y="239270"/>
                  <a:pt x="100361" y="220513"/>
                </a:cubicBezTo>
                <a:cubicBezTo>
                  <a:pt x="114429" y="211135"/>
                  <a:pt x="130609" y="204333"/>
                  <a:pt x="142564" y="192378"/>
                </a:cubicBezTo>
                <a:cubicBezTo>
                  <a:pt x="182655" y="152287"/>
                  <a:pt x="159664" y="171599"/>
                  <a:pt x="212903" y="136107"/>
                </a:cubicBezTo>
                <a:cubicBezTo>
                  <a:pt x="222281" y="122039"/>
                  <a:pt x="230035" y="106741"/>
                  <a:pt x="241038" y="93904"/>
                </a:cubicBezTo>
                <a:cubicBezTo>
                  <a:pt x="258301" y="73764"/>
                  <a:pt x="272144" y="46021"/>
                  <a:pt x="297309" y="37633"/>
                </a:cubicBezTo>
                <a:cubicBezTo>
                  <a:pt x="325444" y="28255"/>
                  <a:pt x="381715" y="-20159"/>
                  <a:pt x="381715" y="9498"/>
                </a:cubicBezTo>
                <a:lnTo>
                  <a:pt x="381715" y="2356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/>
          <p:cNvSpPr/>
          <p:nvPr/>
        </p:nvSpPr>
        <p:spPr>
          <a:xfrm>
            <a:off x="5477409" y="332656"/>
            <a:ext cx="341507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b="1" dirty="0" smtClean="0">
                <a:latin typeface="Calibri" pitchFamily="34" charset="0"/>
              </a:rPr>
              <a:t>10. Planning for the future of the culture and innovation quarter</a:t>
            </a:r>
            <a:endParaRPr lang="en-GB" b="1" dirty="0">
              <a:latin typeface="Calibri" pitchFamily="34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3953022" y="182603"/>
            <a:ext cx="759655" cy="914677"/>
          </a:xfrm>
          <a:custGeom>
            <a:avLst/>
            <a:gdLst>
              <a:gd name="connsiteX0" fmla="*/ 309489 w 759655"/>
              <a:gd name="connsiteY0" fmla="*/ 277 h 914677"/>
              <a:gd name="connsiteX1" fmla="*/ 253218 w 759655"/>
              <a:gd name="connsiteY1" fmla="*/ 70615 h 914677"/>
              <a:gd name="connsiteX2" fmla="*/ 225083 w 759655"/>
              <a:gd name="connsiteY2" fmla="*/ 98751 h 914677"/>
              <a:gd name="connsiteX3" fmla="*/ 140676 w 759655"/>
              <a:gd name="connsiteY3" fmla="*/ 211292 h 914677"/>
              <a:gd name="connsiteX4" fmla="*/ 98473 w 759655"/>
              <a:gd name="connsiteY4" fmla="*/ 281631 h 914677"/>
              <a:gd name="connsiteX5" fmla="*/ 84406 w 759655"/>
              <a:gd name="connsiteY5" fmla="*/ 323834 h 914677"/>
              <a:gd name="connsiteX6" fmla="*/ 28135 w 759655"/>
              <a:gd name="connsiteY6" fmla="*/ 408240 h 914677"/>
              <a:gd name="connsiteX7" fmla="*/ 0 w 759655"/>
              <a:gd name="connsiteY7" fmla="*/ 492646 h 914677"/>
              <a:gd name="connsiteX8" fmla="*/ 98473 w 759655"/>
              <a:gd name="connsiteY8" fmla="*/ 591120 h 914677"/>
              <a:gd name="connsiteX9" fmla="*/ 98473 w 759655"/>
              <a:gd name="connsiteY9" fmla="*/ 591120 h 914677"/>
              <a:gd name="connsiteX10" fmla="*/ 182880 w 759655"/>
              <a:gd name="connsiteY10" fmla="*/ 633323 h 914677"/>
              <a:gd name="connsiteX11" fmla="*/ 267286 w 759655"/>
              <a:gd name="connsiteY11" fmla="*/ 689594 h 914677"/>
              <a:gd name="connsiteX12" fmla="*/ 351692 w 759655"/>
              <a:gd name="connsiteY12" fmla="*/ 717729 h 914677"/>
              <a:gd name="connsiteX13" fmla="*/ 436098 w 759655"/>
              <a:gd name="connsiteY13" fmla="*/ 774000 h 914677"/>
              <a:gd name="connsiteX14" fmla="*/ 478301 w 759655"/>
              <a:gd name="connsiteY14" fmla="*/ 802135 h 914677"/>
              <a:gd name="connsiteX15" fmla="*/ 562707 w 759655"/>
              <a:gd name="connsiteY15" fmla="*/ 830271 h 914677"/>
              <a:gd name="connsiteX16" fmla="*/ 633046 w 759655"/>
              <a:gd name="connsiteY16" fmla="*/ 872474 h 914677"/>
              <a:gd name="connsiteX17" fmla="*/ 731520 w 759655"/>
              <a:gd name="connsiteY17" fmla="*/ 914677 h 914677"/>
              <a:gd name="connsiteX18" fmla="*/ 759655 w 759655"/>
              <a:gd name="connsiteY18" fmla="*/ 703662 h 914677"/>
              <a:gd name="connsiteX19" fmla="*/ 731520 w 759655"/>
              <a:gd name="connsiteY19" fmla="*/ 492646 h 914677"/>
              <a:gd name="connsiteX20" fmla="*/ 703384 w 759655"/>
              <a:gd name="connsiteY20" fmla="*/ 408240 h 914677"/>
              <a:gd name="connsiteX21" fmla="*/ 675249 w 759655"/>
              <a:gd name="connsiteY21" fmla="*/ 366037 h 914677"/>
              <a:gd name="connsiteX22" fmla="*/ 618978 w 759655"/>
              <a:gd name="connsiteY22" fmla="*/ 309766 h 914677"/>
              <a:gd name="connsiteX23" fmla="*/ 520504 w 759655"/>
              <a:gd name="connsiteY23" fmla="*/ 211292 h 914677"/>
              <a:gd name="connsiteX24" fmla="*/ 464233 w 759655"/>
              <a:gd name="connsiteY24" fmla="*/ 169089 h 914677"/>
              <a:gd name="connsiteX25" fmla="*/ 422030 w 759655"/>
              <a:gd name="connsiteY25" fmla="*/ 140954 h 914677"/>
              <a:gd name="connsiteX26" fmla="*/ 393895 w 759655"/>
              <a:gd name="connsiteY26" fmla="*/ 98751 h 914677"/>
              <a:gd name="connsiteX27" fmla="*/ 309489 w 759655"/>
              <a:gd name="connsiteY27" fmla="*/ 56548 h 914677"/>
              <a:gd name="connsiteX28" fmla="*/ 309489 w 759655"/>
              <a:gd name="connsiteY28" fmla="*/ 277 h 91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9655" h="914677">
                <a:moveTo>
                  <a:pt x="309489" y="277"/>
                </a:moveTo>
                <a:cubicBezTo>
                  <a:pt x="300111" y="2621"/>
                  <a:pt x="272758" y="47818"/>
                  <a:pt x="253218" y="70615"/>
                </a:cubicBezTo>
                <a:cubicBezTo>
                  <a:pt x="244586" y="80685"/>
                  <a:pt x="233041" y="88140"/>
                  <a:pt x="225083" y="98751"/>
                </a:cubicBezTo>
                <a:cubicBezTo>
                  <a:pt x="129648" y="225998"/>
                  <a:pt x="205199" y="146772"/>
                  <a:pt x="140676" y="211292"/>
                </a:cubicBezTo>
                <a:cubicBezTo>
                  <a:pt x="100827" y="330844"/>
                  <a:pt x="156404" y="185079"/>
                  <a:pt x="98473" y="281631"/>
                </a:cubicBezTo>
                <a:cubicBezTo>
                  <a:pt x="90844" y="294346"/>
                  <a:pt x="91607" y="310871"/>
                  <a:pt x="84406" y="323834"/>
                </a:cubicBezTo>
                <a:cubicBezTo>
                  <a:pt x="67984" y="353393"/>
                  <a:pt x="38828" y="376161"/>
                  <a:pt x="28135" y="408240"/>
                </a:cubicBezTo>
                <a:lnTo>
                  <a:pt x="0" y="492646"/>
                </a:lnTo>
                <a:cubicBezTo>
                  <a:pt x="74282" y="517407"/>
                  <a:pt x="33978" y="494376"/>
                  <a:pt x="98473" y="591120"/>
                </a:cubicBezTo>
                <a:lnTo>
                  <a:pt x="98473" y="591120"/>
                </a:lnTo>
                <a:cubicBezTo>
                  <a:pt x="153014" y="627481"/>
                  <a:pt x="124636" y="613908"/>
                  <a:pt x="182880" y="633323"/>
                </a:cubicBezTo>
                <a:cubicBezTo>
                  <a:pt x="211015" y="652080"/>
                  <a:pt x="235207" y="678901"/>
                  <a:pt x="267286" y="689594"/>
                </a:cubicBezTo>
                <a:lnTo>
                  <a:pt x="351692" y="717729"/>
                </a:lnTo>
                <a:lnTo>
                  <a:pt x="436098" y="774000"/>
                </a:lnTo>
                <a:cubicBezTo>
                  <a:pt x="450166" y="783378"/>
                  <a:pt x="462261" y="796788"/>
                  <a:pt x="478301" y="802135"/>
                </a:cubicBezTo>
                <a:lnTo>
                  <a:pt x="562707" y="830271"/>
                </a:lnTo>
                <a:cubicBezTo>
                  <a:pt x="617663" y="885225"/>
                  <a:pt x="559998" y="835950"/>
                  <a:pt x="633046" y="872474"/>
                </a:cubicBezTo>
                <a:cubicBezTo>
                  <a:pt x="730195" y="921049"/>
                  <a:pt x="614409" y="885399"/>
                  <a:pt x="731520" y="914677"/>
                </a:cubicBezTo>
                <a:cubicBezTo>
                  <a:pt x="759424" y="830960"/>
                  <a:pt x="759655" y="841351"/>
                  <a:pt x="759655" y="703662"/>
                </a:cubicBezTo>
                <a:cubicBezTo>
                  <a:pt x="759655" y="629962"/>
                  <a:pt x="752244" y="561725"/>
                  <a:pt x="731520" y="492646"/>
                </a:cubicBezTo>
                <a:cubicBezTo>
                  <a:pt x="722998" y="464239"/>
                  <a:pt x="719835" y="432916"/>
                  <a:pt x="703384" y="408240"/>
                </a:cubicBezTo>
                <a:cubicBezTo>
                  <a:pt x="694006" y="394172"/>
                  <a:pt x="686252" y="378874"/>
                  <a:pt x="675249" y="366037"/>
                </a:cubicBezTo>
                <a:cubicBezTo>
                  <a:pt x="657986" y="345897"/>
                  <a:pt x="633692" y="331837"/>
                  <a:pt x="618978" y="309766"/>
                </a:cubicBezTo>
                <a:cubicBezTo>
                  <a:pt x="554482" y="213022"/>
                  <a:pt x="594786" y="236053"/>
                  <a:pt x="520504" y="211292"/>
                </a:cubicBezTo>
                <a:cubicBezTo>
                  <a:pt x="501747" y="197224"/>
                  <a:pt x="483312" y="182717"/>
                  <a:pt x="464233" y="169089"/>
                </a:cubicBezTo>
                <a:cubicBezTo>
                  <a:pt x="450475" y="159262"/>
                  <a:pt x="433985" y="152909"/>
                  <a:pt x="422030" y="140954"/>
                </a:cubicBezTo>
                <a:cubicBezTo>
                  <a:pt x="410075" y="128999"/>
                  <a:pt x="405850" y="110706"/>
                  <a:pt x="393895" y="98751"/>
                </a:cubicBezTo>
                <a:cubicBezTo>
                  <a:pt x="366623" y="71479"/>
                  <a:pt x="343815" y="67990"/>
                  <a:pt x="309489" y="56548"/>
                </a:cubicBezTo>
                <a:cubicBezTo>
                  <a:pt x="293938" y="9896"/>
                  <a:pt x="318867" y="-2067"/>
                  <a:pt x="309489" y="277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9" name="Straight Connector 128"/>
          <p:cNvCxnSpPr/>
          <p:nvPr/>
        </p:nvCxnSpPr>
        <p:spPr>
          <a:xfrm flipH="1">
            <a:off x="3707450" y="64552"/>
            <a:ext cx="575894" cy="77216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Freeform 129"/>
          <p:cNvSpPr/>
          <p:nvPr/>
        </p:nvSpPr>
        <p:spPr>
          <a:xfrm>
            <a:off x="3515980" y="783519"/>
            <a:ext cx="625422" cy="679521"/>
          </a:xfrm>
          <a:custGeom>
            <a:avLst/>
            <a:gdLst>
              <a:gd name="connsiteX0" fmla="*/ 619922 w 625422"/>
              <a:gd name="connsiteY0" fmla="*/ 229355 h 679521"/>
              <a:gd name="connsiteX1" fmla="*/ 549583 w 625422"/>
              <a:gd name="connsiteY1" fmla="*/ 173084 h 679521"/>
              <a:gd name="connsiteX2" fmla="*/ 507380 w 625422"/>
              <a:gd name="connsiteY2" fmla="*/ 130881 h 679521"/>
              <a:gd name="connsiteX3" fmla="*/ 465177 w 625422"/>
              <a:gd name="connsiteY3" fmla="*/ 102746 h 679521"/>
              <a:gd name="connsiteX4" fmla="*/ 437042 w 625422"/>
              <a:gd name="connsiteY4" fmla="*/ 74610 h 679521"/>
              <a:gd name="connsiteX5" fmla="*/ 352635 w 625422"/>
              <a:gd name="connsiteY5" fmla="*/ 46475 h 679521"/>
              <a:gd name="connsiteX6" fmla="*/ 282297 w 625422"/>
              <a:gd name="connsiteY6" fmla="*/ 4272 h 679521"/>
              <a:gd name="connsiteX7" fmla="*/ 268229 w 625422"/>
              <a:gd name="connsiteY7" fmla="*/ 88678 h 679521"/>
              <a:gd name="connsiteX8" fmla="*/ 226026 w 625422"/>
              <a:gd name="connsiteY8" fmla="*/ 116813 h 679521"/>
              <a:gd name="connsiteX9" fmla="*/ 197891 w 625422"/>
              <a:gd name="connsiteY9" fmla="*/ 144949 h 679521"/>
              <a:gd name="connsiteX10" fmla="*/ 183823 w 625422"/>
              <a:gd name="connsiteY10" fmla="*/ 187152 h 679521"/>
              <a:gd name="connsiteX11" fmla="*/ 169755 w 625422"/>
              <a:gd name="connsiteY11" fmla="*/ 257490 h 679521"/>
              <a:gd name="connsiteX12" fmla="*/ 141620 w 625422"/>
              <a:gd name="connsiteY12" fmla="*/ 285626 h 679521"/>
              <a:gd name="connsiteX13" fmla="*/ 85349 w 625422"/>
              <a:gd name="connsiteY13" fmla="*/ 355964 h 679521"/>
              <a:gd name="connsiteX14" fmla="*/ 71282 w 625422"/>
              <a:gd name="connsiteY14" fmla="*/ 398167 h 679521"/>
              <a:gd name="connsiteX15" fmla="*/ 15011 w 625422"/>
              <a:gd name="connsiteY15" fmla="*/ 468506 h 679521"/>
              <a:gd name="connsiteX16" fmla="*/ 943 w 625422"/>
              <a:gd name="connsiteY16" fmla="*/ 510709 h 679521"/>
              <a:gd name="connsiteX17" fmla="*/ 43146 w 625422"/>
              <a:gd name="connsiteY17" fmla="*/ 552912 h 679521"/>
              <a:gd name="connsiteX18" fmla="*/ 85349 w 625422"/>
              <a:gd name="connsiteY18" fmla="*/ 581047 h 679521"/>
              <a:gd name="connsiteX19" fmla="*/ 113485 w 625422"/>
              <a:gd name="connsiteY19" fmla="*/ 609183 h 679521"/>
              <a:gd name="connsiteX20" fmla="*/ 155688 w 625422"/>
              <a:gd name="connsiteY20" fmla="*/ 623250 h 679521"/>
              <a:gd name="connsiteX21" fmla="*/ 183823 w 625422"/>
              <a:gd name="connsiteY21" fmla="*/ 651386 h 679521"/>
              <a:gd name="connsiteX22" fmla="*/ 268229 w 625422"/>
              <a:gd name="connsiteY22" fmla="*/ 679521 h 679521"/>
              <a:gd name="connsiteX23" fmla="*/ 310432 w 625422"/>
              <a:gd name="connsiteY23" fmla="*/ 609183 h 679521"/>
              <a:gd name="connsiteX24" fmla="*/ 338568 w 625422"/>
              <a:gd name="connsiteY24" fmla="*/ 581047 h 679521"/>
              <a:gd name="connsiteX25" fmla="*/ 422974 w 625422"/>
              <a:gd name="connsiteY25" fmla="*/ 468506 h 679521"/>
              <a:gd name="connsiteX26" fmla="*/ 465177 w 625422"/>
              <a:gd name="connsiteY26" fmla="*/ 398167 h 679521"/>
              <a:gd name="connsiteX27" fmla="*/ 507380 w 625422"/>
              <a:gd name="connsiteY27" fmla="*/ 313761 h 679521"/>
              <a:gd name="connsiteX28" fmla="*/ 577718 w 625422"/>
              <a:gd name="connsiteY28" fmla="*/ 257490 h 679521"/>
              <a:gd name="connsiteX29" fmla="*/ 619922 w 625422"/>
              <a:gd name="connsiteY29" fmla="*/ 229355 h 67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25422" h="679521">
                <a:moveTo>
                  <a:pt x="619922" y="229355"/>
                </a:moveTo>
                <a:cubicBezTo>
                  <a:pt x="615233" y="215287"/>
                  <a:pt x="572180" y="192856"/>
                  <a:pt x="549583" y="173084"/>
                </a:cubicBezTo>
                <a:cubicBezTo>
                  <a:pt x="534611" y="159983"/>
                  <a:pt x="522664" y="143617"/>
                  <a:pt x="507380" y="130881"/>
                </a:cubicBezTo>
                <a:cubicBezTo>
                  <a:pt x="494392" y="120057"/>
                  <a:pt x="478379" y="113308"/>
                  <a:pt x="465177" y="102746"/>
                </a:cubicBezTo>
                <a:cubicBezTo>
                  <a:pt x="454820" y="94460"/>
                  <a:pt x="448905" y="80541"/>
                  <a:pt x="437042" y="74610"/>
                </a:cubicBezTo>
                <a:cubicBezTo>
                  <a:pt x="410516" y="61347"/>
                  <a:pt x="352635" y="46475"/>
                  <a:pt x="352635" y="46475"/>
                </a:cubicBezTo>
                <a:cubicBezTo>
                  <a:pt x="348497" y="42337"/>
                  <a:pt x="298531" y="-16020"/>
                  <a:pt x="282297" y="4272"/>
                </a:cubicBezTo>
                <a:cubicBezTo>
                  <a:pt x="264479" y="26545"/>
                  <a:pt x="280985" y="63166"/>
                  <a:pt x="268229" y="88678"/>
                </a:cubicBezTo>
                <a:cubicBezTo>
                  <a:pt x="260668" y="103800"/>
                  <a:pt x="239228" y="106251"/>
                  <a:pt x="226026" y="116813"/>
                </a:cubicBezTo>
                <a:cubicBezTo>
                  <a:pt x="215669" y="125099"/>
                  <a:pt x="207269" y="135570"/>
                  <a:pt x="197891" y="144949"/>
                </a:cubicBezTo>
                <a:cubicBezTo>
                  <a:pt x="193202" y="159017"/>
                  <a:pt x="187420" y="172766"/>
                  <a:pt x="183823" y="187152"/>
                </a:cubicBezTo>
                <a:cubicBezTo>
                  <a:pt x="178024" y="210348"/>
                  <a:pt x="179174" y="235513"/>
                  <a:pt x="169755" y="257490"/>
                </a:cubicBezTo>
                <a:cubicBezTo>
                  <a:pt x="164530" y="269681"/>
                  <a:pt x="149905" y="275269"/>
                  <a:pt x="141620" y="285626"/>
                </a:cubicBezTo>
                <a:cubicBezTo>
                  <a:pt x="70646" y="374345"/>
                  <a:pt x="153275" y="288040"/>
                  <a:pt x="85349" y="355964"/>
                </a:cubicBezTo>
                <a:cubicBezTo>
                  <a:pt x="80660" y="370032"/>
                  <a:pt x="77914" y="384904"/>
                  <a:pt x="71282" y="398167"/>
                </a:cubicBezTo>
                <a:cubicBezTo>
                  <a:pt x="53537" y="433656"/>
                  <a:pt x="41178" y="442338"/>
                  <a:pt x="15011" y="468506"/>
                </a:cubicBezTo>
                <a:cubicBezTo>
                  <a:pt x="10322" y="482574"/>
                  <a:pt x="-3746" y="496641"/>
                  <a:pt x="943" y="510709"/>
                </a:cubicBezTo>
                <a:cubicBezTo>
                  <a:pt x="7234" y="529583"/>
                  <a:pt x="27862" y="540176"/>
                  <a:pt x="43146" y="552912"/>
                </a:cubicBezTo>
                <a:cubicBezTo>
                  <a:pt x="56134" y="563736"/>
                  <a:pt x="72147" y="570485"/>
                  <a:pt x="85349" y="581047"/>
                </a:cubicBezTo>
                <a:cubicBezTo>
                  <a:pt x="95706" y="589333"/>
                  <a:pt x="102112" y="602359"/>
                  <a:pt x="113485" y="609183"/>
                </a:cubicBezTo>
                <a:cubicBezTo>
                  <a:pt x="126200" y="616812"/>
                  <a:pt x="141620" y="618561"/>
                  <a:pt x="155688" y="623250"/>
                </a:cubicBezTo>
                <a:cubicBezTo>
                  <a:pt x="165066" y="632629"/>
                  <a:pt x="171960" y="645454"/>
                  <a:pt x="183823" y="651386"/>
                </a:cubicBezTo>
                <a:cubicBezTo>
                  <a:pt x="210349" y="664649"/>
                  <a:pt x="268229" y="679521"/>
                  <a:pt x="268229" y="679521"/>
                </a:cubicBezTo>
                <a:cubicBezTo>
                  <a:pt x="339518" y="608235"/>
                  <a:pt x="255648" y="700490"/>
                  <a:pt x="310432" y="609183"/>
                </a:cubicBezTo>
                <a:cubicBezTo>
                  <a:pt x="317256" y="597810"/>
                  <a:pt x="330610" y="591658"/>
                  <a:pt x="338568" y="581047"/>
                </a:cubicBezTo>
                <a:cubicBezTo>
                  <a:pt x="434006" y="453795"/>
                  <a:pt x="358450" y="533028"/>
                  <a:pt x="422974" y="468506"/>
                </a:cubicBezTo>
                <a:cubicBezTo>
                  <a:pt x="462826" y="348952"/>
                  <a:pt x="407246" y="494720"/>
                  <a:pt x="465177" y="398167"/>
                </a:cubicBezTo>
                <a:cubicBezTo>
                  <a:pt x="499499" y="340962"/>
                  <a:pt x="454022" y="367119"/>
                  <a:pt x="507380" y="313761"/>
                </a:cubicBezTo>
                <a:cubicBezTo>
                  <a:pt x="580507" y="240634"/>
                  <a:pt x="522026" y="327105"/>
                  <a:pt x="577718" y="257490"/>
                </a:cubicBezTo>
                <a:cubicBezTo>
                  <a:pt x="641342" y="177960"/>
                  <a:pt x="624611" y="243423"/>
                  <a:pt x="619922" y="22935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Freeform 138"/>
          <p:cNvSpPr/>
          <p:nvPr/>
        </p:nvSpPr>
        <p:spPr>
          <a:xfrm>
            <a:off x="3143250" y="693483"/>
            <a:ext cx="529152" cy="535242"/>
          </a:xfrm>
          <a:custGeom>
            <a:avLst/>
            <a:gdLst>
              <a:gd name="connsiteX0" fmla="*/ 261938 w 529152"/>
              <a:gd name="connsiteY0" fmla="*/ 6605 h 535242"/>
              <a:gd name="connsiteX1" fmla="*/ 276225 w 529152"/>
              <a:gd name="connsiteY1" fmla="*/ 30417 h 535242"/>
              <a:gd name="connsiteX2" fmla="*/ 333375 w 529152"/>
              <a:gd name="connsiteY2" fmla="*/ 68517 h 535242"/>
              <a:gd name="connsiteX3" fmla="*/ 366713 w 529152"/>
              <a:gd name="connsiteY3" fmla="*/ 87567 h 535242"/>
              <a:gd name="connsiteX4" fmla="*/ 385763 w 529152"/>
              <a:gd name="connsiteY4" fmla="*/ 92330 h 535242"/>
              <a:gd name="connsiteX5" fmla="*/ 414338 w 529152"/>
              <a:gd name="connsiteY5" fmla="*/ 116142 h 535242"/>
              <a:gd name="connsiteX6" fmla="*/ 442913 w 529152"/>
              <a:gd name="connsiteY6" fmla="*/ 125667 h 535242"/>
              <a:gd name="connsiteX7" fmla="*/ 471488 w 529152"/>
              <a:gd name="connsiteY7" fmla="*/ 144717 h 535242"/>
              <a:gd name="connsiteX8" fmla="*/ 476250 w 529152"/>
              <a:gd name="connsiteY8" fmla="*/ 159005 h 535242"/>
              <a:gd name="connsiteX9" fmla="*/ 500063 w 529152"/>
              <a:gd name="connsiteY9" fmla="*/ 187580 h 535242"/>
              <a:gd name="connsiteX10" fmla="*/ 514350 w 529152"/>
              <a:gd name="connsiteY10" fmla="*/ 197105 h 535242"/>
              <a:gd name="connsiteX11" fmla="*/ 523875 w 529152"/>
              <a:gd name="connsiteY11" fmla="*/ 211392 h 535242"/>
              <a:gd name="connsiteX12" fmla="*/ 523875 w 529152"/>
              <a:gd name="connsiteY12" fmla="*/ 254255 h 535242"/>
              <a:gd name="connsiteX13" fmla="*/ 509588 w 529152"/>
              <a:gd name="connsiteY13" fmla="*/ 268542 h 535242"/>
              <a:gd name="connsiteX14" fmla="*/ 495300 w 529152"/>
              <a:gd name="connsiteY14" fmla="*/ 273305 h 535242"/>
              <a:gd name="connsiteX15" fmla="*/ 476250 w 529152"/>
              <a:gd name="connsiteY15" fmla="*/ 301880 h 535242"/>
              <a:gd name="connsiteX16" fmla="*/ 457200 w 529152"/>
              <a:gd name="connsiteY16" fmla="*/ 330455 h 535242"/>
              <a:gd name="connsiteX17" fmla="*/ 452438 w 529152"/>
              <a:gd name="connsiteY17" fmla="*/ 344742 h 535242"/>
              <a:gd name="connsiteX18" fmla="*/ 433388 w 529152"/>
              <a:gd name="connsiteY18" fmla="*/ 373317 h 535242"/>
              <a:gd name="connsiteX19" fmla="*/ 423863 w 529152"/>
              <a:gd name="connsiteY19" fmla="*/ 387605 h 535242"/>
              <a:gd name="connsiteX20" fmla="*/ 404813 w 529152"/>
              <a:gd name="connsiteY20" fmla="*/ 416180 h 535242"/>
              <a:gd name="connsiteX21" fmla="*/ 395288 w 529152"/>
              <a:gd name="connsiteY21" fmla="*/ 444755 h 535242"/>
              <a:gd name="connsiteX22" fmla="*/ 361950 w 529152"/>
              <a:gd name="connsiteY22" fmla="*/ 501905 h 535242"/>
              <a:gd name="connsiteX23" fmla="*/ 347663 w 529152"/>
              <a:gd name="connsiteY23" fmla="*/ 535242 h 535242"/>
              <a:gd name="connsiteX24" fmla="*/ 276225 w 529152"/>
              <a:gd name="connsiteY24" fmla="*/ 520955 h 535242"/>
              <a:gd name="connsiteX25" fmla="*/ 228600 w 529152"/>
              <a:gd name="connsiteY25" fmla="*/ 492380 h 535242"/>
              <a:gd name="connsiteX26" fmla="*/ 185738 w 529152"/>
              <a:gd name="connsiteY26" fmla="*/ 463805 h 535242"/>
              <a:gd name="connsiteX27" fmla="*/ 171450 w 529152"/>
              <a:gd name="connsiteY27" fmla="*/ 454280 h 535242"/>
              <a:gd name="connsiteX28" fmla="*/ 128588 w 529152"/>
              <a:gd name="connsiteY28" fmla="*/ 444755 h 535242"/>
              <a:gd name="connsiteX29" fmla="*/ 100013 w 529152"/>
              <a:gd name="connsiteY29" fmla="*/ 435230 h 535242"/>
              <a:gd name="connsiteX30" fmla="*/ 71438 w 529152"/>
              <a:gd name="connsiteY30" fmla="*/ 411417 h 535242"/>
              <a:gd name="connsiteX31" fmla="*/ 57150 w 529152"/>
              <a:gd name="connsiteY31" fmla="*/ 397130 h 535242"/>
              <a:gd name="connsiteX32" fmla="*/ 47625 w 529152"/>
              <a:gd name="connsiteY32" fmla="*/ 382842 h 535242"/>
              <a:gd name="connsiteX33" fmla="*/ 33338 w 529152"/>
              <a:gd name="connsiteY33" fmla="*/ 378080 h 535242"/>
              <a:gd name="connsiteX34" fmla="*/ 9525 w 529152"/>
              <a:gd name="connsiteY34" fmla="*/ 359030 h 535242"/>
              <a:gd name="connsiteX35" fmla="*/ 0 w 529152"/>
              <a:gd name="connsiteY35" fmla="*/ 344742 h 535242"/>
              <a:gd name="connsiteX36" fmla="*/ 4763 w 529152"/>
              <a:gd name="connsiteY36" fmla="*/ 320930 h 535242"/>
              <a:gd name="connsiteX37" fmla="*/ 14288 w 529152"/>
              <a:gd name="connsiteY37" fmla="*/ 306642 h 535242"/>
              <a:gd name="connsiteX38" fmla="*/ 23813 w 529152"/>
              <a:gd name="connsiteY38" fmla="*/ 287592 h 535242"/>
              <a:gd name="connsiteX39" fmla="*/ 28575 w 529152"/>
              <a:gd name="connsiteY39" fmla="*/ 273305 h 535242"/>
              <a:gd name="connsiteX40" fmla="*/ 47625 w 529152"/>
              <a:gd name="connsiteY40" fmla="*/ 244730 h 535242"/>
              <a:gd name="connsiteX41" fmla="*/ 71438 w 529152"/>
              <a:gd name="connsiteY41" fmla="*/ 206630 h 535242"/>
              <a:gd name="connsiteX42" fmla="*/ 85725 w 529152"/>
              <a:gd name="connsiteY42" fmla="*/ 187580 h 535242"/>
              <a:gd name="connsiteX43" fmla="*/ 114300 w 529152"/>
              <a:gd name="connsiteY43" fmla="*/ 159005 h 535242"/>
              <a:gd name="connsiteX44" fmla="*/ 138113 w 529152"/>
              <a:gd name="connsiteY44" fmla="*/ 116142 h 535242"/>
              <a:gd name="connsiteX45" fmla="*/ 152400 w 529152"/>
              <a:gd name="connsiteY45" fmla="*/ 106617 h 535242"/>
              <a:gd name="connsiteX46" fmla="*/ 195263 w 529152"/>
              <a:gd name="connsiteY46" fmla="*/ 58992 h 535242"/>
              <a:gd name="connsiteX47" fmla="*/ 238125 w 529152"/>
              <a:gd name="connsiteY47" fmla="*/ 20892 h 535242"/>
              <a:gd name="connsiteX48" fmla="*/ 247650 w 529152"/>
              <a:gd name="connsiteY48" fmla="*/ 6605 h 535242"/>
              <a:gd name="connsiteX49" fmla="*/ 261938 w 529152"/>
              <a:gd name="connsiteY49" fmla="*/ 6605 h 535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9152" h="535242">
                <a:moveTo>
                  <a:pt x="261938" y="6605"/>
                </a:moveTo>
                <a:cubicBezTo>
                  <a:pt x="266700" y="10574"/>
                  <a:pt x="269680" y="23872"/>
                  <a:pt x="276225" y="30417"/>
                </a:cubicBezTo>
                <a:cubicBezTo>
                  <a:pt x="306856" y="61048"/>
                  <a:pt x="306006" y="52878"/>
                  <a:pt x="333375" y="68517"/>
                </a:cubicBezTo>
                <a:cubicBezTo>
                  <a:pt x="350961" y="78566"/>
                  <a:pt x="345780" y="79717"/>
                  <a:pt x="366713" y="87567"/>
                </a:cubicBezTo>
                <a:cubicBezTo>
                  <a:pt x="372842" y="89865"/>
                  <a:pt x="379413" y="90742"/>
                  <a:pt x="385763" y="92330"/>
                </a:cubicBezTo>
                <a:cubicBezTo>
                  <a:pt x="394736" y="101303"/>
                  <a:pt x="402402" y="110837"/>
                  <a:pt x="414338" y="116142"/>
                </a:cubicBezTo>
                <a:cubicBezTo>
                  <a:pt x="423513" y="120220"/>
                  <a:pt x="442913" y="125667"/>
                  <a:pt x="442913" y="125667"/>
                </a:cubicBezTo>
                <a:cubicBezTo>
                  <a:pt x="452438" y="132017"/>
                  <a:pt x="467868" y="133857"/>
                  <a:pt x="471488" y="144717"/>
                </a:cubicBezTo>
                <a:cubicBezTo>
                  <a:pt x="473075" y="149480"/>
                  <a:pt x="474005" y="154515"/>
                  <a:pt x="476250" y="159005"/>
                </a:cubicBezTo>
                <a:cubicBezTo>
                  <a:pt x="481601" y="169708"/>
                  <a:pt x="491036" y="180057"/>
                  <a:pt x="500063" y="187580"/>
                </a:cubicBezTo>
                <a:cubicBezTo>
                  <a:pt x="504460" y="191244"/>
                  <a:pt x="509588" y="193930"/>
                  <a:pt x="514350" y="197105"/>
                </a:cubicBezTo>
                <a:cubicBezTo>
                  <a:pt x="517525" y="201867"/>
                  <a:pt x="521315" y="206273"/>
                  <a:pt x="523875" y="211392"/>
                </a:cubicBezTo>
                <a:cubicBezTo>
                  <a:pt x="530968" y="225577"/>
                  <a:pt x="530856" y="238547"/>
                  <a:pt x="523875" y="254255"/>
                </a:cubicBezTo>
                <a:cubicBezTo>
                  <a:pt x="521140" y="260409"/>
                  <a:pt x="515192" y="264806"/>
                  <a:pt x="509588" y="268542"/>
                </a:cubicBezTo>
                <a:cubicBezTo>
                  <a:pt x="505411" y="271327"/>
                  <a:pt x="500063" y="271717"/>
                  <a:pt x="495300" y="273305"/>
                </a:cubicBezTo>
                <a:cubicBezTo>
                  <a:pt x="486193" y="300629"/>
                  <a:pt x="497060" y="275124"/>
                  <a:pt x="476250" y="301880"/>
                </a:cubicBezTo>
                <a:cubicBezTo>
                  <a:pt x="469222" y="310916"/>
                  <a:pt x="457200" y="330455"/>
                  <a:pt x="457200" y="330455"/>
                </a:cubicBezTo>
                <a:cubicBezTo>
                  <a:pt x="455613" y="335217"/>
                  <a:pt x="454876" y="340354"/>
                  <a:pt x="452438" y="344742"/>
                </a:cubicBezTo>
                <a:cubicBezTo>
                  <a:pt x="446879" y="354749"/>
                  <a:pt x="439738" y="363792"/>
                  <a:pt x="433388" y="373317"/>
                </a:cubicBezTo>
                <a:lnTo>
                  <a:pt x="423863" y="387605"/>
                </a:lnTo>
                <a:lnTo>
                  <a:pt x="404813" y="416180"/>
                </a:lnTo>
                <a:cubicBezTo>
                  <a:pt x="401638" y="425705"/>
                  <a:pt x="401312" y="436723"/>
                  <a:pt x="395288" y="444755"/>
                </a:cubicBezTo>
                <a:cubicBezTo>
                  <a:pt x="372480" y="475164"/>
                  <a:pt x="384550" y="456705"/>
                  <a:pt x="361950" y="501905"/>
                </a:cubicBezTo>
                <a:cubicBezTo>
                  <a:pt x="350180" y="525445"/>
                  <a:pt x="354670" y="514220"/>
                  <a:pt x="347663" y="535242"/>
                </a:cubicBezTo>
                <a:cubicBezTo>
                  <a:pt x="304176" y="513498"/>
                  <a:pt x="357304" y="537170"/>
                  <a:pt x="276225" y="520955"/>
                </a:cubicBezTo>
                <a:cubicBezTo>
                  <a:pt x="265765" y="518863"/>
                  <a:pt x="232721" y="495128"/>
                  <a:pt x="228600" y="492380"/>
                </a:cubicBezTo>
                <a:lnTo>
                  <a:pt x="185738" y="463805"/>
                </a:lnTo>
                <a:cubicBezTo>
                  <a:pt x="180975" y="460630"/>
                  <a:pt x="176880" y="456090"/>
                  <a:pt x="171450" y="454280"/>
                </a:cubicBezTo>
                <a:cubicBezTo>
                  <a:pt x="148002" y="446463"/>
                  <a:pt x="162115" y="450342"/>
                  <a:pt x="128588" y="444755"/>
                </a:cubicBezTo>
                <a:cubicBezTo>
                  <a:pt x="119063" y="441580"/>
                  <a:pt x="107113" y="442330"/>
                  <a:pt x="100013" y="435230"/>
                </a:cubicBezTo>
                <a:cubicBezTo>
                  <a:pt x="58279" y="393496"/>
                  <a:pt x="111213" y="444562"/>
                  <a:pt x="71438" y="411417"/>
                </a:cubicBezTo>
                <a:cubicBezTo>
                  <a:pt x="66264" y="407105"/>
                  <a:pt x="61462" y="402304"/>
                  <a:pt x="57150" y="397130"/>
                </a:cubicBezTo>
                <a:cubicBezTo>
                  <a:pt x="53486" y="392733"/>
                  <a:pt x="52095" y="386418"/>
                  <a:pt x="47625" y="382842"/>
                </a:cubicBezTo>
                <a:cubicBezTo>
                  <a:pt x="43705" y="379706"/>
                  <a:pt x="38100" y="379667"/>
                  <a:pt x="33338" y="378080"/>
                </a:cubicBezTo>
                <a:cubicBezTo>
                  <a:pt x="6041" y="337132"/>
                  <a:pt x="42388" y="385320"/>
                  <a:pt x="9525" y="359030"/>
                </a:cubicBezTo>
                <a:cubicBezTo>
                  <a:pt x="5055" y="355454"/>
                  <a:pt x="3175" y="349505"/>
                  <a:pt x="0" y="344742"/>
                </a:cubicBezTo>
                <a:cubicBezTo>
                  <a:pt x="1588" y="336805"/>
                  <a:pt x="1921" y="328509"/>
                  <a:pt x="4763" y="320930"/>
                </a:cubicBezTo>
                <a:cubicBezTo>
                  <a:pt x="6773" y="315571"/>
                  <a:pt x="11448" y="311612"/>
                  <a:pt x="14288" y="306642"/>
                </a:cubicBezTo>
                <a:cubicBezTo>
                  <a:pt x="17810" y="300478"/>
                  <a:pt x="21016" y="294118"/>
                  <a:pt x="23813" y="287592"/>
                </a:cubicBezTo>
                <a:cubicBezTo>
                  <a:pt x="25790" y="282978"/>
                  <a:pt x="26137" y="277693"/>
                  <a:pt x="28575" y="273305"/>
                </a:cubicBezTo>
                <a:cubicBezTo>
                  <a:pt x="34134" y="263298"/>
                  <a:pt x="41735" y="254546"/>
                  <a:pt x="47625" y="244730"/>
                </a:cubicBezTo>
                <a:cubicBezTo>
                  <a:pt x="55971" y="230820"/>
                  <a:pt x="62273" y="219461"/>
                  <a:pt x="71438" y="206630"/>
                </a:cubicBezTo>
                <a:cubicBezTo>
                  <a:pt x="76052" y="200171"/>
                  <a:pt x="80415" y="193480"/>
                  <a:pt x="85725" y="187580"/>
                </a:cubicBezTo>
                <a:cubicBezTo>
                  <a:pt x="94736" y="177567"/>
                  <a:pt x="114300" y="159005"/>
                  <a:pt x="114300" y="159005"/>
                </a:cubicBezTo>
                <a:cubicBezTo>
                  <a:pt x="119263" y="144116"/>
                  <a:pt x="124077" y="125500"/>
                  <a:pt x="138113" y="116142"/>
                </a:cubicBezTo>
                <a:lnTo>
                  <a:pt x="152400" y="106617"/>
                </a:lnTo>
                <a:cubicBezTo>
                  <a:pt x="165196" y="87423"/>
                  <a:pt x="172832" y="73946"/>
                  <a:pt x="195263" y="58992"/>
                </a:cubicBezTo>
                <a:cubicBezTo>
                  <a:pt x="212441" y="47539"/>
                  <a:pt x="225076" y="40465"/>
                  <a:pt x="238125" y="20892"/>
                </a:cubicBezTo>
                <a:cubicBezTo>
                  <a:pt x="241300" y="16130"/>
                  <a:pt x="243181" y="10181"/>
                  <a:pt x="247650" y="6605"/>
                </a:cubicBezTo>
                <a:cubicBezTo>
                  <a:pt x="263444" y="-6030"/>
                  <a:pt x="257176" y="2636"/>
                  <a:pt x="261938" y="6605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Freeform 141"/>
          <p:cNvSpPr/>
          <p:nvPr/>
        </p:nvSpPr>
        <p:spPr>
          <a:xfrm>
            <a:off x="3427967" y="109538"/>
            <a:ext cx="667783" cy="700087"/>
          </a:xfrm>
          <a:custGeom>
            <a:avLst/>
            <a:gdLst>
              <a:gd name="connsiteX0" fmla="*/ 667783 w 667783"/>
              <a:gd name="connsiteY0" fmla="*/ 138112 h 700087"/>
              <a:gd name="connsiteX1" fmla="*/ 653496 w 667783"/>
              <a:gd name="connsiteY1" fmla="*/ 166687 h 700087"/>
              <a:gd name="connsiteX2" fmla="*/ 624921 w 667783"/>
              <a:gd name="connsiteY2" fmla="*/ 200025 h 700087"/>
              <a:gd name="connsiteX3" fmla="*/ 591583 w 667783"/>
              <a:gd name="connsiteY3" fmla="*/ 233362 h 700087"/>
              <a:gd name="connsiteX4" fmla="*/ 567771 w 667783"/>
              <a:gd name="connsiteY4" fmla="*/ 257175 h 700087"/>
              <a:gd name="connsiteX5" fmla="*/ 548721 w 667783"/>
              <a:gd name="connsiteY5" fmla="*/ 285750 h 700087"/>
              <a:gd name="connsiteX6" fmla="*/ 539196 w 667783"/>
              <a:gd name="connsiteY6" fmla="*/ 300037 h 700087"/>
              <a:gd name="connsiteX7" fmla="*/ 524908 w 667783"/>
              <a:gd name="connsiteY7" fmla="*/ 314325 h 700087"/>
              <a:gd name="connsiteX8" fmla="*/ 510621 w 667783"/>
              <a:gd name="connsiteY8" fmla="*/ 347662 h 700087"/>
              <a:gd name="connsiteX9" fmla="*/ 501096 w 667783"/>
              <a:gd name="connsiteY9" fmla="*/ 371475 h 700087"/>
              <a:gd name="connsiteX10" fmla="*/ 486808 w 667783"/>
              <a:gd name="connsiteY10" fmla="*/ 385762 h 700087"/>
              <a:gd name="connsiteX11" fmla="*/ 458233 w 667783"/>
              <a:gd name="connsiteY11" fmla="*/ 414337 h 700087"/>
              <a:gd name="connsiteX12" fmla="*/ 434421 w 667783"/>
              <a:gd name="connsiteY12" fmla="*/ 471487 h 700087"/>
              <a:gd name="connsiteX13" fmla="*/ 415371 w 667783"/>
              <a:gd name="connsiteY13" fmla="*/ 490537 h 700087"/>
              <a:gd name="connsiteX14" fmla="*/ 401083 w 667783"/>
              <a:gd name="connsiteY14" fmla="*/ 519112 h 700087"/>
              <a:gd name="connsiteX15" fmla="*/ 386796 w 667783"/>
              <a:gd name="connsiteY15" fmla="*/ 533400 h 700087"/>
              <a:gd name="connsiteX16" fmla="*/ 367746 w 667783"/>
              <a:gd name="connsiteY16" fmla="*/ 561975 h 700087"/>
              <a:gd name="connsiteX17" fmla="*/ 358221 w 667783"/>
              <a:gd name="connsiteY17" fmla="*/ 576262 h 700087"/>
              <a:gd name="connsiteX18" fmla="*/ 348696 w 667783"/>
              <a:gd name="connsiteY18" fmla="*/ 590550 h 700087"/>
              <a:gd name="connsiteX19" fmla="*/ 334408 w 667783"/>
              <a:gd name="connsiteY19" fmla="*/ 619125 h 700087"/>
              <a:gd name="connsiteX20" fmla="*/ 320121 w 667783"/>
              <a:gd name="connsiteY20" fmla="*/ 628650 h 700087"/>
              <a:gd name="connsiteX21" fmla="*/ 310596 w 667783"/>
              <a:gd name="connsiteY21" fmla="*/ 642937 h 700087"/>
              <a:gd name="connsiteX22" fmla="*/ 296308 w 667783"/>
              <a:gd name="connsiteY22" fmla="*/ 657225 h 700087"/>
              <a:gd name="connsiteX23" fmla="*/ 291546 w 667783"/>
              <a:gd name="connsiteY23" fmla="*/ 671512 h 700087"/>
              <a:gd name="connsiteX24" fmla="*/ 272496 w 667783"/>
              <a:gd name="connsiteY24" fmla="*/ 700087 h 700087"/>
              <a:gd name="connsiteX25" fmla="*/ 234396 w 667783"/>
              <a:gd name="connsiteY25" fmla="*/ 690562 h 700087"/>
              <a:gd name="connsiteX26" fmla="*/ 205821 w 667783"/>
              <a:gd name="connsiteY26" fmla="*/ 676275 h 700087"/>
              <a:gd name="connsiteX27" fmla="*/ 196296 w 667783"/>
              <a:gd name="connsiteY27" fmla="*/ 661987 h 700087"/>
              <a:gd name="connsiteX28" fmla="*/ 167721 w 667783"/>
              <a:gd name="connsiteY28" fmla="*/ 652462 h 700087"/>
              <a:gd name="connsiteX29" fmla="*/ 139146 w 667783"/>
              <a:gd name="connsiteY29" fmla="*/ 638175 h 700087"/>
              <a:gd name="connsiteX30" fmla="*/ 124858 w 667783"/>
              <a:gd name="connsiteY30" fmla="*/ 628650 h 700087"/>
              <a:gd name="connsiteX31" fmla="*/ 115333 w 667783"/>
              <a:gd name="connsiteY31" fmla="*/ 614362 h 700087"/>
              <a:gd name="connsiteX32" fmla="*/ 101046 w 667783"/>
              <a:gd name="connsiteY32" fmla="*/ 609600 h 700087"/>
              <a:gd name="connsiteX33" fmla="*/ 86758 w 667783"/>
              <a:gd name="connsiteY33" fmla="*/ 595312 h 700087"/>
              <a:gd name="connsiteX34" fmla="*/ 72471 w 667783"/>
              <a:gd name="connsiteY34" fmla="*/ 590550 h 700087"/>
              <a:gd name="connsiteX35" fmla="*/ 62946 w 667783"/>
              <a:gd name="connsiteY35" fmla="*/ 576262 h 700087"/>
              <a:gd name="connsiteX36" fmla="*/ 34371 w 667783"/>
              <a:gd name="connsiteY36" fmla="*/ 557212 h 700087"/>
              <a:gd name="connsiteX37" fmla="*/ 24846 w 667783"/>
              <a:gd name="connsiteY37" fmla="*/ 542925 h 700087"/>
              <a:gd name="connsiteX38" fmla="*/ 1033 w 667783"/>
              <a:gd name="connsiteY38" fmla="*/ 538162 h 700087"/>
              <a:gd name="connsiteX39" fmla="*/ 10558 w 667783"/>
              <a:gd name="connsiteY39" fmla="*/ 509587 h 700087"/>
              <a:gd name="connsiteX40" fmla="*/ 39133 w 667783"/>
              <a:gd name="connsiteY40" fmla="*/ 461962 h 700087"/>
              <a:gd name="connsiteX41" fmla="*/ 81996 w 667783"/>
              <a:gd name="connsiteY41" fmla="*/ 400050 h 700087"/>
              <a:gd name="connsiteX42" fmla="*/ 101046 w 667783"/>
              <a:gd name="connsiteY42" fmla="*/ 381000 h 700087"/>
              <a:gd name="connsiteX43" fmla="*/ 115333 w 667783"/>
              <a:gd name="connsiteY43" fmla="*/ 361950 h 700087"/>
              <a:gd name="connsiteX44" fmla="*/ 143908 w 667783"/>
              <a:gd name="connsiteY44" fmla="*/ 333375 h 700087"/>
              <a:gd name="connsiteX45" fmla="*/ 153433 w 667783"/>
              <a:gd name="connsiteY45" fmla="*/ 314325 h 700087"/>
              <a:gd name="connsiteX46" fmla="*/ 162958 w 667783"/>
              <a:gd name="connsiteY46" fmla="*/ 300037 h 700087"/>
              <a:gd name="connsiteX47" fmla="*/ 191533 w 667783"/>
              <a:gd name="connsiteY47" fmla="*/ 266700 h 700087"/>
              <a:gd name="connsiteX48" fmla="*/ 205821 w 667783"/>
              <a:gd name="connsiteY48" fmla="*/ 257175 h 700087"/>
              <a:gd name="connsiteX49" fmla="*/ 215346 w 667783"/>
              <a:gd name="connsiteY49" fmla="*/ 242887 h 700087"/>
              <a:gd name="connsiteX50" fmla="*/ 253446 w 667783"/>
              <a:gd name="connsiteY50" fmla="*/ 204787 h 700087"/>
              <a:gd name="connsiteX51" fmla="*/ 262971 w 667783"/>
              <a:gd name="connsiteY51" fmla="*/ 190500 h 700087"/>
              <a:gd name="connsiteX52" fmla="*/ 291546 w 667783"/>
              <a:gd name="connsiteY52" fmla="*/ 161925 h 700087"/>
              <a:gd name="connsiteX53" fmla="*/ 320121 w 667783"/>
              <a:gd name="connsiteY53" fmla="*/ 133350 h 700087"/>
              <a:gd name="connsiteX54" fmla="*/ 348696 w 667783"/>
              <a:gd name="connsiteY54" fmla="*/ 109537 h 700087"/>
              <a:gd name="connsiteX55" fmla="*/ 386796 w 667783"/>
              <a:gd name="connsiteY55" fmla="*/ 66675 h 700087"/>
              <a:gd name="connsiteX56" fmla="*/ 401083 w 667783"/>
              <a:gd name="connsiteY56" fmla="*/ 52387 h 700087"/>
              <a:gd name="connsiteX57" fmla="*/ 415371 w 667783"/>
              <a:gd name="connsiteY57" fmla="*/ 42862 h 700087"/>
              <a:gd name="connsiteX58" fmla="*/ 429658 w 667783"/>
              <a:gd name="connsiteY58" fmla="*/ 28575 h 700087"/>
              <a:gd name="connsiteX59" fmla="*/ 448708 w 667783"/>
              <a:gd name="connsiteY59" fmla="*/ 0 h 700087"/>
              <a:gd name="connsiteX60" fmla="*/ 477283 w 667783"/>
              <a:gd name="connsiteY60" fmla="*/ 4762 h 700087"/>
              <a:gd name="connsiteX61" fmla="*/ 501096 w 667783"/>
              <a:gd name="connsiteY61" fmla="*/ 33337 h 700087"/>
              <a:gd name="connsiteX62" fmla="*/ 515383 w 667783"/>
              <a:gd name="connsiteY62" fmla="*/ 42862 h 700087"/>
              <a:gd name="connsiteX63" fmla="*/ 524908 w 667783"/>
              <a:gd name="connsiteY63" fmla="*/ 57150 h 700087"/>
              <a:gd name="connsiteX64" fmla="*/ 567771 w 667783"/>
              <a:gd name="connsiteY64" fmla="*/ 85725 h 700087"/>
              <a:gd name="connsiteX65" fmla="*/ 610633 w 667783"/>
              <a:gd name="connsiteY65" fmla="*/ 114300 h 700087"/>
              <a:gd name="connsiteX66" fmla="*/ 624921 w 667783"/>
              <a:gd name="connsiteY66" fmla="*/ 123825 h 700087"/>
              <a:gd name="connsiteX67" fmla="*/ 639208 w 667783"/>
              <a:gd name="connsiteY67" fmla="*/ 133350 h 700087"/>
              <a:gd name="connsiteX68" fmla="*/ 653496 w 667783"/>
              <a:gd name="connsiteY68" fmla="*/ 138112 h 700087"/>
              <a:gd name="connsiteX69" fmla="*/ 667783 w 667783"/>
              <a:gd name="connsiteY69" fmla="*/ 138112 h 70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7783" h="700087">
                <a:moveTo>
                  <a:pt x="667783" y="138112"/>
                </a:moveTo>
                <a:cubicBezTo>
                  <a:pt x="663021" y="147637"/>
                  <a:pt x="658975" y="157555"/>
                  <a:pt x="653496" y="166687"/>
                </a:cubicBezTo>
                <a:cubicBezTo>
                  <a:pt x="639573" y="189892"/>
                  <a:pt x="641082" y="181171"/>
                  <a:pt x="624921" y="200025"/>
                </a:cubicBezTo>
                <a:cubicBezTo>
                  <a:pt x="598254" y="231137"/>
                  <a:pt x="624599" y="208601"/>
                  <a:pt x="591583" y="233362"/>
                </a:cubicBezTo>
                <a:cubicBezTo>
                  <a:pt x="553485" y="290510"/>
                  <a:pt x="612217" y="206379"/>
                  <a:pt x="567771" y="257175"/>
                </a:cubicBezTo>
                <a:cubicBezTo>
                  <a:pt x="560233" y="265790"/>
                  <a:pt x="555071" y="276225"/>
                  <a:pt x="548721" y="285750"/>
                </a:cubicBezTo>
                <a:cubicBezTo>
                  <a:pt x="545546" y="290512"/>
                  <a:pt x="543243" y="295990"/>
                  <a:pt x="539196" y="300037"/>
                </a:cubicBezTo>
                <a:cubicBezTo>
                  <a:pt x="534433" y="304800"/>
                  <a:pt x="528823" y="308844"/>
                  <a:pt x="524908" y="314325"/>
                </a:cubicBezTo>
                <a:cubicBezTo>
                  <a:pt x="516104" y="326650"/>
                  <a:pt x="515530" y="334570"/>
                  <a:pt x="510621" y="347662"/>
                </a:cubicBezTo>
                <a:cubicBezTo>
                  <a:pt x="507619" y="355667"/>
                  <a:pt x="505627" y="364225"/>
                  <a:pt x="501096" y="371475"/>
                </a:cubicBezTo>
                <a:cubicBezTo>
                  <a:pt x="497526" y="377186"/>
                  <a:pt x="491120" y="380588"/>
                  <a:pt x="486808" y="385762"/>
                </a:cubicBezTo>
                <a:cubicBezTo>
                  <a:pt x="463593" y="413620"/>
                  <a:pt x="494741" y="386957"/>
                  <a:pt x="458233" y="414337"/>
                </a:cubicBezTo>
                <a:cubicBezTo>
                  <a:pt x="451779" y="433700"/>
                  <a:pt x="446369" y="454418"/>
                  <a:pt x="434421" y="471487"/>
                </a:cubicBezTo>
                <a:cubicBezTo>
                  <a:pt x="429271" y="478844"/>
                  <a:pt x="421721" y="484187"/>
                  <a:pt x="415371" y="490537"/>
                </a:cubicBezTo>
                <a:cubicBezTo>
                  <a:pt x="410597" y="504857"/>
                  <a:pt x="411341" y="506802"/>
                  <a:pt x="401083" y="519112"/>
                </a:cubicBezTo>
                <a:cubicBezTo>
                  <a:pt x="396771" y="524286"/>
                  <a:pt x="390931" y="528084"/>
                  <a:pt x="386796" y="533400"/>
                </a:cubicBezTo>
                <a:cubicBezTo>
                  <a:pt x="379768" y="542436"/>
                  <a:pt x="374096" y="552450"/>
                  <a:pt x="367746" y="561975"/>
                </a:cubicBezTo>
                <a:lnTo>
                  <a:pt x="358221" y="576262"/>
                </a:lnTo>
                <a:cubicBezTo>
                  <a:pt x="355046" y="581025"/>
                  <a:pt x="350506" y="585120"/>
                  <a:pt x="348696" y="590550"/>
                </a:cubicBezTo>
                <a:cubicBezTo>
                  <a:pt x="344822" y="602169"/>
                  <a:pt x="343639" y="609893"/>
                  <a:pt x="334408" y="619125"/>
                </a:cubicBezTo>
                <a:cubicBezTo>
                  <a:pt x="330361" y="623172"/>
                  <a:pt x="324883" y="625475"/>
                  <a:pt x="320121" y="628650"/>
                </a:cubicBezTo>
                <a:cubicBezTo>
                  <a:pt x="316946" y="633412"/>
                  <a:pt x="314260" y="638540"/>
                  <a:pt x="310596" y="642937"/>
                </a:cubicBezTo>
                <a:cubicBezTo>
                  <a:pt x="306284" y="648111"/>
                  <a:pt x="300044" y="651621"/>
                  <a:pt x="296308" y="657225"/>
                </a:cubicBezTo>
                <a:cubicBezTo>
                  <a:pt x="293523" y="661402"/>
                  <a:pt x="293984" y="667124"/>
                  <a:pt x="291546" y="671512"/>
                </a:cubicBezTo>
                <a:cubicBezTo>
                  <a:pt x="285987" y="681519"/>
                  <a:pt x="272496" y="700087"/>
                  <a:pt x="272496" y="700087"/>
                </a:cubicBezTo>
                <a:cubicBezTo>
                  <a:pt x="263433" y="698275"/>
                  <a:pt x="244163" y="695446"/>
                  <a:pt x="234396" y="690562"/>
                </a:cubicBezTo>
                <a:cubicBezTo>
                  <a:pt x="197475" y="672101"/>
                  <a:pt x="241724" y="688242"/>
                  <a:pt x="205821" y="676275"/>
                </a:cubicBezTo>
                <a:cubicBezTo>
                  <a:pt x="202646" y="671512"/>
                  <a:pt x="201150" y="665021"/>
                  <a:pt x="196296" y="661987"/>
                </a:cubicBezTo>
                <a:cubicBezTo>
                  <a:pt x="187782" y="656666"/>
                  <a:pt x="176075" y="658031"/>
                  <a:pt x="167721" y="652462"/>
                </a:cubicBezTo>
                <a:cubicBezTo>
                  <a:pt x="149256" y="640153"/>
                  <a:pt x="158863" y="644747"/>
                  <a:pt x="139146" y="638175"/>
                </a:cubicBezTo>
                <a:cubicBezTo>
                  <a:pt x="134383" y="635000"/>
                  <a:pt x="128905" y="632697"/>
                  <a:pt x="124858" y="628650"/>
                </a:cubicBezTo>
                <a:cubicBezTo>
                  <a:pt x="120811" y="624603"/>
                  <a:pt x="119803" y="617938"/>
                  <a:pt x="115333" y="614362"/>
                </a:cubicBezTo>
                <a:cubicBezTo>
                  <a:pt x="111413" y="611226"/>
                  <a:pt x="105808" y="611187"/>
                  <a:pt x="101046" y="609600"/>
                </a:cubicBezTo>
                <a:cubicBezTo>
                  <a:pt x="96283" y="604837"/>
                  <a:pt x="92362" y="599048"/>
                  <a:pt x="86758" y="595312"/>
                </a:cubicBezTo>
                <a:cubicBezTo>
                  <a:pt x="82581" y="592527"/>
                  <a:pt x="76391" y="593686"/>
                  <a:pt x="72471" y="590550"/>
                </a:cubicBezTo>
                <a:cubicBezTo>
                  <a:pt x="68001" y="586974"/>
                  <a:pt x="67254" y="580031"/>
                  <a:pt x="62946" y="576262"/>
                </a:cubicBezTo>
                <a:cubicBezTo>
                  <a:pt x="54331" y="568724"/>
                  <a:pt x="34371" y="557212"/>
                  <a:pt x="34371" y="557212"/>
                </a:cubicBezTo>
                <a:cubicBezTo>
                  <a:pt x="31196" y="552450"/>
                  <a:pt x="29816" y="545765"/>
                  <a:pt x="24846" y="542925"/>
                </a:cubicBezTo>
                <a:cubicBezTo>
                  <a:pt x="17818" y="538909"/>
                  <a:pt x="4222" y="545602"/>
                  <a:pt x="1033" y="538162"/>
                </a:cubicBezTo>
                <a:cubicBezTo>
                  <a:pt x="-2922" y="528934"/>
                  <a:pt x="5392" y="518196"/>
                  <a:pt x="10558" y="509587"/>
                </a:cubicBezTo>
                <a:lnTo>
                  <a:pt x="39133" y="461962"/>
                </a:lnTo>
                <a:cubicBezTo>
                  <a:pt x="51636" y="441124"/>
                  <a:pt x="64936" y="417110"/>
                  <a:pt x="81996" y="400050"/>
                </a:cubicBezTo>
                <a:cubicBezTo>
                  <a:pt x="88346" y="393700"/>
                  <a:pt x="95133" y="387758"/>
                  <a:pt x="101046" y="381000"/>
                </a:cubicBezTo>
                <a:cubicBezTo>
                  <a:pt x="106273" y="375026"/>
                  <a:pt x="110023" y="367850"/>
                  <a:pt x="115333" y="361950"/>
                </a:cubicBezTo>
                <a:cubicBezTo>
                  <a:pt x="124344" y="351937"/>
                  <a:pt x="137884" y="345423"/>
                  <a:pt x="143908" y="333375"/>
                </a:cubicBezTo>
                <a:cubicBezTo>
                  <a:pt x="147083" y="327025"/>
                  <a:pt x="149911" y="320489"/>
                  <a:pt x="153433" y="314325"/>
                </a:cubicBezTo>
                <a:cubicBezTo>
                  <a:pt x="156273" y="309355"/>
                  <a:pt x="159631" y="304695"/>
                  <a:pt x="162958" y="300037"/>
                </a:cubicBezTo>
                <a:cubicBezTo>
                  <a:pt x="172231" y="287055"/>
                  <a:pt x="179317" y="276880"/>
                  <a:pt x="191533" y="266700"/>
                </a:cubicBezTo>
                <a:cubicBezTo>
                  <a:pt x="195930" y="263036"/>
                  <a:pt x="201058" y="260350"/>
                  <a:pt x="205821" y="257175"/>
                </a:cubicBezTo>
                <a:cubicBezTo>
                  <a:pt x="208996" y="252412"/>
                  <a:pt x="211496" y="247122"/>
                  <a:pt x="215346" y="242887"/>
                </a:cubicBezTo>
                <a:cubicBezTo>
                  <a:pt x="227427" y="229597"/>
                  <a:pt x="243483" y="219731"/>
                  <a:pt x="253446" y="204787"/>
                </a:cubicBezTo>
                <a:cubicBezTo>
                  <a:pt x="256621" y="200025"/>
                  <a:pt x="259168" y="194778"/>
                  <a:pt x="262971" y="190500"/>
                </a:cubicBezTo>
                <a:cubicBezTo>
                  <a:pt x="271920" y="180432"/>
                  <a:pt x="283464" y="172701"/>
                  <a:pt x="291546" y="161925"/>
                </a:cubicBezTo>
                <a:cubicBezTo>
                  <a:pt x="318926" y="125417"/>
                  <a:pt x="292263" y="156565"/>
                  <a:pt x="320121" y="133350"/>
                </a:cubicBezTo>
                <a:cubicBezTo>
                  <a:pt x="356791" y="102791"/>
                  <a:pt x="313221" y="133186"/>
                  <a:pt x="348696" y="109537"/>
                </a:cubicBezTo>
                <a:cubicBezTo>
                  <a:pt x="365694" y="84041"/>
                  <a:pt x="354172" y="99300"/>
                  <a:pt x="386796" y="66675"/>
                </a:cubicBezTo>
                <a:cubicBezTo>
                  <a:pt x="391558" y="61912"/>
                  <a:pt x="395479" y="56123"/>
                  <a:pt x="401083" y="52387"/>
                </a:cubicBezTo>
                <a:cubicBezTo>
                  <a:pt x="405846" y="49212"/>
                  <a:pt x="410974" y="46526"/>
                  <a:pt x="415371" y="42862"/>
                </a:cubicBezTo>
                <a:cubicBezTo>
                  <a:pt x="420545" y="38550"/>
                  <a:pt x="425523" y="33891"/>
                  <a:pt x="429658" y="28575"/>
                </a:cubicBezTo>
                <a:cubicBezTo>
                  <a:pt x="436686" y="19539"/>
                  <a:pt x="448708" y="0"/>
                  <a:pt x="448708" y="0"/>
                </a:cubicBezTo>
                <a:cubicBezTo>
                  <a:pt x="458233" y="1587"/>
                  <a:pt x="468459" y="840"/>
                  <a:pt x="477283" y="4762"/>
                </a:cubicBezTo>
                <a:cubicBezTo>
                  <a:pt x="491326" y="11003"/>
                  <a:pt x="491482" y="23723"/>
                  <a:pt x="501096" y="33337"/>
                </a:cubicBezTo>
                <a:cubicBezTo>
                  <a:pt x="505143" y="37384"/>
                  <a:pt x="510621" y="39687"/>
                  <a:pt x="515383" y="42862"/>
                </a:cubicBezTo>
                <a:cubicBezTo>
                  <a:pt x="518558" y="47625"/>
                  <a:pt x="520600" y="53381"/>
                  <a:pt x="524908" y="57150"/>
                </a:cubicBezTo>
                <a:cubicBezTo>
                  <a:pt x="524913" y="57155"/>
                  <a:pt x="560624" y="80961"/>
                  <a:pt x="567771" y="85725"/>
                </a:cubicBezTo>
                <a:lnTo>
                  <a:pt x="610633" y="114300"/>
                </a:lnTo>
                <a:lnTo>
                  <a:pt x="624921" y="123825"/>
                </a:lnTo>
                <a:cubicBezTo>
                  <a:pt x="629683" y="127000"/>
                  <a:pt x="633778" y="131540"/>
                  <a:pt x="639208" y="133350"/>
                </a:cubicBezTo>
                <a:lnTo>
                  <a:pt x="653496" y="138112"/>
                </a:lnTo>
                <a:lnTo>
                  <a:pt x="667783" y="138112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Freeform 148"/>
          <p:cNvSpPr/>
          <p:nvPr/>
        </p:nvSpPr>
        <p:spPr>
          <a:xfrm>
            <a:off x="4714875" y="1119188"/>
            <a:ext cx="497481" cy="711951"/>
          </a:xfrm>
          <a:custGeom>
            <a:avLst/>
            <a:gdLst>
              <a:gd name="connsiteX0" fmla="*/ 347663 w 497481"/>
              <a:gd name="connsiteY0" fmla="*/ 0 h 711951"/>
              <a:gd name="connsiteX1" fmla="*/ 323850 w 497481"/>
              <a:gd name="connsiteY1" fmla="*/ 38100 h 711951"/>
              <a:gd name="connsiteX2" fmla="*/ 295275 w 497481"/>
              <a:gd name="connsiteY2" fmla="*/ 85725 h 711951"/>
              <a:gd name="connsiteX3" fmla="*/ 280988 w 497481"/>
              <a:gd name="connsiteY3" fmla="*/ 100012 h 711951"/>
              <a:gd name="connsiteX4" fmla="*/ 257175 w 497481"/>
              <a:gd name="connsiteY4" fmla="*/ 138112 h 711951"/>
              <a:gd name="connsiteX5" fmla="*/ 242888 w 497481"/>
              <a:gd name="connsiteY5" fmla="*/ 152400 h 711951"/>
              <a:gd name="connsiteX6" fmla="*/ 223838 w 497481"/>
              <a:gd name="connsiteY6" fmla="*/ 180975 h 711951"/>
              <a:gd name="connsiteX7" fmla="*/ 219075 w 497481"/>
              <a:gd name="connsiteY7" fmla="*/ 200025 h 711951"/>
              <a:gd name="connsiteX8" fmla="*/ 185738 w 497481"/>
              <a:gd name="connsiteY8" fmla="*/ 247650 h 711951"/>
              <a:gd name="connsiteX9" fmla="*/ 180975 w 497481"/>
              <a:gd name="connsiteY9" fmla="*/ 261937 h 711951"/>
              <a:gd name="connsiteX10" fmla="*/ 161925 w 497481"/>
              <a:gd name="connsiteY10" fmla="*/ 295275 h 711951"/>
              <a:gd name="connsiteX11" fmla="*/ 142875 w 497481"/>
              <a:gd name="connsiteY11" fmla="*/ 338137 h 711951"/>
              <a:gd name="connsiteX12" fmla="*/ 114300 w 497481"/>
              <a:gd name="connsiteY12" fmla="*/ 395287 h 711951"/>
              <a:gd name="connsiteX13" fmla="*/ 104775 w 497481"/>
              <a:gd name="connsiteY13" fmla="*/ 409575 h 711951"/>
              <a:gd name="connsiteX14" fmla="*/ 85725 w 497481"/>
              <a:gd name="connsiteY14" fmla="*/ 452437 h 711951"/>
              <a:gd name="connsiteX15" fmla="*/ 80963 w 497481"/>
              <a:gd name="connsiteY15" fmla="*/ 466725 h 711951"/>
              <a:gd name="connsiteX16" fmla="*/ 71438 w 497481"/>
              <a:gd name="connsiteY16" fmla="*/ 481012 h 711951"/>
              <a:gd name="connsiteX17" fmla="*/ 57150 w 497481"/>
              <a:gd name="connsiteY17" fmla="*/ 509587 h 711951"/>
              <a:gd name="connsiteX18" fmla="*/ 42863 w 497481"/>
              <a:gd name="connsiteY18" fmla="*/ 519112 h 711951"/>
              <a:gd name="connsiteX19" fmla="*/ 23813 w 497481"/>
              <a:gd name="connsiteY19" fmla="*/ 547687 h 711951"/>
              <a:gd name="connsiteX20" fmla="*/ 19050 w 497481"/>
              <a:gd name="connsiteY20" fmla="*/ 566737 h 711951"/>
              <a:gd name="connsiteX21" fmla="*/ 0 w 497481"/>
              <a:gd name="connsiteY21" fmla="*/ 595312 h 711951"/>
              <a:gd name="connsiteX22" fmla="*/ 14288 w 497481"/>
              <a:gd name="connsiteY22" fmla="*/ 604837 h 711951"/>
              <a:gd name="connsiteX23" fmla="*/ 28575 w 497481"/>
              <a:gd name="connsiteY23" fmla="*/ 609600 h 711951"/>
              <a:gd name="connsiteX24" fmla="*/ 38100 w 497481"/>
              <a:gd name="connsiteY24" fmla="*/ 623887 h 711951"/>
              <a:gd name="connsiteX25" fmla="*/ 52388 w 497481"/>
              <a:gd name="connsiteY25" fmla="*/ 633412 h 711951"/>
              <a:gd name="connsiteX26" fmla="*/ 61913 w 497481"/>
              <a:gd name="connsiteY26" fmla="*/ 647700 h 711951"/>
              <a:gd name="connsiteX27" fmla="*/ 90488 w 497481"/>
              <a:gd name="connsiteY27" fmla="*/ 661987 h 711951"/>
              <a:gd name="connsiteX28" fmla="*/ 119063 w 497481"/>
              <a:gd name="connsiteY28" fmla="*/ 676275 h 711951"/>
              <a:gd name="connsiteX29" fmla="*/ 147638 w 497481"/>
              <a:gd name="connsiteY29" fmla="*/ 690562 h 711951"/>
              <a:gd name="connsiteX30" fmla="*/ 176213 w 497481"/>
              <a:gd name="connsiteY30" fmla="*/ 709612 h 711951"/>
              <a:gd name="connsiteX31" fmla="*/ 185738 w 497481"/>
              <a:gd name="connsiteY31" fmla="*/ 695325 h 711951"/>
              <a:gd name="connsiteX32" fmla="*/ 219075 w 497481"/>
              <a:gd name="connsiteY32" fmla="*/ 685800 h 711951"/>
              <a:gd name="connsiteX33" fmla="*/ 233363 w 497481"/>
              <a:gd name="connsiteY33" fmla="*/ 676275 h 711951"/>
              <a:gd name="connsiteX34" fmla="*/ 300038 w 497481"/>
              <a:gd name="connsiteY34" fmla="*/ 657225 h 711951"/>
              <a:gd name="connsiteX35" fmla="*/ 314325 w 497481"/>
              <a:gd name="connsiteY35" fmla="*/ 652462 h 711951"/>
              <a:gd name="connsiteX36" fmla="*/ 338138 w 497481"/>
              <a:gd name="connsiteY36" fmla="*/ 647700 h 711951"/>
              <a:gd name="connsiteX37" fmla="*/ 381000 w 497481"/>
              <a:gd name="connsiteY37" fmla="*/ 633412 h 711951"/>
              <a:gd name="connsiteX38" fmla="*/ 414338 w 497481"/>
              <a:gd name="connsiteY38" fmla="*/ 623887 h 711951"/>
              <a:gd name="connsiteX39" fmla="*/ 461963 w 497481"/>
              <a:gd name="connsiteY39" fmla="*/ 619125 h 711951"/>
              <a:gd name="connsiteX40" fmla="*/ 471488 w 497481"/>
              <a:gd name="connsiteY40" fmla="*/ 500062 h 711951"/>
              <a:gd name="connsiteX41" fmla="*/ 476250 w 497481"/>
              <a:gd name="connsiteY41" fmla="*/ 333375 h 711951"/>
              <a:gd name="connsiteX42" fmla="*/ 485775 w 497481"/>
              <a:gd name="connsiteY42" fmla="*/ 233362 h 711951"/>
              <a:gd name="connsiteX43" fmla="*/ 490538 w 497481"/>
              <a:gd name="connsiteY43" fmla="*/ 123825 h 711951"/>
              <a:gd name="connsiteX44" fmla="*/ 495300 w 497481"/>
              <a:gd name="connsiteY44" fmla="*/ 61912 h 711951"/>
              <a:gd name="connsiteX45" fmla="*/ 471488 w 497481"/>
              <a:gd name="connsiteY45" fmla="*/ 66675 h 711951"/>
              <a:gd name="connsiteX46" fmla="*/ 414338 w 497481"/>
              <a:gd name="connsiteY46" fmla="*/ 61912 h 711951"/>
              <a:gd name="connsiteX47" fmla="*/ 381000 w 497481"/>
              <a:gd name="connsiteY47" fmla="*/ 47625 h 711951"/>
              <a:gd name="connsiteX48" fmla="*/ 352425 w 497481"/>
              <a:gd name="connsiteY48" fmla="*/ 33337 h 711951"/>
              <a:gd name="connsiteX49" fmla="*/ 347663 w 497481"/>
              <a:gd name="connsiteY49" fmla="*/ 0 h 711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97481" h="711951">
                <a:moveTo>
                  <a:pt x="347663" y="0"/>
                </a:moveTo>
                <a:cubicBezTo>
                  <a:pt x="339725" y="12700"/>
                  <a:pt x="331555" y="25258"/>
                  <a:pt x="323850" y="38100"/>
                </a:cubicBezTo>
                <a:cubicBezTo>
                  <a:pt x="314325" y="53975"/>
                  <a:pt x="308366" y="72634"/>
                  <a:pt x="295275" y="85725"/>
                </a:cubicBezTo>
                <a:cubicBezTo>
                  <a:pt x="290513" y="90487"/>
                  <a:pt x="285029" y="94624"/>
                  <a:pt x="280988" y="100012"/>
                </a:cubicBezTo>
                <a:cubicBezTo>
                  <a:pt x="274010" y="109316"/>
                  <a:pt x="265494" y="128129"/>
                  <a:pt x="257175" y="138112"/>
                </a:cubicBezTo>
                <a:cubicBezTo>
                  <a:pt x="252863" y="143286"/>
                  <a:pt x="247650" y="147637"/>
                  <a:pt x="242888" y="152400"/>
                </a:cubicBezTo>
                <a:cubicBezTo>
                  <a:pt x="228016" y="197010"/>
                  <a:pt x="252380" y="131026"/>
                  <a:pt x="223838" y="180975"/>
                </a:cubicBezTo>
                <a:cubicBezTo>
                  <a:pt x="220591" y="186658"/>
                  <a:pt x="222002" y="194171"/>
                  <a:pt x="219075" y="200025"/>
                </a:cubicBezTo>
                <a:cubicBezTo>
                  <a:pt x="208207" y="221762"/>
                  <a:pt x="194355" y="221804"/>
                  <a:pt x="185738" y="247650"/>
                </a:cubicBezTo>
                <a:cubicBezTo>
                  <a:pt x="184150" y="252412"/>
                  <a:pt x="183220" y="257447"/>
                  <a:pt x="180975" y="261937"/>
                </a:cubicBezTo>
                <a:cubicBezTo>
                  <a:pt x="163796" y="296294"/>
                  <a:pt x="178619" y="253541"/>
                  <a:pt x="161925" y="295275"/>
                </a:cubicBezTo>
                <a:cubicBezTo>
                  <a:pt x="144923" y="337780"/>
                  <a:pt x="161200" y="310650"/>
                  <a:pt x="142875" y="338137"/>
                </a:cubicBezTo>
                <a:cubicBezTo>
                  <a:pt x="129730" y="377573"/>
                  <a:pt x="138920" y="358357"/>
                  <a:pt x="114300" y="395287"/>
                </a:cubicBezTo>
                <a:lnTo>
                  <a:pt x="104775" y="409575"/>
                </a:lnTo>
                <a:cubicBezTo>
                  <a:pt x="95542" y="464979"/>
                  <a:pt x="109188" y="417243"/>
                  <a:pt x="85725" y="452437"/>
                </a:cubicBezTo>
                <a:cubicBezTo>
                  <a:pt x="82940" y="456614"/>
                  <a:pt x="83208" y="462235"/>
                  <a:pt x="80963" y="466725"/>
                </a:cubicBezTo>
                <a:cubicBezTo>
                  <a:pt x="78403" y="471844"/>
                  <a:pt x="73998" y="475893"/>
                  <a:pt x="71438" y="481012"/>
                </a:cubicBezTo>
                <a:cubicBezTo>
                  <a:pt x="63691" y="496506"/>
                  <a:pt x="70799" y="495938"/>
                  <a:pt x="57150" y="509587"/>
                </a:cubicBezTo>
                <a:cubicBezTo>
                  <a:pt x="53103" y="513634"/>
                  <a:pt x="47625" y="515937"/>
                  <a:pt x="42863" y="519112"/>
                </a:cubicBezTo>
                <a:cubicBezTo>
                  <a:pt x="36513" y="528637"/>
                  <a:pt x="26590" y="536581"/>
                  <a:pt x="23813" y="547687"/>
                </a:cubicBezTo>
                <a:cubicBezTo>
                  <a:pt x="22225" y="554037"/>
                  <a:pt x="21977" y="560883"/>
                  <a:pt x="19050" y="566737"/>
                </a:cubicBezTo>
                <a:cubicBezTo>
                  <a:pt x="13930" y="576976"/>
                  <a:pt x="0" y="595312"/>
                  <a:pt x="0" y="595312"/>
                </a:cubicBezTo>
                <a:cubicBezTo>
                  <a:pt x="4763" y="598487"/>
                  <a:pt x="9168" y="602277"/>
                  <a:pt x="14288" y="604837"/>
                </a:cubicBezTo>
                <a:cubicBezTo>
                  <a:pt x="18778" y="607082"/>
                  <a:pt x="24655" y="606464"/>
                  <a:pt x="28575" y="609600"/>
                </a:cubicBezTo>
                <a:cubicBezTo>
                  <a:pt x="33044" y="613176"/>
                  <a:pt x="34053" y="619840"/>
                  <a:pt x="38100" y="623887"/>
                </a:cubicBezTo>
                <a:cubicBezTo>
                  <a:pt x="42148" y="627934"/>
                  <a:pt x="47625" y="630237"/>
                  <a:pt x="52388" y="633412"/>
                </a:cubicBezTo>
                <a:cubicBezTo>
                  <a:pt x="55563" y="638175"/>
                  <a:pt x="57866" y="643652"/>
                  <a:pt x="61913" y="647700"/>
                </a:cubicBezTo>
                <a:cubicBezTo>
                  <a:pt x="71146" y="656933"/>
                  <a:pt x="78867" y="658114"/>
                  <a:pt x="90488" y="661987"/>
                </a:cubicBezTo>
                <a:cubicBezTo>
                  <a:pt x="131431" y="689283"/>
                  <a:pt x="79629" y="656557"/>
                  <a:pt x="119063" y="676275"/>
                </a:cubicBezTo>
                <a:cubicBezTo>
                  <a:pt x="155985" y="694736"/>
                  <a:pt x="111731" y="678595"/>
                  <a:pt x="147638" y="690562"/>
                </a:cubicBezTo>
                <a:cubicBezTo>
                  <a:pt x="157163" y="696912"/>
                  <a:pt x="169863" y="719137"/>
                  <a:pt x="176213" y="709612"/>
                </a:cubicBezTo>
                <a:cubicBezTo>
                  <a:pt x="179388" y="704850"/>
                  <a:pt x="181269" y="698901"/>
                  <a:pt x="185738" y="695325"/>
                </a:cubicBezTo>
                <a:cubicBezTo>
                  <a:pt x="188846" y="692839"/>
                  <a:pt x="217827" y="686112"/>
                  <a:pt x="219075" y="685800"/>
                </a:cubicBezTo>
                <a:cubicBezTo>
                  <a:pt x="223838" y="682625"/>
                  <a:pt x="228132" y="678600"/>
                  <a:pt x="233363" y="676275"/>
                </a:cubicBezTo>
                <a:cubicBezTo>
                  <a:pt x="260893" y="664040"/>
                  <a:pt x="269753" y="667322"/>
                  <a:pt x="300038" y="657225"/>
                </a:cubicBezTo>
                <a:cubicBezTo>
                  <a:pt x="304800" y="655637"/>
                  <a:pt x="309455" y="653680"/>
                  <a:pt x="314325" y="652462"/>
                </a:cubicBezTo>
                <a:cubicBezTo>
                  <a:pt x="322178" y="650499"/>
                  <a:pt x="330328" y="649830"/>
                  <a:pt x="338138" y="647700"/>
                </a:cubicBezTo>
                <a:cubicBezTo>
                  <a:pt x="338175" y="647690"/>
                  <a:pt x="373838" y="635799"/>
                  <a:pt x="381000" y="633412"/>
                </a:cubicBezTo>
                <a:cubicBezTo>
                  <a:pt x="391170" y="630022"/>
                  <a:pt x="403883" y="625381"/>
                  <a:pt x="414338" y="623887"/>
                </a:cubicBezTo>
                <a:cubicBezTo>
                  <a:pt x="430132" y="621631"/>
                  <a:pt x="446088" y="620712"/>
                  <a:pt x="461963" y="619125"/>
                </a:cubicBezTo>
                <a:cubicBezTo>
                  <a:pt x="477597" y="572218"/>
                  <a:pt x="467770" y="606033"/>
                  <a:pt x="471488" y="500062"/>
                </a:cubicBezTo>
                <a:cubicBezTo>
                  <a:pt x="473437" y="444511"/>
                  <a:pt x="474114" y="388919"/>
                  <a:pt x="476250" y="333375"/>
                </a:cubicBezTo>
                <a:cubicBezTo>
                  <a:pt x="479291" y="254304"/>
                  <a:pt x="474967" y="276599"/>
                  <a:pt x="485775" y="233362"/>
                </a:cubicBezTo>
                <a:cubicBezTo>
                  <a:pt x="487363" y="196850"/>
                  <a:pt x="488511" y="160316"/>
                  <a:pt x="490538" y="123825"/>
                </a:cubicBezTo>
                <a:cubicBezTo>
                  <a:pt x="491686" y="103158"/>
                  <a:pt x="501845" y="81548"/>
                  <a:pt x="495300" y="61912"/>
                </a:cubicBezTo>
                <a:cubicBezTo>
                  <a:pt x="492740" y="54233"/>
                  <a:pt x="479425" y="65087"/>
                  <a:pt x="471488" y="66675"/>
                </a:cubicBezTo>
                <a:cubicBezTo>
                  <a:pt x="452438" y="65087"/>
                  <a:pt x="433306" y="64283"/>
                  <a:pt x="414338" y="61912"/>
                </a:cubicBezTo>
                <a:cubicBezTo>
                  <a:pt x="387907" y="58608"/>
                  <a:pt x="402332" y="58292"/>
                  <a:pt x="381000" y="47625"/>
                </a:cubicBezTo>
                <a:cubicBezTo>
                  <a:pt x="341564" y="27906"/>
                  <a:pt x="393374" y="60635"/>
                  <a:pt x="352425" y="33337"/>
                </a:cubicBezTo>
                <a:lnTo>
                  <a:pt x="347663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Freeform 149"/>
          <p:cNvSpPr/>
          <p:nvPr/>
        </p:nvSpPr>
        <p:spPr>
          <a:xfrm>
            <a:off x="4238306" y="903216"/>
            <a:ext cx="772380" cy="468384"/>
          </a:xfrm>
          <a:custGeom>
            <a:avLst/>
            <a:gdLst>
              <a:gd name="connsiteX0" fmla="*/ 43182 w 772380"/>
              <a:gd name="connsiteY0" fmla="*/ 1659 h 468384"/>
              <a:gd name="connsiteX1" fmla="*/ 33657 w 772380"/>
              <a:gd name="connsiteY1" fmla="*/ 44522 h 468384"/>
              <a:gd name="connsiteX2" fmla="*/ 24132 w 772380"/>
              <a:gd name="connsiteY2" fmla="*/ 58809 h 468384"/>
              <a:gd name="connsiteX3" fmla="*/ 19369 w 772380"/>
              <a:gd name="connsiteY3" fmla="*/ 73097 h 468384"/>
              <a:gd name="connsiteX4" fmla="*/ 5082 w 772380"/>
              <a:gd name="connsiteY4" fmla="*/ 82622 h 468384"/>
              <a:gd name="connsiteX5" fmla="*/ 319 w 772380"/>
              <a:gd name="connsiteY5" fmla="*/ 96909 h 468384"/>
              <a:gd name="connsiteX6" fmla="*/ 14607 w 772380"/>
              <a:gd name="connsiteY6" fmla="*/ 111197 h 468384"/>
              <a:gd name="connsiteX7" fmla="*/ 33657 w 772380"/>
              <a:gd name="connsiteY7" fmla="*/ 120722 h 468384"/>
              <a:gd name="connsiteX8" fmla="*/ 66994 w 772380"/>
              <a:gd name="connsiteY8" fmla="*/ 135009 h 468384"/>
              <a:gd name="connsiteX9" fmla="*/ 81282 w 772380"/>
              <a:gd name="connsiteY9" fmla="*/ 144534 h 468384"/>
              <a:gd name="connsiteX10" fmla="*/ 100332 w 772380"/>
              <a:gd name="connsiteY10" fmla="*/ 149297 h 468384"/>
              <a:gd name="connsiteX11" fmla="*/ 114619 w 772380"/>
              <a:gd name="connsiteY11" fmla="*/ 154059 h 468384"/>
              <a:gd name="connsiteX12" fmla="*/ 157482 w 772380"/>
              <a:gd name="connsiteY12" fmla="*/ 173109 h 468384"/>
              <a:gd name="connsiteX13" fmla="*/ 171769 w 772380"/>
              <a:gd name="connsiteY13" fmla="*/ 177872 h 468384"/>
              <a:gd name="connsiteX14" fmla="*/ 186057 w 772380"/>
              <a:gd name="connsiteY14" fmla="*/ 182634 h 468384"/>
              <a:gd name="connsiteX15" fmla="*/ 228919 w 772380"/>
              <a:gd name="connsiteY15" fmla="*/ 206447 h 468384"/>
              <a:gd name="connsiteX16" fmla="*/ 243207 w 772380"/>
              <a:gd name="connsiteY16" fmla="*/ 220734 h 468384"/>
              <a:gd name="connsiteX17" fmla="*/ 257494 w 772380"/>
              <a:gd name="connsiteY17" fmla="*/ 225497 h 468384"/>
              <a:gd name="connsiteX18" fmla="*/ 276544 w 772380"/>
              <a:gd name="connsiteY18" fmla="*/ 235022 h 468384"/>
              <a:gd name="connsiteX19" fmla="*/ 290832 w 772380"/>
              <a:gd name="connsiteY19" fmla="*/ 244547 h 468384"/>
              <a:gd name="connsiteX20" fmla="*/ 319407 w 772380"/>
              <a:gd name="connsiteY20" fmla="*/ 254072 h 468384"/>
              <a:gd name="connsiteX21" fmla="*/ 333694 w 772380"/>
              <a:gd name="connsiteY21" fmla="*/ 263597 h 468384"/>
              <a:gd name="connsiteX22" fmla="*/ 371794 w 772380"/>
              <a:gd name="connsiteY22" fmla="*/ 282647 h 468384"/>
              <a:gd name="connsiteX23" fmla="*/ 395607 w 772380"/>
              <a:gd name="connsiteY23" fmla="*/ 315984 h 468384"/>
              <a:gd name="connsiteX24" fmla="*/ 438469 w 772380"/>
              <a:gd name="connsiteY24" fmla="*/ 339797 h 468384"/>
              <a:gd name="connsiteX25" fmla="*/ 447994 w 772380"/>
              <a:gd name="connsiteY25" fmla="*/ 354084 h 468384"/>
              <a:gd name="connsiteX26" fmla="*/ 476569 w 772380"/>
              <a:gd name="connsiteY26" fmla="*/ 373134 h 468384"/>
              <a:gd name="connsiteX27" fmla="*/ 519432 w 772380"/>
              <a:gd name="connsiteY27" fmla="*/ 387422 h 468384"/>
              <a:gd name="connsiteX28" fmla="*/ 548007 w 772380"/>
              <a:gd name="connsiteY28" fmla="*/ 396947 h 468384"/>
              <a:gd name="connsiteX29" fmla="*/ 590869 w 772380"/>
              <a:gd name="connsiteY29" fmla="*/ 420759 h 468384"/>
              <a:gd name="connsiteX30" fmla="*/ 624207 w 772380"/>
              <a:gd name="connsiteY30" fmla="*/ 435047 h 468384"/>
              <a:gd name="connsiteX31" fmla="*/ 652782 w 772380"/>
              <a:gd name="connsiteY31" fmla="*/ 454097 h 468384"/>
              <a:gd name="connsiteX32" fmla="*/ 671832 w 772380"/>
              <a:gd name="connsiteY32" fmla="*/ 458859 h 468384"/>
              <a:gd name="connsiteX33" fmla="*/ 700407 w 772380"/>
              <a:gd name="connsiteY33" fmla="*/ 468384 h 468384"/>
              <a:gd name="connsiteX34" fmla="*/ 705169 w 772380"/>
              <a:gd name="connsiteY34" fmla="*/ 454097 h 468384"/>
              <a:gd name="connsiteX35" fmla="*/ 728982 w 772380"/>
              <a:gd name="connsiteY35" fmla="*/ 425522 h 468384"/>
              <a:gd name="connsiteX36" fmla="*/ 748032 w 772380"/>
              <a:gd name="connsiteY36" fmla="*/ 387422 h 468384"/>
              <a:gd name="connsiteX37" fmla="*/ 752794 w 772380"/>
              <a:gd name="connsiteY37" fmla="*/ 373134 h 468384"/>
              <a:gd name="connsiteX38" fmla="*/ 757557 w 772380"/>
              <a:gd name="connsiteY38" fmla="*/ 354084 h 468384"/>
              <a:gd name="connsiteX39" fmla="*/ 767082 w 772380"/>
              <a:gd name="connsiteY39" fmla="*/ 339797 h 468384"/>
              <a:gd name="connsiteX40" fmla="*/ 771844 w 772380"/>
              <a:gd name="connsiteY40" fmla="*/ 325509 h 468384"/>
              <a:gd name="connsiteX41" fmla="*/ 757557 w 772380"/>
              <a:gd name="connsiteY41" fmla="*/ 320747 h 468384"/>
              <a:gd name="connsiteX42" fmla="*/ 719457 w 772380"/>
              <a:gd name="connsiteY42" fmla="*/ 311222 h 468384"/>
              <a:gd name="connsiteX43" fmla="*/ 700407 w 772380"/>
              <a:gd name="connsiteY43" fmla="*/ 306459 h 468384"/>
              <a:gd name="connsiteX44" fmla="*/ 681357 w 772380"/>
              <a:gd name="connsiteY44" fmla="*/ 301697 h 468384"/>
              <a:gd name="connsiteX45" fmla="*/ 648019 w 772380"/>
              <a:gd name="connsiteY45" fmla="*/ 277884 h 468384"/>
              <a:gd name="connsiteX46" fmla="*/ 619444 w 772380"/>
              <a:gd name="connsiteY46" fmla="*/ 258834 h 468384"/>
              <a:gd name="connsiteX47" fmla="*/ 605157 w 772380"/>
              <a:gd name="connsiteY47" fmla="*/ 244547 h 468384"/>
              <a:gd name="connsiteX48" fmla="*/ 586107 w 772380"/>
              <a:gd name="connsiteY48" fmla="*/ 235022 h 468384"/>
              <a:gd name="connsiteX49" fmla="*/ 571819 w 772380"/>
              <a:gd name="connsiteY49" fmla="*/ 225497 h 468384"/>
              <a:gd name="connsiteX50" fmla="*/ 524194 w 772380"/>
              <a:gd name="connsiteY50" fmla="*/ 211209 h 468384"/>
              <a:gd name="connsiteX51" fmla="*/ 505144 w 772380"/>
              <a:gd name="connsiteY51" fmla="*/ 201684 h 468384"/>
              <a:gd name="connsiteX52" fmla="*/ 476569 w 772380"/>
              <a:gd name="connsiteY52" fmla="*/ 192159 h 468384"/>
              <a:gd name="connsiteX53" fmla="*/ 457519 w 772380"/>
              <a:gd name="connsiteY53" fmla="*/ 182634 h 468384"/>
              <a:gd name="connsiteX54" fmla="*/ 428944 w 772380"/>
              <a:gd name="connsiteY54" fmla="*/ 177872 h 468384"/>
              <a:gd name="connsiteX55" fmla="*/ 405132 w 772380"/>
              <a:gd name="connsiteY55" fmla="*/ 168347 h 468384"/>
              <a:gd name="connsiteX56" fmla="*/ 390844 w 772380"/>
              <a:gd name="connsiteY56" fmla="*/ 163584 h 468384"/>
              <a:gd name="connsiteX57" fmla="*/ 357507 w 772380"/>
              <a:gd name="connsiteY57" fmla="*/ 144534 h 468384"/>
              <a:gd name="connsiteX58" fmla="*/ 343219 w 772380"/>
              <a:gd name="connsiteY58" fmla="*/ 139772 h 468384"/>
              <a:gd name="connsiteX59" fmla="*/ 305119 w 772380"/>
              <a:gd name="connsiteY59" fmla="*/ 130247 h 468384"/>
              <a:gd name="connsiteX60" fmla="*/ 276544 w 772380"/>
              <a:gd name="connsiteY60" fmla="*/ 111197 h 468384"/>
              <a:gd name="connsiteX61" fmla="*/ 243207 w 772380"/>
              <a:gd name="connsiteY61" fmla="*/ 96909 h 468384"/>
              <a:gd name="connsiteX62" fmla="*/ 224157 w 772380"/>
              <a:gd name="connsiteY62" fmla="*/ 82622 h 468384"/>
              <a:gd name="connsiteX63" fmla="*/ 209869 w 772380"/>
              <a:gd name="connsiteY63" fmla="*/ 73097 h 468384"/>
              <a:gd name="connsiteX64" fmla="*/ 200344 w 772380"/>
              <a:gd name="connsiteY64" fmla="*/ 58809 h 468384"/>
              <a:gd name="connsiteX65" fmla="*/ 157482 w 772380"/>
              <a:gd name="connsiteY65" fmla="*/ 39759 h 468384"/>
              <a:gd name="connsiteX66" fmla="*/ 143194 w 772380"/>
              <a:gd name="connsiteY66" fmla="*/ 30234 h 468384"/>
              <a:gd name="connsiteX67" fmla="*/ 119382 w 772380"/>
              <a:gd name="connsiteY67" fmla="*/ 25472 h 468384"/>
              <a:gd name="connsiteX68" fmla="*/ 90807 w 772380"/>
              <a:gd name="connsiteY68" fmla="*/ 15947 h 468384"/>
              <a:gd name="connsiteX69" fmla="*/ 76519 w 772380"/>
              <a:gd name="connsiteY69" fmla="*/ 11184 h 468384"/>
              <a:gd name="connsiteX70" fmla="*/ 43182 w 772380"/>
              <a:gd name="connsiteY70" fmla="*/ 1659 h 46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72380" h="468384">
                <a:moveTo>
                  <a:pt x="43182" y="1659"/>
                </a:moveTo>
                <a:cubicBezTo>
                  <a:pt x="36038" y="7215"/>
                  <a:pt x="39517" y="32801"/>
                  <a:pt x="33657" y="44522"/>
                </a:cubicBezTo>
                <a:cubicBezTo>
                  <a:pt x="31097" y="49641"/>
                  <a:pt x="26692" y="53690"/>
                  <a:pt x="24132" y="58809"/>
                </a:cubicBezTo>
                <a:cubicBezTo>
                  <a:pt x="21887" y="63299"/>
                  <a:pt x="22505" y="69177"/>
                  <a:pt x="19369" y="73097"/>
                </a:cubicBezTo>
                <a:cubicBezTo>
                  <a:pt x="15793" y="77566"/>
                  <a:pt x="9844" y="79447"/>
                  <a:pt x="5082" y="82622"/>
                </a:cubicBezTo>
                <a:cubicBezTo>
                  <a:pt x="3494" y="87384"/>
                  <a:pt x="-1268" y="92147"/>
                  <a:pt x="319" y="96909"/>
                </a:cubicBezTo>
                <a:cubicBezTo>
                  <a:pt x="2449" y="103299"/>
                  <a:pt x="9126" y="107282"/>
                  <a:pt x="14607" y="111197"/>
                </a:cubicBezTo>
                <a:cubicBezTo>
                  <a:pt x="20384" y="115324"/>
                  <a:pt x="27493" y="117200"/>
                  <a:pt x="33657" y="120722"/>
                </a:cubicBezTo>
                <a:cubicBezTo>
                  <a:pt x="59237" y="135339"/>
                  <a:pt x="35705" y="127187"/>
                  <a:pt x="66994" y="135009"/>
                </a:cubicBezTo>
                <a:cubicBezTo>
                  <a:pt x="71757" y="138184"/>
                  <a:pt x="76021" y="142279"/>
                  <a:pt x="81282" y="144534"/>
                </a:cubicBezTo>
                <a:cubicBezTo>
                  <a:pt x="87298" y="147112"/>
                  <a:pt x="94038" y="147499"/>
                  <a:pt x="100332" y="149297"/>
                </a:cubicBezTo>
                <a:cubicBezTo>
                  <a:pt x="105159" y="150676"/>
                  <a:pt x="109857" y="152472"/>
                  <a:pt x="114619" y="154059"/>
                </a:cubicBezTo>
                <a:cubicBezTo>
                  <a:pt x="137262" y="169154"/>
                  <a:pt x="123475" y="161773"/>
                  <a:pt x="157482" y="173109"/>
                </a:cubicBezTo>
                <a:lnTo>
                  <a:pt x="171769" y="177872"/>
                </a:lnTo>
                <a:lnTo>
                  <a:pt x="186057" y="182634"/>
                </a:lnTo>
                <a:cubicBezTo>
                  <a:pt x="218809" y="204469"/>
                  <a:pt x="203772" y="198063"/>
                  <a:pt x="228919" y="206447"/>
                </a:cubicBezTo>
                <a:cubicBezTo>
                  <a:pt x="233682" y="211209"/>
                  <a:pt x="237603" y="216998"/>
                  <a:pt x="243207" y="220734"/>
                </a:cubicBezTo>
                <a:cubicBezTo>
                  <a:pt x="247384" y="223519"/>
                  <a:pt x="252880" y="223519"/>
                  <a:pt x="257494" y="225497"/>
                </a:cubicBezTo>
                <a:cubicBezTo>
                  <a:pt x="264019" y="228294"/>
                  <a:pt x="270380" y="231500"/>
                  <a:pt x="276544" y="235022"/>
                </a:cubicBezTo>
                <a:cubicBezTo>
                  <a:pt x="281514" y="237862"/>
                  <a:pt x="285601" y="242222"/>
                  <a:pt x="290832" y="244547"/>
                </a:cubicBezTo>
                <a:cubicBezTo>
                  <a:pt x="300007" y="248625"/>
                  <a:pt x="311053" y="248503"/>
                  <a:pt x="319407" y="254072"/>
                </a:cubicBezTo>
                <a:cubicBezTo>
                  <a:pt x="324169" y="257247"/>
                  <a:pt x="328669" y="260856"/>
                  <a:pt x="333694" y="263597"/>
                </a:cubicBezTo>
                <a:cubicBezTo>
                  <a:pt x="346159" y="270396"/>
                  <a:pt x="371794" y="282647"/>
                  <a:pt x="371794" y="282647"/>
                </a:cubicBezTo>
                <a:cubicBezTo>
                  <a:pt x="376428" y="289598"/>
                  <a:pt x="390773" y="311688"/>
                  <a:pt x="395607" y="315984"/>
                </a:cubicBezTo>
                <a:cubicBezTo>
                  <a:pt x="415257" y="333451"/>
                  <a:pt x="419067" y="333329"/>
                  <a:pt x="438469" y="339797"/>
                </a:cubicBezTo>
                <a:cubicBezTo>
                  <a:pt x="441644" y="344559"/>
                  <a:pt x="443686" y="350315"/>
                  <a:pt x="447994" y="354084"/>
                </a:cubicBezTo>
                <a:cubicBezTo>
                  <a:pt x="456609" y="361622"/>
                  <a:pt x="465709" y="369514"/>
                  <a:pt x="476569" y="373134"/>
                </a:cubicBezTo>
                <a:lnTo>
                  <a:pt x="519432" y="387422"/>
                </a:lnTo>
                <a:cubicBezTo>
                  <a:pt x="519436" y="387423"/>
                  <a:pt x="548004" y="396945"/>
                  <a:pt x="548007" y="396947"/>
                </a:cubicBezTo>
                <a:cubicBezTo>
                  <a:pt x="580759" y="418782"/>
                  <a:pt x="565722" y="412377"/>
                  <a:pt x="590869" y="420759"/>
                </a:cubicBezTo>
                <a:cubicBezTo>
                  <a:pt x="642880" y="455432"/>
                  <a:pt x="562694" y="404290"/>
                  <a:pt x="624207" y="435047"/>
                </a:cubicBezTo>
                <a:cubicBezTo>
                  <a:pt x="634446" y="440167"/>
                  <a:pt x="641676" y="451321"/>
                  <a:pt x="652782" y="454097"/>
                </a:cubicBezTo>
                <a:cubicBezTo>
                  <a:pt x="659132" y="455684"/>
                  <a:pt x="665563" y="456978"/>
                  <a:pt x="671832" y="458859"/>
                </a:cubicBezTo>
                <a:cubicBezTo>
                  <a:pt x="681449" y="461744"/>
                  <a:pt x="700407" y="468384"/>
                  <a:pt x="700407" y="468384"/>
                </a:cubicBezTo>
                <a:cubicBezTo>
                  <a:pt x="701994" y="463622"/>
                  <a:pt x="702384" y="458274"/>
                  <a:pt x="705169" y="454097"/>
                </a:cubicBezTo>
                <a:cubicBezTo>
                  <a:pt x="735401" y="408749"/>
                  <a:pt x="705611" y="468368"/>
                  <a:pt x="728982" y="425522"/>
                </a:cubicBezTo>
                <a:cubicBezTo>
                  <a:pt x="735781" y="413057"/>
                  <a:pt x="743542" y="400893"/>
                  <a:pt x="748032" y="387422"/>
                </a:cubicBezTo>
                <a:cubicBezTo>
                  <a:pt x="749619" y="382659"/>
                  <a:pt x="751415" y="377961"/>
                  <a:pt x="752794" y="373134"/>
                </a:cubicBezTo>
                <a:cubicBezTo>
                  <a:pt x="754592" y="366840"/>
                  <a:pt x="754979" y="360100"/>
                  <a:pt x="757557" y="354084"/>
                </a:cubicBezTo>
                <a:cubicBezTo>
                  <a:pt x="759812" y="348823"/>
                  <a:pt x="763907" y="344559"/>
                  <a:pt x="767082" y="339797"/>
                </a:cubicBezTo>
                <a:cubicBezTo>
                  <a:pt x="768669" y="335034"/>
                  <a:pt x="774089" y="329999"/>
                  <a:pt x="771844" y="325509"/>
                </a:cubicBezTo>
                <a:cubicBezTo>
                  <a:pt x="769599" y="321019"/>
                  <a:pt x="762400" y="322068"/>
                  <a:pt x="757557" y="320747"/>
                </a:cubicBezTo>
                <a:cubicBezTo>
                  <a:pt x="744927" y="317303"/>
                  <a:pt x="732157" y="314397"/>
                  <a:pt x="719457" y="311222"/>
                </a:cubicBezTo>
                <a:lnTo>
                  <a:pt x="700407" y="306459"/>
                </a:lnTo>
                <a:lnTo>
                  <a:pt x="681357" y="301697"/>
                </a:lnTo>
                <a:cubicBezTo>
                  <a:pt x="634923" y="270742"/>
                  <a:pt x="707067" y="319218"/>
                  <a:pt x="648019" y="277884"/>
                </a:cubicBezTo>
                <a:cubicBezTo>
                  <a:pt x="638641" y="271319"/>
                  <a:pt x="627539" y="266929"/>
                  <a:pt x="619444" y="258834"/>
                </a:cubicBezTo>
                <a:cubicBezTo>
                  <a:pt x="614682" y="254072"/>
                  <a:pt x="610637" y="248462"/>
                  <a:pt x="605157" y="244547"/>
                </a:cubicBezTo>
                <a:cubicBezTo>
                  <a:pt x="599380" y="240421"/>
                  <a:pt x="592271" y="238544"/>
                  <a:pt x="586107" y="235022"/>
                </a:cubicBezTo>
                <a:cubicBezTo>
                  <a:pt x="581137" y="232182"/>
                  <a:pt x="577050" y="227822"/>
                  <a:pt x="571819" y="225497"/>
                </a:cubicBezTo>
                <a:cubicBezTo>
                  <a:pt x="513197" y="199443"/>
                  <a:pt x="568524" y="227833"/>
                  <a:pt x="524194" y="211209"/>
                </a:cubicBezTo>
                <a:cubicBezTo>
                  <a:pt x="517547" y="208716"/>
                  <a:pt x="511736" y="204321"/>
                  <a:pt x="505144" y="201684"/>
                </a:cubicBezTo>
                <a:cubicBezTo>
                  <a:pt x="495822" y="197955"/>
                  <a:pt x="485549" y="196649"/>
                  <a:pt x="476569" y="192159"/>
                </a:cubicBezTo>
                <a:cubicBezTo>
                  <a:pt x="470219" y="188984"/>
                  <a:pt x="464319" y="184674"/>
                  <a:pt x="457519" y="182634"/>
                </a:cubicBezTo>
                <a:cubicBezTo>
                  <a:pt x="448270" y="179859"/>
                  <a:pt x="438469" y="179459"/>
                  <a:pt x="428944" y="177872"/>
                </a:cubicBezTo>
                <a:cubicBezTo>
                  <a:pt x="421007" y="174697"/>
                  <a:pt x="413136" y="171349"/>
                  <a:pt x="405132" y="168347"/>
                </a:cubicBezTo>
                <a:cubicBezTo>
                  <a:pt x="400431" y="166584"/>
                  <a:pt x="395021" y="166369"/>
                  <a:pt x="390844" y="163584"/>
                </a:cubicBezTo>
                <a:cubicBezTo>
                  <a:pt x="352912" y="138296"/>
                  <a:pt x="401572" y="157124"/>
                  <a:pt x="357507" y="144534"/>
                </a:cubicBezTo>
                <a:cubicBezTo>
                  <a:pt x="352680" y="143155"/>
                  <a:pt x="348062" y="141093"/>
                  <a:pt x="343219" y="139772"/>
                </a:cubicBezTo>
                <a:cubicBezTo>
                  <a:pt x="330589" y="136328"/>
                  <a:pt x="305119" y="130247"/>
                  <a:pt x="305119" y="130247"/>
                </a:cubicBezTo>
                <a:cubicBezTo>
                  <a:pt x="295594" y="123897"/>
                  <a:pt x="286360" y="117087"/>
                  <a:pt x="276544" y="111197"/>
                </a:cubicBezTo>
                <a:cubicBezTo>
                  <a:pt x="261833" y="102370"/>
                  <a:pt x="257986" y="101836"/>
                  <a:pt x="243207" y="96909"/>
                </a:cubicBezTo>
                <a:cubicBezTo>
                  <a:pt x="236857" y="92147"/>
                  <a:pt x="230616" y="87235"/>
                  <a:pt x="224157" y="82622"/>
                </a:cubicBezTo>
                <a:cubicBezTo>
                  <a:pt x="219499" y="79295"/>
                  <a:pt x="213916" y="77144"/>
                  <a:pt x="209869" y="73097"/>
                </a:cubicBezTo>
                <a:cubicBezTo>
                  <a:pt x="205822" y="69050"/>
                  <a:pt x="204391" y="62857"/>
                  <a:pt x="200344" y="58809"/>
                </a:cubicBezTo>
                <a:cubicBezTo>
                  <a:pt x="180961" y="39425"/>
                  <a:pt x="185773" y="58619"/>
                  <a:pt x="157482" y="39759"/>
                </a:cubicBezTo>
                <a:cubicBezTo>
                  <a:pt x="152719" y="36584"/>
                  <a:pt x="148554" y="32244"/>
                  <a:pt x="143194" y="30234"/>
                </a:cubicBezTo>
                <a:cubicBezTo>
                  <a:pt x="135615" y="27392"/>
                  <a:pt x="127191" y="27602"/>
                  <a:pt x="119382" y="25472"/>
                </a:cubicBezTo>
                <a:cubicBezTo>
                  <a:pt x="109696" y="22830"/>
                  <a:pt x="100332" y="19122"/>
                  <a:pt x="90807" y="15947"/>
                </a:cubicBezTo>
                <a:cubicBezTo>
                  <a:pt x="86044" y="14359"/>
                  <a:pt x="81471" y="12009"/>
                  <a:pt x="76519" y="11184"/>
                </a:cubicBezTo>
                <a:cubicBezTo>
                  <a:pt x="44443" y="5838"/>
                  <a:pt x="50326" y="-3897"/>
                  <a:pt x="43182" y="1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 127"/>
          <p:cNvSpPr/>
          <p:nvPr/>
        </p:nvSpPr>
        <p:spPr>
          <a:xfrm>
            <a:off x="3109739" y="1938338"/>
            <a:ext cx="1124124" cy="676275"/>
          </a:xfrm>
          <a:custGeom>
            <a:avLst/>
            <a:gdLst>
              <a:gd name="connsiteX0" fmla="*/ 1038399 w 1124124"/>
              <a:gd name="connsiteY0" fmla="*/ 0 h 676275"/>
              <a:gd name="connsiteX1" fmla="*/ 995536 w 1124124"/>
              <a:gd name="connsiteY1" fmla="*/ 28575 h 676275"/>
              <a:gd name="connsiteX2" fmla="*/ 981249 w 1124124"/>
              <a:gd name="connsiteY2" fmla="*/ 38100 h 676275"/>
              <a:gd name="connsiteX3" fmla="*/ 966961 w 1124124"/>
              <a:gd name="connsiteY3" fmla="*/ 42862 h 676275"/>
              <a:gd name="connsiteX4" fmla="*/ 952674 w 1124124"/>
              <a:gd name="connsiteY4" fmla="*/ 57150 h 676275"/>
              <a:gd name="connsiteX5" fmla="*/ 905049 w 1124124"/>
              <a:gd name="connsiteY5" fmla="*/ 85725 h 676275"/>
              <a:gd name="connsiteX6" fmla="*/ 876474 w 1124124"/>
              <a:gd name="connsiteY6" fmla="*/ 114300 h 676275"/>
              <a:gd name="connsiteX7" fmla="*/ 847899 w 1124124"/>
              <a:gd name="connsiteY7" fmla="*/ 138112 h 676275"/>
              <a:gd name="connsiteX8" fmla="*/ 833611 w 1124124"/>
              <a:gd name="connsiteY8" fmla="*/ 142875 h 676275"/>
              <a:gd name="connsiteX9" fmla="*/ 790749 w 1124124"/>
              <a:gd name="connsiteY9" fmla="*/ 176212 h 676275"/>
              <a:gd name="connsiteX10" fmla="*/ 776461 w 1124124"/>
              <a:gd name="connsiteY10" fmla="*/ 185737 h 676275"/>
              <a:gd name="connsiteX11" fmla="*/ 762174 w 1124124"/>
              <a:gd name="connsiteY11" fmla="*/ 190500 h 676275"/>
              <a:gd name="connsiteX12" fmla="*/ 747886 w 1124124"/>
              <a:gd name="connsiteY12" fmla="*/ 200025 h 676275"/>
              <a:gd name="connsiteX13" fmla="*/ 719311 w 1124124"/>
              <a:gd name="connsiteY13" fmla="*/ 209550 h 676275"/>
              <a:gd name="connsiteX14" fmla="*/ 676449 w 1124124"/>
              <a:gd name="connsiteY14" fmla="*/ 223837 h 676275"/>
              <a:gd name="connsiteX15" fmla="*/ 662161 w 1124124"/>
              <a:gd name="connsiteY15" fmla="*/ 228600 h 676275"/>
              <a:gd name="connsiteX16" fmla="*/ 647874 w 1124124"/>
              <a:gd name="connsiteY16" fmla="*/ 233362 h 676275"/>
              <a:gd name="connsiteX17" fmla="*/ 619299 w 1124124"/>
              <a:gd name="connsiteY17" fmla="*/ 252412 h 676275"/>
              <a:gd name="connsiteX18" fmla="*/ 590724 w 1124124"/>
              <a:gd name="connsiteY18" fmla="*/ 266700 h 676275"/>
              <a:gd name="connsiteX19" fmla="*/ 576436 w 1124124"/>
              <a:gd name="connsiteY19" fmla="*/ 280987 h 676275"/>
              <a:gd name="connsiteX20" fmla="*/ 552624 w 1124124"/>
              <a:gd name="connsiteY20" fmla="*/ 285750 h 676275"/>
              <a:gd name="connsiteX21" fmla="*/ 533574 w 1124124"/>
              <a:gd name="connsiteY21" fmla="*/ 290512 h 676275"/>
              <a:gd name="connsiteX22" fmla="*/ 500236 w 1124124"/>
              <a:gd name="connsiteY22" fmla="*/ 314325 h 676275"/>
              <a:gd name="connsiteX23" fmla="*/ 485949 w 1124124"/>
              <a:gd name="connsiteY23" fmla="*/ 328612 h 676275"/>
              <a:gd name="connsiteX24" fmla="*/ 471661 w 1124124"/>
              <a:gd name="connsiteY24" fmla="*/ 333375 h 676275"/>
              <a:gd name="connsiteX25" fmla="*/ 443086 w 1124124"/>
              <a:gd name="connsiteY25" fmla="*/ 347662 h 676275"/>
              <a:gd name="connsiteX26" fmla="*/ 428799 w 1124124"/>
              <a:gd name="connsiteY26" fmla="*/ 357187 h 676275"/>
              <a:gd name="connsiteX27" fmla="*/ 409749 w 1124124"/>
              <a:gd name="connsiteY27" fmla="*/ 366712 h 676275"/>
              <a:gd name="connsiteX28" fmla="*/ 390699 w 1124124"/>
              <a:gd name="connsiteY28" fmla="*/ 381000 h 676275"/>
              <a:gd name="connsiteX29" fmla="*/ 357361 w 1124124"/>
              <a:gd name="connsiteY29" fmla="*/ 390525 h 676275"/>
              <a:gd name="connsiteX30" fmla="*/ 304974 w 1124124"/>
              <a:gd name="connsiteY30" fmla="*/ 428625 h 676275"/>
              <a:gd name="connsiteX31" fmla="*/ 285924 w 1124124"/>
              <a:gd name="connsiteY31" fmla="*/ 438150 h 676275"/>
              <a:gd name="connsiteX32" fmla="*/ 243061 w 1124124"/>
              <a:gd name="connsiteY32" fmla="*/ 461962 h 676275"/>
              <a:gd name="connsiteX33" fmla="*/ 209724 w 1124124"/>
              <a:gd name="connsiteY33" fmla="*/ 481012 h 676275"/>
              <a:gd name="connsiteX34" fmla="*/ 190674 w 1124124"/>
              <a:gd name="connsiteY34" fmla="*/ 490537 h 676275"/>
              <a:gd name="connsiteX35" fmla="*/ 162099 w 1124124"/>
              <a:gd name="connsiteY35" fmla="*/ 500062 h 676275"/>
              <a:gd name="connsiteX36" fmla="*/ 147811 w 1124124"/>
              <a:gd name="connsiteY36" fmla="*/ 504825 h 676275"/>
              <a:gd name="connsiteX37" fmla="*/ 123999 w 1124124"/>
              <a:gd name="connsiteY37" fmla="*/ 509587 h 676275"/>
              <a:gd name="connsiteX38" fmla="*/ 109711 w 1124124"/>
              <a:gd name="connsiteY38" fmla="*/ 514350 h 676275"/>
              <a:gd name="connsiteX39" fmla="*/ 81136 w 1124124"/>
              <a:gd name="connsiteY39" fmla="*/ 533400 h 676275"/>
              <a:gd name="connsiteX40" fmla="*/ 71611 w 1124124"/>
              <a:gd name="connsiteY40" fmla="*/ 547687 h 676275"/>
              <a:gd name="connsiteX41" fmla="*/ 57324 w 1124124"/>
              <a:gd name="connsiteY41" fmla="*/ 552450 h 676275"/>
              <a:gd name="connsiteX42" fmla="*/ 43036 w 1124124"/>
              <a:gd name="connsiteY42" fmla="*/ 561975 h 676275"/>
              <a:gd name="connsiteX43" fmla="*/ 23986 w 1124124"/>
              <a:gd name="connsiteY43" fmla="*/ 571500 h 676275"/>
              <a:gd name="connsiteX44" fmla="*/ 14461 w 1124124"/>
              <a:gd name="connsiteY44" fmla="*/ 585787 h 676275"/>
              <a:gd name="connsiteX45" fmla="*/ 174 w 1124124"/>
              <a:gd name="connsiteY45" fmla="*/ 590550 h 676275"/>
              <a:gd name="connsiteX46" fmla="*/ 9699 w 1124124"/>
              <a:gd name="connsiteY46" fmla="*/ 604837 h 676275"/>
              <a:gd name="connsiteX47" fmla="*/ 43036 w 1124124"/>
              <a:gd name="connsiteY47" fmla="*/ 647700 h 676275"/>
              <a:gd name="connsiteX48" fmla="*/ 52561 w 1124124"/>
              <a:gd name="connsiteY48" fmla="*/ 676275 h 676275"/>
              <a:gd name="connsiteX49" fmla="*/ 81136 w 1124124"/>
              <a:gd name="connsiteY49" fmla="*/ 652462 h 676275"/>
              <a:gd name="connsiteX50" fmla="*/ 95424 w 1124124"/>
              <a:gd name="connsiteY50" fmla="*/ 642937 h 676275"/>
              <a:gd name="connsiteX51" fmla="*/ 138286 w 1124124"/>
              <a:gd name="connsiteY51" fmla="*/ 609600 h 676275"/>
              <a:gd name="connsiteX52" fmla="*/ 157336 w 1124124"/>
              <a:gd name="connsiteY52" fmla="*/ 600075 h 676275"/>
              <a:gd name="connsiteX53" fmla="*/ 171624 w 1124124"/>
              <a:gd name="connsiteY53" fmla="*/ 590550 h 676275"/>
              <a:gd name="connsiteX54" fmla="*/ 200199 w 1124124"/>
              <a:gd name="connsiteY54" fmla="*/ 581025 h 676275"/>
              <a:gd name="connsiteX55" fmla="*/ 228774 w 1124124"/>
              <a:gd name="connsiteY55" fmla="*/ 561975 h 676275"/>
              <a:gd name="connsiteX56" fmla="*/ 243061 w 1124124"/>
              <a:gd name="connsiteY56" fmla="*/ 552450 h 676275"/>
              <a:gd name="connsiteX57" fmla="*/ 281161 w 1124124"/>
              <a:gd name="connsiteY57" fmla="*/ 533400 h 676275"/>
              <a:gd name="connsiteX58" fmla="*/ 309736 w 1124124"/>
              <a:gd name="connsiteY58" fmla="*/ 519112 h 676275"/>
              <a:gd name="connsiteX59" fmla="*/ 324024 w 1124124"/>
              <a:gd name="connsiteY59" fmla="*/ 504825 h 676275"/>
              <a:gd name="connsiteX60" fmla="*/ 357361 w 1124124"/>
              <a:gd name="connsiteY60" fmla="*/ 490537 h 676275"/>
              <a:gd name="connsiteX61" fmla="*/ 376411 w 1124124"/>
              <a:gd name="connsiteY61" fmla="*/ 481012 h 676275"/>
              <a:gd name="connsiteX62" fmla="*/ 404986 w 1124124"/>
              <a:gd name="connsiteY62" fmla="*/ 461962 h 676275"/>
              <a:gd name="connsiteX63" fmla="*/ 424036 w 1124124"/>
              <a:gd name="connsiteY63" fmla="*/ 452437 h 676275"/>
              <a:gd name="connsiteX64" fmla="*/ 462136 w 1124124"/>
              <a:gd name="connsiteY64" fmla="*/ 442912 h 676275"/>
              <a:gd name="connsiteX65" fmla="*/ 490711 w 1124124"/>
              <a:gd name="connsiteY65" fmla="*/ 423862 h 676275"/>
              <a:gd name="connsiteX66" fmla="*/ 504999 w 1124124"/>
              <a:gd name="connsiteY66" fmla="*/ 414337 h 676275"/>
              <a:gd name="connsiteX67" fmla="*/ 547861 w 1124124"/>
              <a:gd name="connsiteY67" fmla="*/ 400050 h 676275"/>
              <a:gd name="connsiteX68" fmla="*/ 562149 w 1124124"/>
              <a:gd name="connsiteY68" fmla="*/ 395287 h 676275"/>
              <a:gd name="connsiteX69" fmla="*/ 590724 w 1124124"/>
              <a:gd name="connsiteY69" fmla="*/ 376237 h 676275"/>
              <a:gd name="connsiteX70" fmla="*/ 605011 w 1124124"/>
              <a:gd name="connsiteY70" fmla="*/ 366712 h 676275"/>
              <a:gd name="connsiteX71" fmla="*/ 624061 w 1124124"/>
              <a:gd name="connsiteY71" fmla="*/ 352425 h 676275"/>
              <a:gd name="connsiteX72" fmla="*/ 662161 w 1124124"/>
              <a:gd name="connsiteY72" fmla="*/ 333375 h 676275"/>
              <a:gd name="connsiteX73" fmla="*/ 690736 w 1124124"/>
              <a:gd name="connsiteY73" fmla="*/ 314325 h 676275"/>
              <a:gd name="connsiteX74" fmla="*/ 719311 w 1124124"/>
              <a:gd name="connsiteY74" fmla="*/ 290512 h 676275"/>
              <a:gd name="connsiteX75" fmla="*/ 757411 w 1124124"/>
              <a:gd name="connsiteY75" fmla="*/ 280987 h 676275"/>
              <a:gd name="connsiteX76" fmla="*/ 790749 w 1124124"/>
              <a:gd name="connsiteY76" fmla="*/ 261937 h 676275"/>
              <a:gd name="connsiteX77" fmla="*/ 819324 w 1124124"/>
              <a:gd name="connsiteY77" fmla="*/ 247650 h 676275"/>
              <a:gd name="connsiteX78" fmla="*/ 876474 w 1124124"/>
              <a:gd name="connsiteY78" fmla="*/ 209550 h 676275"/>
              <a:gd name="connsiteX79" fmla="*/ 890761 w 1124124"/>
              <a:gd name="connsiteY79" fmla="*/ 200025 h 676275"/>
              <a:gd name="connsiteX80" fmla="*/ 914574 w 1124124"/>
              <a:gd name="connsiteY80" fmla="*/ 195262 h 676275"/>
              <a:gd name="connsiteX81" fmla="*/ 947911 w 1124124"/>
              <a:gd name="connsiteY81" fmla="*/ 171450 h 676275"/>
              <a:gd name="connsiteX82" fmla="*/ 976486 w 1124124"/>
              <a:gd name="connsiteY82" fmla="*/ 152400 h 676275"/>
              <a:gd name="connsiteX83" fmla="*/ 990774 w 1124124"/>
              <a:gd name="connsiteY83" fmla="*/ 142875 h 676275"/>
              <a:gd name="connsiteX84" fmla="*/ 1009824 w 1124124"/>
              <a:gd name="connsiteY84" fmla="*/ 138112 h 676275"/>
              <a:gd name="connsiteX85" fmla="*/ 1081261 w 1124124"/>
              <a:gd name="connsiteY85" fmla="*/ 90487 h 676275"/>
              <a:gd name="connsiteX86" fmla="*/ 1109836 w 1124124"/>
              <a:gd name="connsiteY86" fmla="*/ 71437 h 676275"/>
              <a:gd name="connsiteX87" fmla="*/ 1124124 w 1124124"/>
              <a:gd name="connsiteY87" fmla="*/ 61912 h 676275"/>
              <a:gd name="connsiteX88" fmla="*/ 1095549 w 1124124"/>
              <a:gd name="connsiteY88" fmla="*/ 47625 h 676275"/>
              <a:gd name="connsiteX89" fmla="*/ 1081261 w 1124124"/>
              <a:gd name="connsiteY89" fmla="*/ 38100 h 676275"/>
              <a:gd name="connsiteX90" fmla="*/ 1052686 w 1124124"/>
              <a:gd name="connsiteY90" fmla="*/ 28575 h 676275"/>
              <a:gd name="connsiteX91" fmla="*/ 1038399 w 1124124"/>
              <a:gd name="connsiteY91" fmla="*/ 0 h 67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124124" h="676275">
                <a:moveTo>
                  <a:pt x="1038399" y="0"/>
                </a:moveTo>
                <a:cubicBezTo>
                  <a:pt x="1028874" y="0"/>
                  <a:pt x="1009824" y="19050"/>
                  <a:pt x="995536" y="28575"/>
                </a:cubicBezTo>
                <a:cubicBezTo>
                  <a:pt x="990774" y="31750"/>
                  <a:pt x="986679" y="36290"/>
                  <a:pt x="981249" y="38100"/>
                </a:cubicBezTo>
                <a:lnTo>
                  <a:pt x="966961" y="42862"/>
                </a:lnTo>
                <a:cubicBezTo>
                  <a:pt x="962199" y="47625"/>
                  <a:pt x="958155" y="53235"/>
                  <a:pt x="952674" y="57150"/>
                </a:cubicBezTo>
                <a:cubicBezTo>
                  <a:pt x="926365" y="75943"/>
                  <a:pt x="934726" y="56048"/>
                  <a:pt x="905049" y="85725"/>
                </a:cubicBezTo>
                <a:lnTo>
                  <a:pt x="876474" y="114300"/>
                </a:lnTo>
                <a:cubicBezTo>
                  <a:pt x="865943" y="124830"/>
                  <a:pt x="861157" y="131483"/>
                  <a:pt x="847899" y="138112"/>
                </a:cubicBezTo>
                <a:cubicBezTo>
                  <a:pt x="843409" y="140357"/>
                  <a:pt x="838374" y="141287"/>
                  <a:pt x="833611" y="142875"/>
                </a:cubicBezTo>
                <a:cubicBezTo>
                  <a:pt x="811230" y="165256"/>
                  <a:pt x="824927" y="153427"/>
                  <a:pt x="790749" y="176212"/>
                </a:cubicBezTo>
                <a:cubicBezTo>
                  <a:pt x="785986" y="179387"/>
                  <a:pt x="781891" y="183927"/>
                  <a:pt x="776461" y="185737"/>
                </a:cubicBezTo>
                <a:cubicBezTo>
                  <a:pt x="771699" y="187325"/>
                  <a:pt x="766664" y="188255"/>
                  <a:pt x="762174" y="190500"/>
                </a:cubicBezTo>
                <a:cubicBezTo>
                  <a:pt x="757054" y="193060"/>
                  <a:pt x="753117" y="197700"/>
                  <a:pt x="747886" y="200025"/>
                </a:cubicBezTo>
                <a:cubicBezTo>
                  <a:pt x="738711" y="204103"/>
                  <a:pt x="728836" y="206375"/>
                  <a:pt x="719311" y="209550"/>
                </a:cubicBezTo>
                <a:lnTo>
                  <a:pt x="676449" y="223837"/>
                </a:lnTo>
                <a:lnTo>
                  <a:pt x="662161" y="228600"/>
                </a:lnTo>
                <a:lnTo>
                  <a:pt x="647874" y="233362"/>
                </a:lnTo>
                <a:cubicBezTo>
                  <a:pt x="638349" y="239712"/>
                  <a:pt x="630159" y="248792"/>
                  <a:pt x="619299" y="252412"/>
                </a:cubicBezTo>
                <a:cubicBezTo>
                  <a:pt x="604979" y="257186"/>
                  <a:pt x="603034" y="256442"/>
                  <a:pt x="590724" y="266700"/>
                </a:cubicBezTo>
                <a:cubicBezTo>
                  <a:pt x="585550" y="271012"/>
                  <a:pt x="582460" y="277975"/>
                  <a:pt x="576436" y="280987"/>
                </a:cubicBezTo>
                <a:cubicBezTo>
                  <a:pt x="569196" y="284607"/>
                  <a:pt x="560526" y="283994"/>
                  <a:pt x="552624" y="285750"/>
                </a:cubicBezTo>
                <a:cubicBezTo>
                  <a:pt x="546234" y="287170"/>
                  <a:pt x="539924" y="288925"/>
                  <a:pt x="533574" y="290512"/>
                </a:cubicBezTo>
                <a:cubicBezTo>
                  <a:pt x="496425" y="327661"/>
                  <a:pt x="544115" y="282983"/>
                  <a:pt x="500236" y="314325"/>
                </a:cubicBezTo>
                <a:cubicBezTo>
                  <a:pt x="494756" y="318240"/>
                  <a:pt x="491553" y="324876"/>
                  <a:pt x="485949" y="328612"/>
                </a:cubicBezTo>
                <a:cubicBezTo>
                  <a:pt x="481772" y="331397"/>
                  <a:pt x="476151" y="331130"/>
                  <a:pt x="471661" y="333375"/>
                </a:cubicBezTo>
                <a:cubicBezTo>
                  <a:pt x="434739" y="351836"/>
                  <a:pt x="478993" y="335695"/>
                  <a:pt x="443086" y="347662"/>
                </a:cubicBezTo>
                <a:cubicBezTo>
                  <a:pt x="438324" y="350837"/>
                  <a:pt x="433769" y="354347"/>
                  <a:pt x="428799" y="357187"/>
                </a:cubicBezTo>
                <a:cubicBezTo>
                  <a:pt x="422635" y="360709"/>
                  <a:pt x="415769" y="362949"/>
                  <a:pt x="409749" y="366712"/>
                </a:cubicBezTo>
                <a:cubicBezTo>
                  <a:pt x="403018" y="370919"/>
                  <a:pt x="397799" y="377450"/>
                  <a:pt x="390699" y="381000"/>
                </a:cubicBezTo>
                <a:cubicBezTo>
                  <a:pt x="366013" y="393343"/>
                  <a:pt x="378446" y="378811"/>
                  <a:pt x="357361" y="390525"/>
                </a:cubicBezTo>
                <a:cubicBezTo>
                  <a:pt x="313095" y="415117"/>
                  <a:pt x="344147" y="402509"/>
                  <a:pt x="304974" y="428625"/>
                </a:cubicBezTo>
                <a:cubicBezTo>
                  <a:pt x="299067" y="432563"/>
                  <a:pt x="292012" y="434497"/>
                  <a:pt x="285924" y="438150"/>
                </a:cubicBezTo>
                <a:cubicBezTo>
                  <a:pt x="244985" y="462713"/>
                  <a:pt x="271799" y="452384"/>
                  <a:pt x="243061" y="461962"/>
                </a:cubicBezTo>
                <a:cubicBezTo>
                  <a:pt x="218881" y="486144"/>
                  <a:pt x="240425" y="469500"/>
                  <a:pt x="209724" y="481012"/>
                </a:cubicBezTo>
                <a:cubicBezTo>
                  <a:pt x="203076" y="483505"/>
                  <a:pt x="197266" y="487900"/>
                  <a:pt x="190674" y="490537"/>
                </a:cubicBezTo>
                <a:cubicBezTo>
                  <a:pt x="181352" y="494266"/>
                  <a:pt x="171624" y="496887"/>
                  <a:pt x="162099" y="500062"/>
                </a:cubicBezTo>
                <a:cubicBezTo>
                  <a:pt x="157336" y="501650"/>
                  <a:pt x="152734" y="503841"/>
                  <a:pt x="147811" y="504825"/>
                </a:cubicBezTo>
                <a:cubicBezTo>
                  <a:pt x="139874" y="506412"/>
                  <a:pt x="131852" y="507624"/>
                  <a:pt x="123999" y="509587"/>
                </a:cubicBezTo>
                <a:cubicBezTo>
                  <a:pt x="119129" y="510805"/>
                  <a:pt x="114100" y="511912"/>
                  <a:pt x="109711" y="514350"/>
                </a:cubicBezTo>
                <a:cubicBezTo>
                  <a:pt x="99704" y="519909"/>
                  <a:pt x="81136" y="533400"/>
                  <a:pt x="81136" y="533400"/>
                </a:cubicBezTo>
                <a:cubicBezTo>
                  <a:pt x="77961" y="538162"/>
                  <a:pt x="76080" y="544111"/>
                  <a:pt x="71611" y="547687"/>
                </a:cubicBezTo>
                <a:cubicBezTo>
                  <a:pt x="67691" y="550823"/>
                  <a:pt x="61814" y="550205"/>
                  <a:pt x="57324" y="552450"/>
                </a:cubicBezTo>
                <a:cubicBezTo>
                  <a:pt x="52204" y="555010"/>
                  <a:pt x="48006" y="559135"/>
                  <a:pt x="43036" y="561975"/>
                </a:cubicBezTo>
                <a:cubicBezTo>
                  <a:pt x="36872" y="565497"/>
                  <a:pt x="30336" y="568325"/>
                  <a:pt x="23986" y="571500"/>
                </a:cubicBezTo>
                <a:cubicBezTo>
                  <a:pt x="20811" y="576262"/>
                  <a:pt x="18930" y="582211"/>
                  <a:pt x="14461" y="585787"/>
                </a:cubicBezTo>
                <a:cubicBezTo>
                  <a:pt x="10541" y="588923"/>
                  <a:pt x="1391" y="585680"/>
                  <a:pt x="174" y="590550"/>
                </a:cubicBezTo>
                <a:cubicBezTo>
                  <a:pt x="-1214" y="596103"/>
                  <a:pt x="6035" y="600440"/>
                  <a:pt x="9699" y="604837"/>
                </a:cubicBezTo>
                <a:cubicBezTo>
                  <a:pt x="23395" y="621272"/>
                  <a:pt x="35013" y="623630"/>
                  <a:pt x="43036" y="647700"/>
                </a:cubicBezTo>
                <a:lnTo>
                  <a:pt x="52561" y="676275"/>
                </a:lnTo>
                <a:cubicBezTo>
                  <a:pt x="88036" y="652626"/>
                  <a:pt x="44466" y="683021"/>
                  <a:pt x="81136" y="652462"/>
                </a:cubicBezTo>
                <a:cubicBezTo>
                  <a:pt x="85533" y="648798"/>
                  <a:pt x="91027" y="646601"/>
                  <a:pt x="95424" y="642937"/>
                </a:cubicBezTo>
                <a:cubicBezTo>
                  <a:pt x="118944" y="623338"/>
                  <a:pt x="102173" y="627656"/>
                  <a:pt x="138286" y="609600"/>
                </a:cubicBezTo>
                <a:cubicBezTo>
                  <a:pt x="144636" y="606425"/>
                  <a:pt x="151172" y="603597"/>
                  <a:pt x="157336" y="600075"/>
                </a:cubicBezTo>
                <a:cubicBezTo>
                  <a:pt x="162306" y="597235"/>
                  <a:pt x="166393" y="592875"/>
                  <a:pt x="171624" y="590550"/>
                </a:cubicBezTo>
                <a:cubicBezTo>
                  <a:pt x="180799" y="586472"/>
                  <a:pt x="200199" y="581025"/>
                  <a:pt x="200199" y="581025"/>
                </a:cubicBezTo>
                <a:lnTo>
                  <a:pt x="228774" y="561975"/>
                </a:lnTo>
                <a:cubicBezTo>
                  <a:pt x="233536" y="558800"/>
                  <a:pt x="237942" y="555010"/>
                  <a:pt x="243061" y="552450"/>
                </a:cubicBezTo>
                <a:cubicBezTo>
                  <a:pt x="255761" y="546100"/>
                  <a:pt x="269347" y="541276"/>
                  <a:pt x="281161" y="533400"/>
                </a:cubicBezTo>
                <a:cubicBezTo>
                  <a:pt x="299626" y="521090"/>
                  <a:pt x="290019" y="525685"/>
                  <a:pt x="309736" y="519112"/>
                </a:cubicBezTo>
                <a:cubicBezTo>
                  <a:pt x="314499" y="514350"/>
                  <a:pt x="318543" y="508740"/>
                  <a:pt x="324024" y="504825"/>
                </a:cubicBezTo>
                <a:cubicBezTo>
                  <a:pt x="339817" y="493544"/>
                  <a:pt x="341817" y="497199"/>
                  <a:pt x="357361" y="490537"/>
                </a:cubicBezTo>
                <a:cubicBezTo>
                  <a:pt x="363886" y="487740"/>
                  <a:pt x="370323" y="484665"/>
                  <a:pt x="376411" y="481012"/>
                </a:cubicBezTo>
                <a:cubicBezTo>
                  <a:pt x="386227" y="475122"/>
                  <a:pt x="394747" y="467082"/>
                  <a:pt x="404986" y="461962"/>
                </a:cubicBezTo>
                <a:cubicBezTo>
                  <a:pt x="411336" y="458787"/>
                  <a:pt x="417301" y="454682"/>
                  <a:pt x="424036" y="452437"/>
                </a:cubicBezTo>
                <a:cubicBezTo>
                  <a:pt x="436455" y="448297"/>
                  <a:pt x="462136" y="442912"/>
                  <a:pt x="462136" y="442912"/>
                </a:cubicBezTo>
                <a:lnTo>
                  <a:pt x="490711" y="423862"/>
                </a:lnTo>
                <a:cubicBezTo>
                  <a:pt x="495474" y="420687"/>
                  <a:pt x="499569" y="416147"/>
                  <a:pt x="504999" y="414337"/>
                </a:cubicBezTo>
                <a:lnTo>
                  <a:pt x="547861" y="400050"/>
                </a:lnTo>
                <a:cubicBezTo>
                  <a:pt x="552624" y="398462"/>
                  <a:pt x="557972" y="398072"/>
                  <a:pt x="562149" y="395287"/>
                </a:cubicBezTo>
                <a:lnTo>
                  <a:pt x="590724" y="376237"/>
                </a:lnTo>
                <a:cubicBezTo>
                  <a:pt x="595486" y="373062"/>
                  <a:pt x="600432" y="370146"/>
                  <a:pt x="605011" y="366712"/>
                </a:cubicBezTo>
                <a:cubicBezTo>
                  <a:pt x="611361" y="361950"/>
                  <a:pt x="617205" y="356424"/>
                  <a:pt x="624061" y="352425"/>
                </a:cubicBezTo>
                <a:cubicBezTo>
                  <a:pt x="636326" y="345271"/>
                  <a:pt x="650347" y="341251"/>
                  <a:pt x="662161" y="333375"/>
                </a:cubicBezTo>
                <a:cubicBezTo>
                  <a:pt x="671686" y="327025"/>
                  <a:pt x="682641" y="322420"/>
                  <a:pt x="690736" y="314325"/>
                </a:cubicBezTo>
                <a:cubicBezTo>
                  <a:pt x="697924" y="307137"/>
                  <a:pt x="708892" y="294301"/>
                  <a:pt x="719311" y="290512"/>
                </a:cubicBezTo>
                <a:cubicBezTo>
                  <a:pt x="731614" y="286038"/>
                  <a:pt x="757411" y="280987"/>
                  <a:pt x="757411" y="280987"/>
                </a:cubicBezTo>
                <a:cubicBezTo>
                  <a:pt x="803477" y="246438"/>
                  <a:pt x="754384" y="280120"/>
                  <a:pt x="790749" y="261937"/>
                </a:cubicBezTo>
                <a:cubicBezTo>
                  <a:pt x="827671" y="243476"/>
                  <a:pt x="783417" y="259617"/>
                  <a:pt x="819324" y="247650"/>
                </a:cubicBezTo>
                <a:lnTo>
                  <a:pt x="876474" y="209550"/>
                </a:lnTo>
                <a:cubicBezTo>
                  <a:pt x="881236" y="206375"/>
                  <a:pt x="885148" y="201148"/>
                  <a:pt x="890761" y="200025"/>
                </a:cubicBezTo>
                <a:lnTo>
                  <a:pt x="914574" y="195262"/>
                </a:lnTo>
                <a:cubicBezTo>
                  <a:pt x="961042" y="164283"/>
                  <a:pt x="888814" y="212818"/>
                  <a:pt x="947911" y="171450"/>
                </a:cubicBezTo>
                <a:cubicBezTo>
                  <a:pt x="957289" y="164885"/>
                  <a:pt x="966961" y="158750"/>
                  <a:pt x="976486" y="152400"/>
                </a:cubicBezTo>
                <a:cubicBezTo>
                  <a:pt x="981249" y="149225"/>
                  <a:pt x="985221" y="144263"/>
                  <a:pt x="990774" y="142875"/>
                </a:cubicBezTo>
                <a:lnTo>
                  <a:pt x="1009824" y="138112"/>
                </a:lnTo>
                <a:lnTo>
                  <a:pt x="1081261" y="90487"/>
                </a:lnTo>
                <a:lnTo>
                  <a:pt x="1109836" y="71437"/>
                </a:lnTo>
                <a:lnTo>
                  <a:pt x="1124124" y="61912"/>
                </a:lnTo>
                <a:cubicBezTo>
                  <a:pt x="1083175" y="34614"/>
                  <a:pt x="1134985" y="67342"/>
                  <a:pt x="1095549" y="47625"/>
                </a:cubicBezTo>
                <a:cubicBezTo>
                  <a:pt x="1090429" y="45065"/>
                  <a:pt x="1086492" y="40425"/>
                  <a:pt x="1081261" y="38100"/>
                </a:cubicBezTo>
                <a:cubicBezTo>
                  <a:pt x="1072086" y="34022"/>
                  <a:pt x="1052686" y="28575"/>
                  <a:pt x="1052686" y="28575"/>
                </a:cubicBezTo>
                <a:cubicBezTo>
                  <a:pt x="1041192" y="11333"/>
                  <a:pt x="1047924" y="0"/>
                  <a:pt x="1038399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 130"/>
          <p:cNvSpPr/>
          <p:nvPr/>
        </p:nvSpPr>
        <p:spPr>
          <a:xfrm>
            <a:off x="3176588" y="2405063"/>
            <a:ext cx="428625" cy="333375"/>
          </a:xfrm>
          <a:custGeom>
            <a:avLst/>
            <a:gdLst>
              <a:gd name="connsiteX0" fmla="*/ 333375 w 428625"/>
              <a:gd name="connsiteY0" fmla="*/ 0 h 333375"/>
              <a:gd name="connsiteX1" fmla="*/ 352425 w 428625"/>
              <a:gd name="connsiteY1" fmla="*/ 23812 h 333375"/>
              <a:gd name="connsiteX2" fmla="*/ 366712 w 428625"/>
              <a:gd name="connsiteY2" fmla="*/ 33337 h 333375"/>
              <a:gd name="connsiteX3" fmla="*/ 381000 w 428625"/>
              <a:gd name="connsiteY3" fmla="*/ 66675 h 333375"/>
              <a:gd name="connsiteX4" fmla="*/ 390525 w 428625"/>
              <a:gd name="connsiteY4" fmla="*/ 80962 h 333375"/>
              <a:gd name="connsiteX5" fmla="*/ 395287 w 428625"/>
              <a:gd name="connsiteY5" fmla="*/ 95250 h 333375"/>
              <a:gd name="connsiteX6" fmla="*/ 414337 w 428625"/>
              <a:gd name="connsiteY6" fmla="*/ 123825 h 333375"/>
              <a:gd name="connsiteX7" fmla="*/ 428625 w 428625"/>
              <a:gd name="connsiteY7" fmla="*/ 152400 h 333375"/>
              <a:gd name="connsiteX8" fmla="*/ 423862 w 428625"/>
              <a:gd name="connsiteY8" fmla="*/ 166687 h 333375"/>
              <a:gd name="connsiteX9" fmla="*/ 409575 w 428625"/>
              <a:gd name="connsiteY9" fmla="*/ 171450 h 333375"/>
              <a:gd name="connsiteX10" fmla="*/ 366712 w 428625"/>
              <a:gd name="connsiteY10" fmla="*/ 185737 h 333375"/>
              <a:gd name="connsiteX11" fmla="*/ 338137 w 428625"/>
              <a:gd name="connsiteY11" fmla="*/ 195262 h 333375"/>
              <a:gd name="connsiteX12" fmla="*/ 304800 w 428625"/>
              <a:gd name="connsiteY12" fmla="*/ 214312 h 333375"/>
              <a:gd name="connsiteX13" fmla="*/ 276225 w 428625"/>
              <a:gd name="connsiteY13" fmla="*/ 228600 h 333375"/>
              <a:gd name="connsiteX14" fmla="*/ 261937 w 428625"/>
              <a:gd name="connsiteY14" fmla="*/ 242887 h 333375"/>
              <a:gd name="connsiteX15" fmla="*/ 228600 w 428625"/>
              <a:gd name="connsiteY15" fmla="*/ 261937 h 333375"/>
              <a:gd name="connsiteX16" fmla="*/ 200025 w 428625"/>
              <a:gd name="connsiteY16" fmla="*/ 280987 h 333375"/>
              <a:gd name="connsiteX17" fmla="*/ 157162 w 428625"/>
              <a:gd name="connsiteY17" fmla="*/ 295275 h 333375"/>
              <a:gd name="connsiteX18" fmla="*/ 142875 w 428625"/>
              <a:gd name="connsiteY18" fmla="*/ 300037 h 333375"/>
              <a:gd name="connsiteX19" fmla="*/ 128587 w 428625"/>
              <a:gd name="connsiteY19" fmla="*/ 304800 h 333375"/>
              <a:gd name="connsiteX20" fmla="*/ 109537 w 428625"/>
              <a:gd name="connsiteY20" fmla="*/ 309562 h 333375"/>
              <a:gd name="connsiteX21" fmla="*/ 80962 w 428625"/>
              <a:gd name="connsiteY21" fmla="*/ 319087 h 333375"/>
              <a:gd name="connsiteX22" fmla="*/ 76200 w 428625"/>
              <a:gd name="connsiteY22" fmla="*/ 333375 h 333375"/>
              <a:gd name="connsiteX23" fmla="*/ 66675 w 428625"/>
              <a:gd name="connsiteY23" fmla="*/ 319087 h 333375"/>
              <a:gd name="connsiteX24" fmla="*/ 47625 w 428625"/>
              <a:gd name="connsiteY24" fmla="*/ 276225 h 333375"/>
              <a:gd name="connsiteX25" fmla="*/ 33337 w 428625"/>
              <a:gd name="connsiteY25" fmla="*/ 266700 h 333375"/>
              <a:gd name="connsiteX26" fmla="*/ 14287 w 428625"/>
              <a:gd name="connsiteY26" fmla="*/ 238125 h 333375"/>
              <a:gd name="connsiteX27" fmla="*/ 9525 w 428625"/>
              <a:gd name="connsiteY27" fmla="*/ 223837 h 333375"/>
              <a:gd name="connsiteX28" fmla="*/ 0 w 428625"/>
              <a:gd name="connsiteY28" fmla="*/ 209550 h 333375"/>
              <a:gd name="connsiteX29" fmla="*/ 4762 w 428625"/>
              <a:gd name="connsiteY29" fmla="*/ 195262 h 333375"/>
              <a:gd name="connsiteX30" fmla="*/ 19050 w 428625"/>
              <a:gd name="connsiteY30" fmla="*/ 190500 h 333375"/>
              <a:gd name="connsiteX31" fmla="*/ 33337 w 428625"/>
              <a:gd name="connsiteY31" fmla="*/ 180975 h 333375"/>
              <a:gd name="connsiteX32" fmla="*/ 47625 w 428625"/>
              <a:gd name="connsiteY32" fmla="*/ 176212 h 333375"/>
              <a:gd name="connsiteX33" fmla="*/ 76200 w 428625"/>
              <a:gd name="connsiteY33" fmla="*/ 152400 h 333375"/>
              <a:gd name="connsiteX34" fmla="*/ 90487 w 428625"/>
              <a:gd name="connsiteY34" fmla="*/ 147637 h 333375"/>
              <a:gd name="connsiteX35" fmla="*/ 128587 w 428625"/>
              <a:gd name="connsiteY35" fmla="*/ 114300 h 333375"/>
              <a:gd name="connsiteX36" fmla="*/ 157162 w 428625"/>
              <a:gd name="connsiteY36" fmla="*/ 95250 h 333375"/>
              <a:gd name="connsiteX37" fmla="*/ 185737 w 428625"/>
              <a:gd name="connsiteY37" fmla="*/ 85725 h 333375"/>
              <a:gd name="connsiteX38" fmla="*/ 214312 w 428625"/>
              <a:gd name="connsiteY38" fmla="*/ 71437 h 333375"/>
              <a:gd name="connsiteX39" fmla="*/ 242887 w 428625"/>
              <a:gd name="connsiteY39" fmla="*/ 57150 h 333375"/>
              <a:gd name="connsiteX40" fmla="*/ 271462 w 428625"/>
              <a:gd name="connsiteY40" fmla="*/ 38100 h 333375"/>
              <a:gd name="connsiteX41" fmla="*/ 285750 w 428625"/>
              <a:gd name="connsiteY41" fmla="*/ 28575 h 333375"/>
              <a:gd name="connsiteX42" fmla="*/ 323850 w 428625"/>
              <a:gd name="connsiteY42" fmla="*/ 19050 h 333375"/>
              <a:gd name="connsiteX43" fmla="*/ 333375 w 428625"/>
              <a:gd name="connsiteY43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28625" h="333375">
                <a:moveTo>
                  <a:pt x="333375" y="0"/>
                </a:moveTo>
                <a:cubicBezTo>
                  <a:pt x="339725" y="7937"/>
                  <a:pt x="345237" y="16624"/>
                  <a:pt x="352425" y="23812"/>
                </a:cubicBezTo>
                <a:cubicBezTo>
                  <a:pt x="356472" y="27859"/>
                  <a:pt x="363048" y="28940"/>
                  <a:pt x="366712" y="33337"/>
                </a:cubicBezTo>
                <a:cubicBezTo>
                  <a:pt x="379099" y="48202"/>
                  <a:pt x="373556" y="51787"/>
                  <a:pt x="381000" y="66675"/>
                </a:cubicBezTo>
                <a:cubicBezTo>
                  <a:pt x="383560" y="71794"/>
                  <a:pt x="387350" y="76200"/>
                  <a:pt x="390525" y="80962"/>
                </a:cubicBezTo>
                <a:cubicBezTo>
                  <a:pt x="392112" y="85725"/>
                  <a:pt x="392849" y="90862"/>
                  <a:pt x="395287" y="95250"/>
                </a:cubicBezTo>
                <a:cubicBezTo>
                  <a:pt x="400846" y="105257"/>
                  <a:pt x="410716" y="112965"/>
                  <a:pt x="414337" y="123825"/>
                </a:cubicBezTo>
                <a:cubicBezTo>
                  <a:pt x="420910" y="143542"/>
                  <a:pt x="416315" y="133935"/>
                  <a:pt x="428625" y="152400"/>
                </a:cubicBezTo>
                <a:cubicBezTo>
                  <a:pt x="427037" y="157162"/>
                  <a:pt x="427412" y="163137"/>
                  <a:pt x="423862" y="166687"/>
                </a:cubicBezTo>
                <a:cubicBezTo>
                  <a:pt x="420312" y="170237"/>
                  <a:pt x="414065" y="169205"/>
                  <a:pt x="409575" y="171450"/>
                </a:cubicBezTo>
                <a:cubicBezTo>
                  <a:pt x="376095" y="188191"/>
                  <a:pt x="419756" y="176897"/>
                  <a:pt x="366712" y="185737"/>
                </a:cubicBezTo>
                <a:cubicBezTo>
                  <a:pt x="357187" y="188912"/>
                  <a:pt x="346491" y="189693"/>
                  <a:pt x="338137" y="195262"/>
                </a:cubicBezTo>
                <a:cubicBezTo>
                  <a:pt x="323788" y="204829"/>
                  <a:pt x="321720" y="207060"/>
                  <a:pt x="304800" y="214312"/>
                </a:cubicBezTo>
                <a:cubicBezTo>
                  <a:pt x="287110" y="221893"/>
                  <a:pt x="292377" y="215141"/>
                  <a:pt x="276225" y="228600"/>
                </a:cubicBezTo>
                <a:cubicBezTo>
                  <a:pt x="271051" y="232912"/>
                  <a:pt x="267111" y="238575"/>
                  <a:pt x="261937" y="242887"/>
                </a:cubicBezTo>
                <a:cubicBezTo>
                  <a:pt x="247813" y="254657"/>
                  <a:pt x="245240" y="251953"/>
                  <a:pt x="228600" y="261937"/>
                </a:cubicBezTo>
                <a:cubicBezTo>
                  <a:pt x="218784" y="267827"/>
                  <a:pt x="210885" y="277367"/>
                  <a:pt x="200025" y="280987"/>
                </a:cubicBezTo>
                <a:lnTo>
                  <a:pt x="157162" y="295275"/>
                </a:lnTo>
                <a:lnTo>
                  <a:pt x="142875" y="300037"/>
                </a:lnTo>
                <a:cubicBezTo>
                  <a:pt x="138112" y="301625"/>
                  <a:pt x="133457" y="303583"/>
                  <a:pt x="128587" y="304800"/>
                </a:cubicBezTo>
                <a:cubicBezTo>
                  <a:pt x="122237" y="306387"/>
                  <a:pt x="115806" y="307681"/>
                  <a:pt x="109537" y="309562"/>
                </a:cubicBezTo>
                <a:cubicBezTo>
                  <a:pt x="99920" y="312447"/>
                  <a:pt x="80962" y="319087"/>
                  <a:pt x="80962" y="319087"/>
                </a:cubicBezTo>
                <a:cubicBezTo>
                  <a:pt x="79375" y="323850"/>
                  <a:pt x="81220" y="333375"/>
                  <a:pt x="76200" y="333375"/>
                </a:cubicBezTo>
                <a:cubicBezTo>
                  <a:pt x="70476" y="333375"/>
                  <a:pt x="69000" y="324318"/>
                  <a:pt x="66675" y="319087"/>
                </a:cubicBezTo>
                <a:cubicBezTo>
                  <a:pt x="59130" y="302111"/>
                  <a:pt x="60559" y="289158"/>
                  <a:pt x="47625" y="276225"/>
                </a:cubicBezTo>
                <a:cubicBezTo>
                  <a:pt x="43577" y="272178"/>
                  <a:pt x="38100" y="269875"/>
                  <a:pt x="33337" y="266700"/>
                </a:cubicBezTo>
                <a:cubicBezTo>
                  <a:pt x="22014" y="232726"/>
                  <a:pt x="38070" y="273800"/>
                  <a:pt x="14287" y="238125"/>
                </a:cubicBezTo>
                <a:cubicBezTo>
                  <a:pt x="11502" y="233948"/>
                  <a:pt x="11770" y="228327"/>
                  <a:pt x="9525" y="223837"/>
                </a:cubicBezTo>
                <a:cubicBezTo>
                  <a:pt x="6965" y="218718"/>
                  <a:pt x="3175" y="214312"/>
                  <a:pt x="0" y="209550"/>
                </a:cubicBezTo>
                <a:cubicBezTo>
                  <a:pt x="1587" y="204787"/>
                  <a:pt x="1212" y="198812"/>
                  <a:pt x="4762" y="195262"/>
                </a:cubicBezTo>
                <a:cubicBezTo>
                  <a:pt x="8312" y="191712"/>
                  <a:pt x="14560" y="192745"/>
                  <a:pt x="19050" y="190500"/>
                </a:cubicBezTo>
                <a:cubicBezTo>
                  <a:pt x="24169" y="187940"/>
                  <a:pt x="28218" y="183535"/>
                  <a:pt x="33337" y="180975"/>
                </a:cubicBezTo>
                <a:cubicBezTo>
                  <a:pt x="37827" y="178730"/>
                  <a:pt x="43135" y="178457"/>
                  <a:pt x="47625" y="176212"/>
                </a:cubicBezTo>
                <a:cubicBezTo>
                  <a:pt x="78782" y="160633"/>
                  <a:pt x="44607" y="173462"/>
                  <a:pt x="76200" y="152400"/>
                </a:cubicBezTo>
                <a:cubicBezTo>
                  <a:pt x="80377" y="149615"/>
                  <a:pt x="85725" y="149225"/>
                  <a:pt x="90487" y="147637"/>
                </a:cubicBezTo>
                <a:cubicBezTo>
                  <a:pt x="110204" y="127920"/>
                  <a:pt x="106724" y="129604"/>
                  <a:pt x="128587" y="114300"/>
                </a:cubicBezTo>
                <a:cubicBezTo>
                  <a:pt x="137965" y="107735"/>
                  <a:pt x="146302" y="98870"/>
                  <a:pt x="157162" y="95250"/>
                </a:cubicBezTo>
                <a:lnTo>
                  <a:pt x="185737" y="85725"/>
                </a:lnTo>
                <a:cubicBezTo>
                  <a:pt x="226686" y="58427"/>
                  <a:pt x="174876" y="91156"/>
                  <a:pt x="214312" y="71437"/>
                </a:cubicBezTo>
                <a:cubicBezTo>
                  <a:pt x="251233" y="52976"/>
                  <a:pt x="206984" y="69117"/>
                  <a:pt x="242887" y="57150"/>
                </a:cubicBezTo>
                <a:lnTo>
                  <a:pt x="271462" y="38100"/>
                </a:lnTo>
                <a:cubicBezTo>
                  <a:pt x="276225" y="34925"/>
                  <a:pt x="280197" y="29963"/>
                  <a:pt x="285750" y="28575"/>
                </a:cubicBezTo>
                <a:lnTo>
                  <a:pt x="323850" y="19050"/>
                </a:lnTo>
                <a:lnTo>
                  <a:pt x="333375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 137"/>
          <p:cNvSpPr/>
          <p:nvPr/>
        </p:nvSpPr>
        <p:spPr>
          <a:xfrm>
            <a:off x="2943225" y="2005013"/>
            <a:ext cx="519113" cy="490537"/>
          </a:xfrm>
          <a:custGeom>
            <a:avLst/>
            <a:gdLst>
              <a:gd name="connsiteX0" fmla="*/ 319088 w 519113"/>
              <a:gd name="connsiteY0" fmla="*/ 0 h 490537"/>
              <a:gd name="connsiteX1" fmla="*/ 328613 w 519113"/>
              <a:gd name="connsiteY1" fmla="*/ 23812 h 490537"/>
              <a:gd name="connsiteX2" fmla="*/ 342900 w 519113"/>
              <a:gd name="connsiteY2" fmla="*/ 38100 h 490537"/>
              <a:gd name="connsiteX3" fmla="*/ 352425 w 519113"/>
              <a:gd name="connsiteY3" fmla="*/ 52387 h 490537"/>
              <a:gd name="connsiteX4" fmla="*/ 361950 w 519113"/>
              <a:gd name="connsiteY4" fmla="*/ 71437 h 490537"/>
              <a:gd name="connsiteX5" fmla="*/ 371475 w 519113"/>
              <a:gd name="connsiteY5" fmla="*/ 85725 h 490537"/>
              <a:gd name="connsiteX6" fmla="*/ 395288 w 519113"/>
              <a:gd name="connsiteY6" fmla="*/ 128587 h 490537"/>
              <a:gd name="connsiteX7" fmla="*/ 423863 w 519113"/>
              <a:gd name="connsiteY7" fmla="*/ 152400 h 490537"/>
              <a:gd name="connsiteX8" fmla="*/ 433388 w 519113"/>
              <a:gd name="connsiteY8" fmla="*/ 166687 h 490537"/>
              <a:gd name="connsiteX9" fmla="*/ 438150 w 519113"/>
              <a:gd name="connsiteY9" fmla="*/ 180975 h 490537"/>
              <a:gd name="connsiteX10" fmla="*/ 457200 w 519113"/>
              <a:gd name="connsiteY10" fmla="*/ 209550 h 490537"/>
              <a:gd name="connsiteX11" fmla="*/ 466725 w 519113"/>
              <a:gd name="connsiteY11" fmla="*/ 223837 h 490537"/>
              <a:gd name="connsiteX12" fmla="*/ 481013 w 519113"/>
              <a:gd name="connsiteY12" fmla="*/ 233362 h 490537"/>
              <a:gd name="connsiteX13" fmla="*/ 495300 w 519113"/>
              <a:gd name="connsiteY13" fmla="*/ 261937 h 490537"/>
              <a:gd name="connsiteX14" fmla="*/ 504825 w 519113"/>
              <a:gd name="connsiteY14" fmla="*/ 290512 h 490537"/>
              <a:gd name="connsiteX15" fmla="*/ 519113 w 519113"/>
              <a:gd name="connsiteY15" fmla="*/ 319087 h 490537"/>
              <a:gd name="connsiteX16" fmla="*/ 504825 w 519113"/>
              <a:gd name="connsiteY16" fmla="*/ 323850 h 490537"/>
              <a:gd name="connsiteX17" fmla="*/ 485775 w 519113"/>
              <a:gd name="connsiteY17" fmla="*/ 328612 h 490537"/>
              <a:gd name="connsiteX18" fmla="*/ 471488 w 519113"/>
              <a:gd name="connsiteY18" fmla="*/ 338137 h 490537"/>
              <a:gd name="connsiteX19" fmla="*/ 457200 w 519113"/>
              <a:gd name="connsiteY19" fmla="*/ 342900 h 490537"/>
              <a:gd name="connsiteX20" fmla="*/ 442913 w 519113"/>
              <a:gd name="connsiteY20" fmla="*/ 352425 h 490537"/>
              <a:gd name="connsiteX21" fmla="*/ 404813 w 519113"/>
              <a:gd name="connsiteY21" fmla="*/ 361950 h 490537"/>
              <a:gd name="connsiteX22" fmla="*/ 371475 w 519113"/>
              <a:gd name="connsiteY22" fmla="*/ 390525 h 490537"/>
              <a:gd name="connsiteX23" fmla="*/ 357188 w 519113"/>
              <a:gd name="connsiteY23" fmla="*/ 400050 h 490537"/>
              <a:gd name="connsiteX24" fmla="*/ 338138 w 519113"/>
              <a:gd name="connsiteY24" fmla="*/ 404812 h 490537"/>
              <a:gd name="connsiteX25" fmla="*/ 323850 w 519113"/>
              <a:gd name="connsiteY25" fmla="*/ 414337 h 490537"/>
              <a:gd name="connsiteX26" fmla="*/ 309563 w 519113"/>
              <a:gd name="connsiteY26" fmla="*/ 419100 h 490537"/>
              <a:gd name="connsiteX27" fmla="*/ 280988 w 519113"/>
              <a:gd name="connsiteY27" fmla="*/ 438150 h 490537"/>
              <a:gd name="connsiteX28" fmla="*/ 266700 w 519113"/>
              <a:gd name="connsiteY28" fmla="*/ 447675 h 490537"/>
              <a:gd name="connsiteX29" fmla="*/ 233363 w 519113"/>
              <a:gd name="connsiteY29" fmla="*/ 461962 h 490537"/>
              <a:gd name="connsiteX30" fmla="*/ 204788 w 519113"/>
              <a:gd name="connsiteY30" fmla="*/ 481012 h 490537"/>
              <a:gd name="connsiteX31" fmla="*/ 190500 w 519113"/>
              <a:gd name="connsiteY31" fmla="*/ 490537 h 490537"/>
              <a:gd name="connsiteX32" fmla="*/ 161925 w 519113"/>
              <a:gd name="connsiteY32" fmla="*/ 442912 h 490537"/>
              <a:gd name="connsiteX33" fmla="*/ 152400 w 519113"/>
              <a:gd name="connsiteY33" fmla="*/ 428625 h 490537"/>
              <a:gd name="connsiteX34" fmla="*/ 142875 w 519113"/>
              <a:gd name="connsiteY34" fmla="*/ 414337 h 490537"/>
              <a:gd name="connsiteX35" fmla="*/ 128588 w 519113"/>
              <a:gd name="connsiteY35" fmla="*/ 400050 h 490537"/>
              <a:gd name="connsiteX36" fmla="*/ 104775 w 519113"/>
              <a:gd name="connsiteY36" fmla="*/ 376237 h 490537"/>
              <a:gd name="connsiteX37" fmla="*/ 80963 w 519113"/>
              <a:gd name="connsiteY37" fmla="*/ 352425 h 490537"/>
              <a:gd name="connsiteX38" fmla="*/ 61913 w 519113"/>
              <a:gd name="connsiteY38" fmla="*/ 319087 h 490537"/>
              <a:gd name="connsiteX39" fmla="*/ 38100 w 519113"/>
              <a:gd name="connsiteY39" fmla="*/ 290512 h 490537"/>
              <a:gd name="connsiteX40" fmla="*/ 33338 w 519113"/>
              <a:gd name="connsiteY40" fmla="*/ 276225 h 490537"/>
              <a:gd name="connsiteX41" fmla="*/ 23813 w 519113"/>
              <a:gd name="connsiteY41" fmla="*/ 238125 h 490537"/>
              <a:gd name="connsiteX42" fmla="*/ 14288 w 519113"/>
              <a:gd name="connsiteY42" fmla="*/ 209550 h 490537"/>
              <a:gd name="connsiteX43" fmla="*/ 0 w 519113"/>
              <a:gd name="connsiteY43" fmla="*/ 195262 h 490537"/>
              <a:gd name="connsiteX44" fmla="*/ 9525 w 519113"/>
              <a:gd name="connsiteY44" fmla="*/ 176212 h 490537"/>
              <a:gd name="connsiteX45" fmla="*/ 47625 w 519113"/>
              <a:gd name="connsiteY45" fmla="*/ 152400 h 490537"/>
              <a:gd name="connsiteX46" fmla="*/ 90488 w 519113"/>
              <a:gd name="connsiteY46" fmla="*/ 128587 h 490537"/>
              <a:gd name="connsiteX47" fmla="*/ 128588 w 519113"/>
              <a:gd name="connsiteY47" fmla="*/ 100012 h 490537"/>
              <a:gd name="connsiteX48" fmla="*/ 157163 w 519113"/>
              <a:gd name="connsiteY48" fmla="*/ 90487 h 490537"/>
              <a:gd name="connsiteX49" fmla="*/ 190500 w 519113"/>
              <a:gd name="connsiteY49" fmla="*/ 66675 h 490537"/>
              <a:gd name="connsiteX50" fmla="*/ 204788 w 519113"/>
              <a:gd name="connsiteY50" fmla="*/ 57150 h 490537"/>
              <a:gd name="connsiteX51" fmla="*/ 219075 w 519113"/>
              <a:gd name="connsiteY51" fmla="*/ 52387 h 490537"/>
              <a:gd name="connsiteX52" fmla="*/ 233363 w 519113"/>
              <a:gd name="connsiteY52" fmla="*/ 38100 h 490537"/>
              <a:gd name="connsiteX53" fmla="*/ 261938 w 519113"/>
              <a:gd name="connsiteY53" fmla="*/ 23812 h 490537"/>
              <a:gd name="connsiteX54" fmla="*/ 295275 w 519113"/>
              <a:gd name="connsiteY54" fmla="*/ 0 h 490537"/>
              <a:gd name="connsiteX55" fmla="*/ 319088 w 519113"/>
              <a:gd name="connsiteY55" fmla="*/ 0 h 49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9113" h="490537">
                <a:moveTo>
                  <a:pt x="319088" y="0"/>
                </a:moveTo>
                <a:cubicBezTo>
                  <a:pt x="322263" y="7937"/>
                  <a:pt x="324082" y="16563"/>
                  <a:pt x="328613" y="23812"/>
                </a:cubicBezTo>
                <a:cubicBezTo>
                  <a:pt x="332183" y="29523"/>
                  <a:pt x="338588" y="32926"/>
                  <a:pt x="342900" y="38100"/>
                </a:cubicBezTo>
                <a:cubicBezTo>
                  <a:pt x="346564" y="42497"/>
                  <a:pt x="349585" y="47417"/>
                  <a:pt x="352425" y="52387"/>
                </a:cubicBezTo>
                <a:cubicBezTo>
                  <a:pt x="355947" y="58551"/>
                  <a:pt x="358428" y="65273"/>
                  <a:pt x="361950" y="71437"/>
                </a:cubicBezTo>
                <a:cubicBezTo>
                  <a:pt x="364790" y="76407"/>
                  <a:pt x="368915" y="80605"/>
                  <a:pt x="371475" y="85725"/>
                </a:cubicBezTo>
                <a:cubicBezTo>
                  <a:pt x="383453" y="109680"/>
                  <a:pt x="365257" y="98554"/>
                  <a:pt x="395288" y="128587"/>
                </a:cubicBezTo>
                <a:cubicBezTo>
                  <a:pt x="413622" y="146923"/>
                  <a:pt x="403971" y="139139"/>
                  <a:pt x="423863" y="152400"/>
                </a:cubicBezTo>
                <a:cubicBezTo>
                  <a:pt x="427038" y="157162"/>
                  <a:pt x="430828" y="161568"/>
                  <a:pt x="433388" y="166687"/>
                </a:cubicBezTo>
                <a:cubicBezTo>
                  <a:pt x="435633" y="171177"/>
                  <a:pt x="435712" y="176587"/>
                  <a:pt x="438150" y="180975"/>
                </a:cubicBezTo>
                <a:cubicBezTo>
                  <a:pt x="443709" y="190982"/>
                  <a:pt x="450850" y="200025"/>
                  <a:pt x="457200" y="209550"/>
                </a:cubicBezTo>
                <a:cubicBezTo>
                  <a:pt x="460375" y="214312"/>
                  <a:pt x="461963" y="220662"/>
                  <a:pt x="466725" y="223837"/>
                </a:cubicBezTo>
                <a:lnTo>
                  <a:pt x="481013" y="233362"/>
                </a:lnTo>
                <a:cubicBezTo>
                  <a:pt x="498376" y="285457"/>
                  <a:pt x="470687" y="206559"/>
                  <a:pt x="495300" y="261937"/>
                </a:cubicBezTo>
                <a:cubicBezTo>
                  <a:pt x="499378" y="271112"/>
                  <a:pt x="499256" y="282158"/>
                  <a:pt x="504825" y="290512"/>
                </a:cubicBezTo>
                <a:cubicBezTo>
                  <a:pt x="517135" y="308977"/>
                  <a:pt x="512540" y="299370"/>
                  <a:pt x="519113" y="319087"/>
                </a:cubicBezTo>
                <a:cubicBezTo>
                  <a:pt x="514350" y="320675"/>
                  <a:pt x="509652" y="322471"/>
                  <a:pt x="504825" y="323850"/>
                </a:cubicBezTo>
                <a:cubicBezTo>
                  <a:pt x="498531" y="325648"/>
                  <a:pt x="491791" y="326034"/>
                  <a:pt x="485775" y="328612"/>
                </a:cubicBezTo>
                <a:cubicBezTo>
                  <a:pt x="480514" y="330867"/>
                  <a:pt x="476607" y="335577"/>
                  <a:pt x="471488" y="338137"/>
                </a:cubicBezTo>
                <a:cubicBezTo>
                  <a:pt x="466998" y="340382"/>
                  <a:pt x="461690" y="340655"/>
                  <a:pt x="457200" y="342900"/>
                </a:cubicBezTo>
                <a:cubicBezTo>
                  <a:pt x="452081" y="345460"/>
                  <a:pt x="448292" y="350469"/>
                  <a:pt x="442913" y="352425"/>
                </a:cubicBezTo>
                <a:cubicBezTo>
                  <a:pt x="430610" y="356899"/>
                  <a:pt x="404813" y="361950"/>
                  <a:pt x="404813" y="361950"/>
                </a:cubicBezTo>
                <a:cubicBezTo>
                  <a:pt x="387505" y="379257"/>
                  <a:pt x="392857" y="375251"/>
                  <a:pt x="371475" y="390525"/>
                </a:cubicBezTo>
                <a:cubicBezTo>
                  <a:pt x="366818" y="393852"/>
                  <a:pt x="362449" y="397795"/>
                  <a:pt x="357188" y="400050"/>
                </a:cubicBezTo>
                <a:cubicBezTo>
                  <a:pt x="351172" y="402628"/>
                  <a:pt x="344488" y="403225"/>
                  <a:pt x="338138" y="404812"/>
                </a:cubicBezTo>
                <a:cubicBezTo>
                  <a:pt x="333375" y="407987"/>
                  <a:pt x="328970" y="411777"/>
                  <a:pt x="323850" y="414337"/>
                </a:cubicBezTo>
                <a:cubicBezTo>
                  <a:pt x="319360" y="416582"/>
                  <a:pt x="313951" y="416662"/>
                  <a:pt x="309563" y="419100"/>
                </a:cubicBezTo>
                <a:cubicBezTo>
                  <a:pt x="299556" y="424660"/>
                  <a:pt x="290513" y="431800"/>
                  <a:pt x="280988" y="438150"/>
                </a:cubicBezTo>
                <a:cubicBezTo>
                  <a:pt x="276225" y="441325"/>
                  <a:pt x="272130" y="445865"/>
                  <a:pt x="266700" y="447675"/>
                </a:cubicBezTo>
                <a:cubicBezTo>
                  <a:pt x="251919" y="452602"/>
                  <a:pt x="248076" y="453134"/>
                  <a:pt x="233363" y="461962"/>
                </a:cubicBezTo>
                <a:cubicBezTo>
                  <a:pt x="223547" y="467852"/>
                  <a:pt x="214313" y="474662"/>
                  <a:pt x="204788" y="481012"/>
                </a:cubicBezTo>
                <a:lnTo>
                  <a:pt x="190500" y="490537"/>
                </a:lnTo>
                <a:cubicBezTo>
                  <a:pt x="175856" y="461249"/>
                  <a:pt x="184912" y="477393"/>
                  <a:pt x="161925" y="442912"/>
                </a:cubicBezTo>
                <a:lnTo>
                  <a:pt x="152400" y="428625"/>
                </a:lnTo>
                <a:cubicBezTo>
                  <a:pt x="149225" y="423862"/>
                  <a:pt x="146922" y="418384"/>
                  <a:pt x="142875" y="414337"/>
                </a:cubicBezTo>
                <a:cubicBezTo>
                  <a:pt x="138113" y="409575"/>
                  <a:pt x="132900" y="405224"/>
                  <a:pt x="128588" y="400050"/>
                </a:cubicBezTo>
                <a:cubicBezTo>
                  <a:pt x="108744" y="376237"/>
                  <a:pt x="130969" y="393699"/>
                  <a:pt x="104775" y="376237"/>
                </a:cubicBezTo>
                <a:cubicBezTo>
                  <a:pt x="79372" y="338134"/>
                  <a:pt x="112715" y="384178"/>
                  <a:pt x="80963" y="352425"/>
                </a:cubicBezTo>
                <a:cubicBezTo>
                  <a:pt x="73228" y="344690"/>
                  <a:pt x="66893" y="327803"/>
                  <a:pt x="61913" y="319087"/>
                </a:cubicBezTo>
                <a:cubicBezTo>
                  <a:pt x="53073" y="303617"/>
                  <a:pt x="51233" y="303645"/>
                  <a:pt x="38100" y="290512"/>
                </a:cubicBezTo>
                <a:cubicBezTo>
                  <a:pt x="36513" y="285750"/>
                  <a:pt x="34659" y="281068"/>
                  <a:pt x="33338" y="276225"/>
                </a:cubicBezTo>
                <a:cubicBezTo>
                  <a:pt x="29894" y="263595"/>
                  <a:pt x="27953" y="250544"/>
                  <a:pt x="23813" y="238125"/>
                </a:cubicBezTo>
                <a:cubicBezTo>
                  <a:pt x="20638" y="228600"/>
                  <a:pt x="21388" y="216650"/>
                  <a:pt x="14288" y="209550"/>
                </a:cubicBezTo>
                <a:lnTo>
                  <a:pt x="0" y="195262"/>
                </a:lnTo>
                <a:cubicBezTo>
                  <a:pt x="3175" y="188912"/>
                  <a:pt x="4905" y="181602"/>
                  <a:pt x="9525" y="176212"/>
                </a:cubicBezTo>
                <a:cubicBezTo>
                  <a:pt x="21230" y="162557"/>
                  <a:pt x="33126" y="161100"/>
                  <a:pt x="47625" y="152400"/>
                </a:cubicBezTo>
                <a:cubicBezTo>
                  <a:pt x="88566" y="127835"/>
                  <a:pt x="61749" y="138167"/>
                  <a:pt x="90488" y="128587"/>
                </a:cubicBezTo>
                <a:cubicBezTo>
                  <a:pt x="103188" y="119062"/>
                  <a:pt x="113528" y="105032"/>
                  <a:pt x="128588" y="100012"/>
                </a:cubicBezTo>
                <a:cubicBezTo>
                  <a:pt x="138113" y="96837"/>
                  <a:pt x="148809" y="96056"/>
                  <a:pt x="157163" y="90487"/>
                </a:cubicBezTo>
                <a:cubicBezTo>
                  <a:pt x="190846" y="68031"/>
                  <a:pt x="149131" y="96223"/>
                  <a:pt x="190500" y="66675"/>
                </a:cubicBezTo>
                <a:cubicBezTo>
                  <a:pt x="195158" y="63348"/>
                  <a:pt x="199668" y="59710"/>
                  <a:pt x="204788" y="57150"/>
                </a:cubicBezTo>
                <a:cubicBezTo>
                  <a:pt x="209278" y="54905"/>
                  <a:pt x="214313" y="53975"/>
                  <a:pt x="219075" y="52387"/>
                </a:cubicBezTo>
                <a:cubicBezTo>
                  <a:pt x="223838" y="47625"/>
                  <a:pt x="227759" y="41836"/>
                  <a:pt x="233363" y="38100"/>
                </a:cubicBezTo>
                <a:cubicBezTo>
                  <a:pt x="276317" y="9464"/>
                  <a:pt x="216978" y="61278"/>
                  <a:pt x="261938" y="23812"/>
                </a:cubicBezTo>
                <a:cubicBezTo>
                  <a:pt x="290900" y="-323"/>
                  <a:pt x="260023" y="17626"/>
                  <a:pt x="295275" y="0"/>
                </a:cubicBezTo>
                <a:lnTo>
                  <a:pt x="319088" y="0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47" name="Straight Connector 146"/>
          <p:cNvCxnSpPr>
            <a:stCxn id="37" idx="84"/>
          </p:cNvCxnSpPr>
          <p:nvPr/>
        </p:nvCxnSpPr>
        <p:spPr>
          <a:xfrm flipH="1">
            <a:off x="2853315" y="1862773"/>
            <a:ext cx="1518503" cy="8756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Freeform 152"/>
          <p:cNvSpPr/>
          <p:nvPr/>
        </p:nvSpPr>
        <p:spPr>
          <a:xfrm>
            <a:off x="1521385" y="173965"/>
            <a:ext cx="245672" cy="316707"/>
          </a:xfrm>
          <a:custGeom>
            <a:avLst/>
            <a:gdLst>
              <a:gd name="connsiteX0" fmla="*/ 140571 w 245672"/>
              <a:gd name="connsiteY0" fmla="*/ 0 h 316707"/>
              <a:gd name="connsiteX1" fmla="*/ 145333 w 245672"/>
              <a:gd name="connsiteY1" fmla="*/ 14288 h 316707"/>
              <a:gd name="connsiteX2" fmla="*/ 162002 w 245672"/>
              <a:gd name="connsiteY2" fmla="*/ 35719 h 316707"/>
              <a:gd name="connsiteX3" fmla="*/ 171527 w 245672"/>
              <a:gd name="connsiteY3" fmla="*/ 52388 h 316707"/>
              <a:gd name="connsiteX4" fmla="*/ 176290 w 245672"/>
              <a:gd name="connsiteY4" fmla="*/ 61913 h 316707"/>
              <a:gd name="connsiteX5" fmla="*/ 183433 w 245672"/>
              <a:gd name="connsiteY5" fmla="*/ 69057 h 316707"/>
              <a:gd name="connsiteX6" fmla="*/ 188196 w 245672"/>
              <a:gd name="connsiteY6" fmla="*/ 76200 h 316707"/>
              <a:gd name="connsiteX7" fmla="*/ 195340 w 245672"/>
              <a:gd name="connsiteY7" fmla="*/ 83344 h 316707"/>
              <a:gd name="connsiteX8" fmla="*/ 202483 w 245672"/>
              <a:gd name="connsiteY8" fmla="*/ 92869 h 316707"/>
              <a:gd name="connsiteX9" fmla="*/ 214390 w 245672"/>
              <a:gd name="connsiteY9" fmla="*/ 114300 h 316707"/>
              <a:gd name="connsiteX10" fmla="*/ 223915 w 245672"/>
              <a:gd name="connsiteY10" fmla="*/ 128588 h 316707"/>
              <a:gd name="connsiteX11" fmla="*/ 238202 w 245672"/>
              <a:gd name="connsiteY11" fmla="*/ 142875 h 316707"/>
              <a:gd name="connsiteX12" fmla="*/ 240583 w 245672"/>
              <a:gd name="connsiteY12" fmla="*/ 150019 h 316707"/>
              <a:gd name="connsiteX13" fmla="*/ 242965 w 245672"/>
              <a:gd name="connsiteY13" fmla="*/ 164307 h 316707"/>
              <a:gd name="connsiteX14" fmla="*/ 235821 w 245672"/>
              <a:gd name="connsiteY14" fmla="*/ 169069 h 316707"/>
              <a:gd name="connsiteX15" fmla="*/ 226296 w 245672"/>
              <a:gd name="connsiteY15" fmla="*/ 180975 h 316707"/>
              <a:gd name="connsiteX16" fmla="*/ 212008 w 245672"/>
              <a:gd name="connsiteY16" fmla="*/ 197644 h 316707"/>
              <a:gd name="connsiteX17" fmla="*/ 200102 w 245672"/>
              <a:gd name="connsiteY17" fmla="*/ 219075 h 316707"/>
              <a:gd name="connsiteX18" fmla="*/ 195340 w 245672"/>
              <a:gd name="connsiteY18" fmla="*/ 226219 h 316707"/>
              <a:gd name="connsiteX19" fmla="*/ 188196 w 245672"/>
              <a:gd name="connsiteY19" fmla="*/ 230982 h 316707"/>
              <a:gd name="connsiteX20" fmla="*/ 181052 w 245672"/>
              <a:gd name="connsiteY20" fmla="*/ 245269 h 316707"/>
              <a:gd name="connsiteX21" fmla="*/ 173908 w 245672"/>
              <a:gd name="connsiteY21" fmla="*/ 259557 h 316707"/>
              <a:gd name="connsiteX22" fmla="*/ 171527 w 245672"/>
              <a:gd name="connsiteY22" fmla="*/ 269082 h 316707"/>
              <a:gd name="connsiteX23" fmla="*/ 166765 w 245672"/>
              <a:gd name="connsiteY23" fmla="*/ 283369 h 316707"/>
              <a:gd name="connsiteX24" fmla="*/ 164383 w 245672"/>
              <a:gd name="connsiteY24" fmla="*/ 292894 h 316707"/>
              <a:gd name="connsiteX25" fmla="*/ 159621 w 245672"/>
              <a:gd name="connsiteY25" fmla="*/ 300038 h 316707"/>
              <a:gd name="connsiteX26" fmla="*/ 147715 w 245672"/>
              <a:gd name="connsiteY26" fmla="*/ 316707 h 316707"/>
              <a:gd name="connsiteX27" fmla="*/ 138190 w 245672"/>
              <a:gd name="connsiteY27" fmla="*/ 302419 h 316707"/>
              <a:gd name="connsiteX28" fmla="*/ 135808 w 245672"/>
              <a:gd name="connsiteY28" fmla="*/ 295275 h 316707"/>
              <a:gd name="connsiteX29" fmla="*/ 126283 w 245672"/>
              <a:gd name="connsiteY29" fmla="*/ 280988 h 316707"/>
              <a:gd name="connsiteX30" fmla="*/ 121521 w 245672"/>
              <a:gd name="connsiteY30" fmla="*/ 273844 h 316707"/>
              <a:gd name="connsiteX31" fmla="*/ 111996 w 245672"/>
              <a:gd name="connsiteY31" fmla="*/ 257175 h 316707"/>
              <a:gd name="connsiteX32" fmla="*/ 107233 w 245672"/>
              <a:gd name="connsiteY32" fmla="*/ 247650 h 316707"/>
              <a:gd name="connsiteX33" fmla="*/ 102471 w 245672"/>
              <a:gd name="connsiteY33" fmla="*/ 240507 h 316707"/>
              <a:gd name="connsiteX34" fmla="*/ 92946 w 245672"/>
              <a:gd name="connsiteY34" fmla="*/ 221457 h 316707"/>
              <a:gd name="connsiteX35" fmla="*/ 90565 w 245672"/>
              <a:gd name="connsiteY35" fmla="*/ 214313 h 316707"/>
              <a:gd name="connsiteX36" fmla="*/ 81040 w 245672"/>
              <a:gd name="connsiteY36" fmla="*/ 197644 h 316707"/>
              <a:gd name="connsiteX37" fmla="*/ 76277 w 245672"/>
              <a:gd name="connsiteY37" fmla="*/ 188119 h 316707"/>
              <a:gd name="connsiteX38" fmla="*/ 61990 w 245672"/>
              <a:gd name="connsiteY38" fmla="*/ 171450 h 316707"/>
              <a:gd name="connsiteX39" fmla="*/ 54846 w 245672"/>
              <a:gd name="connsiteY39" fmla="*/ 161925 h 316707"/>
              <a:gd name="connsiteX40" fmla="*/ 50083 w 245672"/>
              <a:gd name="connsiteY40" fmla="*/ 152400 h 316707"/>
              <a:gd name="connsiteX41" fmla="*/ 42940 w 245672"/>
              <a:gd name="connsiteY41" fmla="*/ 142875 h 316707"/>
              <a:gd name="connsiteX42" fmla="*/ 26271 w 245672"/>
              <a:gd name="connsiteY42" fmla="*/ 119063 h 316707"/>
              <a:gd name="connsiteX43" fmla="*/ 16746 w 245672"/>
              <a:gd name="connsiteY43" fmla="*/ 102394 h 316707"/>
              <a:gd name="connsiteX44" fmla="*/ 7221 w 245672"/>
              <a:gd name="connsiteY44" fmla="*/ 88107 h 316707"/>
              <a:gd name="connsiteX45" fmla="*/ 4840 w 245672"/>
              <a:gd name="connsiteY45" fmla="*/ 80963 h 316707"/>
              <a:gd name="connsiteX46" fmla="*/ 77 w 245672"/>
              <a:gd name="connsiteY46" fmla="*/ 73819 h 316707"/>
              <a:gd name="connsiteX47" fmla="*/ 7221 w 245672"/>
              <a:gd name="connsiteY47" fmla="*/ 71438 h 316707"/>
              <a:gd name="connsiteX48" fmla="*/ 19127 w 245672"/>
              <a:gd name="connsiteY48" fmla="*/ 69057 h 316707"/>
              <a:gd name="connsiteX49" fmla="*/ 40558 w 245672"/>
              <a:gd name="connsiteY49" fmla="*/ 57150 h 316707"/>
              <a:gd name="connsiteX50" fmla="*/ 54846 w 245672"/>
              <a:gd name="connsiteY50" fmla="*/ 47625 h 316707"/>
              <a:gd name="connsiteX51" fmla="*/ 61990 w 245672"/>
              <a:gd name="connsiteY51" fmla="*/ 42863 h 316707"/>
              <a:gd name="connsiteX52" fmla="*/ 69133 w 245672"/>
              <a:gd name="connsiteY52" fmla="*/ 40482 h 316707"/>
              <a:gd name="connsiteX53" fmla="*/ 76277 w 245672"/>
              <a:gd name="connsiteY53" fmla="*/ 35719 h 316707"/>
              <a:gd name="connsiteX54" fmla="*/ 102471 w 245672"/>
              <a:gd name="connsiteY54" fmla="*/ 28575 h 316707"/>
              <a:gd name="connsiteX55" fmla="*/ 123902 w 245672"/>
              <a:gd name="connsiteY55" fmla="*/ 14288 h 316707"/>
              <a:gd name="connsiteX56" fmla="*/ 140571 w 245672"/>
              <a:gd name="connsiteY56" fmla="*/ 0 h 3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45672" h="316707">
                <a:moveTo>
                  <a:pt x="140571" y="0"/>
                </a:moveTo>
                <a:cubicBezTo>
                  <a:pt x="144143" y="0"/>
                  <a:pt x="143088" y="9798"/>
                  <a:pt x="145333" y="14288"/>
                </a:cubicBezTo>
                <a:cubicBezTo>
                  <a:pt x="151029" y="25680"/>
                  <a:pt x="154163" y="27880"/>
                  <a:pt x="162002" y="35719"/>
                </a:cubicBezTo>
                <a:cubicBezTo>
                  <a:pt x="166679" y="49753"/>
                  <a:pt x="161230" y="35914"/>
                  <a:pt x="171527" y="52388"/>
                </a:cubicBezTo>
                <a:cubicBezTo>
                  <a:pt x="173408" y="55398"/>
                  <a:pt x="174227" y="59024"/>
                  <a:pt x="176290" y="61913"/>
                </a:cubicBezTo>
                <a:cubicBezTo>
                  <a:pt x="178247" y="64653"/>
                  <a:pt x="181277" y="66470"/>
                  <a:pt x="183433" y="69057"/>
                </a:cubicBezTo>
                <a:cubicBezTo>
                  <a:pt x="185265" y="71255"/>
                  <a:pt x="186364" y="74002"/>
                  <a:pt x="188196" y="76200"/>
                </a:cubicBezTo>
                <a:cubicBezTo>
                  <a:pt x="190352" y="78787"/>
                  <a:pt x="193148" y="80787"/>
                  <a:pt x="195340" y="83344"/>
                </a:cubicBezTo>
                <a:cubicBezTo>
                  <a:pt x="197923" y="86357"/>
                  <a:pt x="200102" y="89694"/>
                  <a:pt x="202483" y="92869"/>
                </a:cubicBezTo>
                <a:cubicBezTo>
                  <a:pt x="206676" y="105444"/>
                  <a:pt x="203472" y="97922"/>
                  <a:pt x="214390" y="114300"/>
                </a:cubicBezTo>
                <a:cubicBezTo>
                  <a:pt x="214393" y="114305"/>
                  <a:pt x="223911" y="128584"/>
                  <a:pt x="223915" y="128588"/>
                </a:cubicBezTo>
                <a:lnTo>
                  <a:pt x="238202" y="142875"/>
                </a:lnTo>
                <a:cubicBezTo>
                  <a:pt x="238996" y="145256"/>
                  <a:pt x="239460" y="147774"/>
                  <a:pt x="240583" y="150019"/>
                </a:cubicBezTo>
                <a:cubicBezTo>
                  <a:pt x="243773" y="156399"/>
                  <a:pt x="248851" y="156949"/>
                  <a:pt x="242965" y="164307"/>
                </a:cubicBezTo>
                <a:cubicBezTo>
                  <a:pt x="241177" y="166542"/>
                  <a:pt x="238202" y="167482"/>
                  <a:pt x="235821" y="169069"/>
                </a:cubicBezTo>
                <a:cubicBezTo>
                  <a:pt x="231912" y="180797"/>
                  <a:pt x="236239" y="172690"/>
                  <a:pt x="226296" y="180975"/>
                </a:cubicBezTo>
                <a:cubicBezTo>
                  <a:pt x="219663" y="186502"/>
                  <a:pt x="217263" y="190638"/>
                  <a:pt x="212008" y="197644"/>
                </a:cubicBezTo>
                <a:cubicBezTo>
                  <a:pt x="207817" y="210219"/>
                  <a:pt x="211020" y="202698"/>
                  <a:pt x="200102" y="219075"/>
                </a:cubicBezTo>
                <a:cubicBezTo>
                  <a:pt x="198515" y="221456"/>
                  <a:pt x="197721" y="224631"/>
                  <a:pt x="195340" y="226219"/>
                </a:cubicBezTo>
                <a:lnTo>
                  <a:pt x="188196" y="230982"/>
                </a:lnTo>
                <a:cubicBezTo>
                  <a:pt x="182211" y="248938"/>
                  <a:pt x="190286" y="226802"/>
                  <a:pt x="181052" y="245269"/>
                </a:cubicBezTo>
                <a:cubicBezTo>
                  <a:pt x="171193" y="264987"/>
                  <a:pt x="187558" y="239083"/>
                  <a:pt x="173908" y="259557"/>
                </a:cubicBezTo>
                <a:cubicBezTo>
                  <a:pt x="173114" y="262732"/>
                  <a:pt x="172467" y="265947"/>
                  <a:pt x="171527" y="269082"/>
                </a:cubicBezTo>
                <a:cubicBezTo>
                  <a:pt x="170085" y="273890"/>
                  <a:pt x="167983" y="278499"/>
                  <a:pt x="166765" y="283369"/>
                </a:cubicBezTo>
                <a:cubicBezTo>
                  <a:pt x="165971" y="286544"/>
                  <a:pt x="165672" y="289886"/>
                  <a:pt x="164383" y="292894"/>
                </a:cubicBezTo>
                <a:cubicBezTo>
                  <a:pt x="163256" y="295524"/>
                  <a:pt x="160783" y="297423"/>
                  <a:pt x="159621" y="300038"/>
                </a:cubicBezTo>
                <a:cubicBezTo>
                  <a:pt x="151891" y="317431"/>
                  <a:pt x="160707" y="312375"/>
                  <a:pt x="147715" y="316707"/>
                </a:cubicBezTo>
                <a:cubicBezTo>
                  <a:pt x="144540" y="311944"/>
                  <a:pt x="140001" y="307849"/>
                  <a:pt x="138190" y="302419"/>
                </a:cubicBezTo>
                <a:cubicBezTo>
                  <a:pt x="137396" y="300038"/>
                  <a:pt x="137027" y="297469"/>
                  <a:pt x="135808" y="295275"/>
                </a:cubicBezTo>
                <a:cubicBezTo>
                  <a:pt x="133028" y="290272"/>
                  <a:pt x="129458" y="285750"/>
                  <a:pt x="126283" y="280988"/>
                </a:cubicBezTo>
                <a:cubicBezTo>
                  <a:pt x="124696" y="278607"/>
                  <a:pt x="122801" y="276404"/>
                  <a:pt x="121521" y="273844"/>
                </a:cubicBezTo>
                <a:cubicBezTo>
                  <a:pt x="107127" y="245060"/>
                  <a:pt x="125459" y="280736"/>
                  <a:pt x="111996" y="257175"/>
                </a:cubicBezTo>
                <a:cubicBezTo>
                  <a:pt x="110235" y="254093"/>
                  <a:pt x="108994" y="250732"/>
                  <a:pt x="107233" y="247650"/>
                </a:cubicBezTo>
                <a:cubicBezTo>
                  <a:pt x="105813" y="245165"/>
                  <a:pt x="103841" y="243019"/>
                  <a:pt x="102471" y="240507"/>
                </a:cubicBezTo>
                <a:cubicBezTo>
                  <a:pt x="99071" y="234274"/>
                  <a:pt x="95191" y="228192"/>
                  <a:pt x="92946" y="221457"/>
                </a:cubicBezTo>
                <a:cubicBezTo>
                  <a:pt x="92152" y="219076"/>
                  <a:pt x="91554" y="216620"/>
                  <a:pt x="90565" y="214313"/>
                </a:cubicBezTo>
                <a:cubicBezTo>
                  <a:pt x="84401" y="199931"/>
                  <a:pt x="87868" y="209593"/>
                  <a:pt x="81040" y="197644"/>
                </a:cubicBezTo>
                <a:cubicBezTo>
                  <a:pt x="79279" y="194562"/>
                  <a:pt x="78158" y="191129"/>
                  <a:pt x="76277" y="188119"/>
                </a:cubicBezTo>
                <a:cubicBezTo>
                  <a:pt x="68244" y="175267"/>
                  <a:pt x="70979" y="181938"/>
                  <a:pt x="61990" y="171450"/>
                </a:cubicBezTo>
                <a:cubicBezTo>
                  <a:pt x="59407" y="168437"/>
                  <a:pt x="56950" y="165290"/>
                  <a:pt x="54846" y="161925"/>
                </a:cubicBezTo>
                <a:cubicBezTo>
                  <a:pt x="52965" y="158915"/>
                  <a:pt x="51964" y="155410"/>
                  <a:pt x="50083" y="152400"/>
                </a:cubicBezTo>
                <a:cubicBezTo>
                  <a:pt x="47980" y="149035"/>
                  <a:pt x="45216" y="146126"/>
                  <a:pt x="42940" y="142875"/>
                </a:cubicBezTo>
                <a:cubicBezTo>
                  <a:pt x="22437" y="113584"/>
                  <a:pt x="42935" y="141281"/>
                  <a:pt x="26271" y="119063"/>
                </a:cubicBezTo>
                <a:cubicBezTo>
                  <a:pt x="20812" y="102683"/>
                  <a:pt x="28279" y="122577"/>
                  <a:pt x="16746" y="102394"/>
                </a:cubicBezTo>
                <a:cubicBezTo>
                  <a:pt x="7557" y="86313"/>
                  <a:pt x="23845" y="104729"/>
                  <a:pt x="7221" y="88107"/>
                </a:cubicBezTo>
                <a:cubicBezTo>
                  <a:pt x="6427" y="85726"/>
                  <a:pt x="5963" y="83208"/>
                  <a:pt x="4840" y="80963"/>
                </a:cubicBezTo>
                <a:cubicBezTo>
                  <a:pt x="3560" y="78403"/>
                  <a:pt x="-617" y="76596"/>
                  <a:pt x="77" y="73819"/>
                </a:cubicBezTo>
                <a:cubicBezTo>
                  <a:pt x="686" y="71384"/>
                  <a:pt x="4786" y="72047"/>
                  <a:pt x="7221" y="71438"/>
                </a:cubicBezTo>
                <a:cubicBezTo>
                  <a:pt x="11147" y="70456"/>
                  <a:pt x="15201" y="70039"/>
                  <a:pt x="19127" y="69057"/>
                </a:cubicBezTo>
                <a:cubicBezTo>
                  <a:pt x="29184" y="66542"/>
                  <a:pt x="29920" y="64242"/>
                  <a:pt x="40558" y="57150"/>
                </a:cubicBezTo>
                <a:lnTo>
                  <a:pt x="54846" y="47625"/>
                </a:lnTo>
                <a:cubicBezTo>
                  <a:pt x="57227" y="46038"/>
                  <a:pt x="59275" y="43768"/>
                  <a:pt x="61990" y="42863"/>
                </a:cubicBezTo>
                <a:lnTo>
                  <a:pt x="69133" y="40482"/>
                </a:lnTo>
                <a:cubicBezTo>
                  <a:pt x="71514" y="38894"/>
                  <a:pt x="73662" y="36881"/>
                  <a:pt x="76277" y="35719"/>
                </a:cubicBezTo>
                <a:cubicBezTo>
                  <a:pt x="86160" y="31327"/>
                  <a:pt x="92289" y="30612"/>
                  <a:pt x="102471" y="28575"/>
                </a:cubicBezTo>
                <a:lnTo>
                  <a:pt x="123902" y="14288"/>
                </a:lnTo>
                <a:cubicBezTo>
                  <a:pt x="131707" y="9085"/>
                  <a:pt x="136999" y="0"/>
                  <a:pt x="14057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Freeform 153"/>
          <p:cNvSpPr/>
          <p:nvPr/>
        </p:nvSpPr>
        <p:spPr>
          <a:xfrm>
            <a:off x="1333343" y="273925"/>
            <a:ext cx="304800" cy="481398"/>
          </a:xfrm>
          <a:custGeom>
            <a:avLst/>
            <a:gdLst>
              <a:gd name="connsiteX0" fmla="*/ 135732 w 304800"/>
              <a:gd name="connsiteY0" fmla="*/ 53 h 481398"/>
              <a:gd name="connsiteX1" fmla="*/ 145257 w 304800"/>
              <a:gd name="connsiteY1" fmla="*/ 14340 h 481398"/>
              <a:gd name="connsiteX2" fmla="*/ 154782 w 304800"/>
              <a:gd name="connsiteY2" fmla="*/ 35772 h 481398"/>
              <a:gd name="connsiteX3" fmla="*/ 164307 w 304800"/>
              <a:gd name="connsiteY3" fmla="*/ 52440 h 481398"/>
              <a:gd name="connsiteX4" fmla="*/ 169069 w 304800"/>
              <a:gd name="connsiteY4" fmla="*/ 66728 h 481398"/>
              <a:gd name="connsiteX5" fmla="*/ 185738 w 304800"/>
              <a:gd name="connsiteY5" fmla="*/ 88159 h 481398"/>
              <a:gd name="connsiteX6" fmla="*/ 200025 w 304800"/>
              <a:gd name="connsiteY6" fmla="*/ 107209 h 481398"/>
              <a:gd name="connsiteX7" fmla="*/ 207169 w 304800"/>
              <a:gd name="connsiteY7" fmla="*/ 123878 h 481398"/>
              <a:gd name="connsiteX8" fmla="*/ 211932 w 304800"/>
              <a:gd name="connsiteY8" fmla="*/ 133403 h 481398"/>
              <a:gd name="connsiteX9" fmla="*/ 214313 w 304800"/>
              <a:gd name="connsiteY9" fmla="*/ 140547 h 481398"/>
              <a:gd name="connsiteX10" fmla="*/ 228600 w 304800"/>
              <a:gd name="connsiteY10" fmla="*/ 152453 h 481398"/>
              <a:gd name="connsiteX11" fmla="*/ 235744 w 304800"/>
              <a:gd name="connsiteY11" fmla="*/ 166740 h 481398"/>
              <a:gd name="connsiteX12" fmla="*/ 240507 w 304800"/>
              <a:gd name="connsiteY12" fmla="*/ 176265 h 481398"/>
              <a:gd name="connsiteX13" fmla="*/ 242888 w 304800"/>
              <a:gd name="connsiteY13" fmla="*/ 183409 h 481398"/>
              <a:gd name="connsiteX14" fmla="*/ 250032 w 304800"/>
              <a:gd name="connsiteY14" fmla="*/ 192934 h 481398"/>
              <a:gd name="connsiteX15" fmla="*/ 254794 w 304800"/>
              <a:gd name="connsiteY15" fmla="*/ 202459 h 481398"/>
              <a:gd name="connsiteX16" fmla="*/ 264319 w 304800"/>
              <a:gd name="connsiteY16" fmla="*/ 216747 h 481398"/>
              <a:gd name="connsiteX17" fmla="*/ 269082 w 304800"/>
              <a:gd name="connsiteY17" fmla="*/ 223890 h 481398"/>
              <a:gd name="connsiteX18" fmla="*/ 276225 w 304800"/>
              <a:gd name="connsiteY18" fmla="*/ 240559 h 481398"/>
              <a:gd name="connsiteX19" fmla="*/ 278607 w 304800"/>
              <a:gd name="connsiteY19" fmla="*/ 247703 h 481398"/>
              <a:gd name="connsiteX20" fmla="*/ 285750 w 304800"/>
              <a:gd name="connsiteY20" fmla="*/ 254847 h 481398"/>
              <a:gd name="connsiteX21" fmla="*/ 288132 w 304800"/>
              <a:gd name="connsiteY21" fmla="*/ 264372 h 481398"/>
              <a:gd name="connsiteX22" fmla="*/ 297657 w 304800"/>
              <a:gd name="connsiteY22" fmla="*/ 278659 h 481398"/>
              <a:gd name="connsiteX23" fmla="*/ 302419 w 304800"/>
              <a:gd name="connsiteY23" fmla="*/ 285803 h 481398"/>
              <a:gd name="connsiteX24" fmla="*/ 304800 w 304800"/>
              <a:gd name="connsiteY24" fmla="*/ 292947 h 481398"/>
              <a:gd name="connsiteX25" fmla="*/ 295275 w 304800"/>
              <a:gd name="connsiteY25" fmla="*/ 316759 h 481398"/>
              <a:gd name="connsiteX26" fmla="*/ 271463 w 304800"/>
              <a:gd name="connsiteY26" fmla="*/ 333428 h 481398"/>
              <a:gd name="connsiteX27" fmla="*/ 254794 w 304800"/>
              <a:gd name="connsiteY27" fmla="*/ 347715 h 481398"/>
              <a:gd name="connsiteX28" fmla="*/ 247650 w 304800"/>
              <a:gd name="connsiteY28" fmla="*/ 354859 h 481398"/>
              <a:gd name="connsiteX29" fmla="*/ 230982 w 304800"/>
              <a:gd name="connsiteY29" fmla="*/ 364384 h 481398"/>
              <a:gd name="connsiteX30" fmla="*/ 219075 w 304800"/>
              <a:gd name="connsiteY30" fmla="*/ 381053 h 481398"/>
              <a:gd name="connsiteX31" fmla="*/ 211932 w 304800"/>
              <a:gd name="connsiteY31" fmla="*/ 388197 h 481398"/>
              <a:gd name="connsiteX32" fmla="*/ 207169 w 304800"/>
              <a:gd name="connsiteY32" fmla="*/ 395340 h 481398"/>
              <a:gd name="connsiteX33" fmla="*/ 200025 w 304800"/>
              <a:gd name="connsiteY33" fmla="*/ 404865 h 481398"/>
              <a:gd name="connsiteX34" fmla="*/ 195263 w 304800"/>
              <a:gd name="connsiteY34" fmla="*/ 412009 h 481398"/>
              <a:gd name="connsiteX35" fmla="*/ 188119 w 304800"/>
              <a:gd name="connsiteY35" fmla="*/ 416772 h 481398"/>
              <a:gd name="connsiteX36" fmla="*/ 178594 w 304800"/>
              <a:gd name="connsiteY36" fmla="*/ 423915 h 481398"/>
              <a:gd name="connsiteX37" fmla="*/ 169069 w 304800"/>
              <a:gd name="connsiteY37" fmla="*/ 438203 h 481398"/>
              <a:gd name="connsiteX38" fmla="*/ 164307 w 304800"/>
              <a:gd name="connsiteY38" fmla="*/ 445347 h 481398"/>
              <a:gd name="connsiteX39" fmla="*/ 154782 w 304800"/>
              <a:gd name="connsiteY39" fmla="*/ 466778 h 481398"/>
              <a:gd name="connsiteX40" fmla="*/ 147638 w 304800"/>
              <a:gd name="connsiteY40" fmla="*/ 473922 h 481398"/>
              <a:gd name="connsiteX41" fmla="*/ 135732 w 304800"/>
              <a:gd name="connsiteY41" fmla="*/ 466778 h 481398"/>
              <a:gd name="connsiteX42" fmla="*/ 128588 w 304800"/>
              <a:gd name="connsiteY42" fmla="*/ 459634 h 481398"/>
              <a:gd name="connsiteX43" fmla="*/ 123825 w 304800"/>
              <a:gd name="connsiteY43" fmla="*/ 442965 h 481398"/>
              <a:gd name="connsiteX44" fmla="*/ 119063 w 304800"/>
              <a:gd name="connsiteY44" fmla="*/ 433440 h 481398"/>
              <a:gd name="connsiteX45" fmla="*/ 114300 w 304800"/>
              <a:gd name="connsiteY45" fmla="*/ 419153 h 481398"/>
              <a:gd name="connsiteX46" fmla="*/ 107157 w 304800"/>
              <a:gd name="connsiteY46" fmla="*/ 404865 h 481398"/>
              <a:gd name="connsiteX47" fmla="*/ 102394 w 304800"/>
              <a:gd name="connsiteY47" fmla="*/ 397722 h 481398"/>
              <a:gd name="connsiteX48" fmla="*/ 97632 w 304800"/>
              <a:gd name="connsiteY48" fmla="*/ 383434 h 481398"/>
              <a:gd name="connsiteX49" fmla="*/ 95250 w 304800"/>
              <a:gd name="connsiteY49" fmla="*/ 371528 h 481398"/>
              <a:gd name="connsiteX50" fmla="*/ 92869 w 304800"/>
              <a:gd name="connsiteY50" fmla="*/ 352478 h 481398"/>
              <a:gd name="connsiteX51" fmla="*/ 90488 w 304800"/>
              <a:gd name="connsiteY51" fmla="*/ 345334 h 481398"/>
              <a:gd name="connsiteX52" fmla="*/ 83344 w 304800"/>
              <a:gd name="connsiteY52" fmla="*/ 314378 h 481398"/>
              <a:gd name="connsiteX53" fmla="*/ 76200 w 304800"/>
              <a:gd name="connsiteY53" fmla="*/ 300090 h 481398"/>
              <a:gd name="connsiteX54" fmla="*/ 71438 w 304800"/>
              <a:gd name="connsiteY54" fmla="*/ 292947 h 481398"/>
              <a:gd name="connsiteX55" fmla="*/ 66675 w 304800"/>
              <a:gd name="connsiteY55" fmla="*/ 283422 h 481398"/>
              <a:gd name="connsiteX56" fmla="*/ 61913 w 304800"/>
              <a:gd name="connsiteY56" fmla="*/ 259609 h 481398"/>
              <a:gd name="connsiteX57" fmla="*/ 57150 w 304800"/>
              <a:gd name="connsiteY57" fmla="*/ 235797 h 481398"/>
              <a:gd name="connsiteX58" fmla="*/ 52388 w 304800"/>
              <a:gd name="connsiteY58" fmla="*/ 228653 h 481398"/>
              <a:gd name="connsiteX59" fmla="*/ 38100 w 304800"/>
              <a:gd name="connsiteY59" fmla="*/ 192934 h 481398"/>
              <a:gd name="connsiteX60" fmla="*/ 35719 w 304800"/>
              <a:gd name="connsiteY60" fmla="*/ 183409 h 481398"/>
              <a:gd name="connsiteX61" fmla="*/ 28575 w 304800"/>
              <a:gd name="connsiteY61" fmla="*/ 159597 h 481398"/>
              <a:gd name="connsiteX62" fmla="*/ 26194 w 304800"/>
              <a:gd name="connsiteY62" fmla="*/ 142928 h 481398"/>
              <a:gd name="connsiteX63" fmla="*/ 16669 w 304800"/>
              <a:gd name="connsiteY63" fmla="*/ 111972 h 481398"/>
              <a:gd name="connsiteX64" fmla="*/ 9525 w 304800"/>
              <a:gd name="connsiteY64" fmla="*/ 95303 h 481398"/>
              <a:gd name="connsiteX65" fmla="*/ 4763 w 304800"/>
              <a:gd name="connsiteY65" fmla="*/ 88159 h 481398"/>
              <a:gd name="connsiteX66" fmla="*/ 0 w 304800"/>
              <a:gd name="connsiteY66" fmla="*/ 73872 h 481398"/>
              <a:gd name="connsiteX67" fmla="*/ 7144 w 304800"/>
              <a:gd name="connsiteY67" fmla="*/ 71490 h 481398"/>
              <a:gd name="connsiteX68" fmla="*/ 28575 w 304800"/>
              <a:gd name="connsiteY68" fmla="*/ 52440 h 481398"/>
              <a:gd name="connsiteX69" fmla="*/ 35719 w 304800"/>
              <a:gd name="connsiteY69" fmla="*/ 45297 h 481398"/>
              <a:gd name="connsiteX70" fmla="*/ 45244 w 304800"/>
              <a:gd name="connsiteY70" fmla="*/ 40534 h 481398"/>
              <a:gd name="connsiteX71" fmla="*/ 59532 w 304800"/>
              <a:gd name="connsiteY71" fmla="*/ 35772 h 481398"/>
              <a:gd name="connsiteX72" fmla="*/ 66675 w 304800"/>
              <a:gd name="connsiteY72" fmla="*/ 33390 h 481398"/>
              <a:gd name="connsiteX73" fmla="*/ 73819 w 304800"/>
              <a:gd name="connsiteY73" fmla="*/ 31009 h 481398"/>
              <a:gd name="connsiteX74" fmla="*/ 85725 w 304800"/>
              <a:gd name="connsiteY74" fmla="*/ 26247 h 481398"/>
              <a:gd name="connsiteX75" fmla="*/ 92869 w 304800"/>
              <a:gd name="connsiteY75" fmla="*/ 23865 h 481398"/>
              <a:gd name="connsiteX76" fmla="*/ 100013 w 304800"/>
              <a:gd name="connsiteY76" fmla="*/ 19103 h 481398"/>
              <a:gd name="connsiteX77" fmla="*/ 114300 w 304800"/>
              <a:gd name="connsiteY77" fmla="*/ 14340 h 481398"/>
              <a:gd name="connsiteX78" fmla="*/ 121444 w 304800"/>
              <a:gd name="connsiteY78" fmla="*/ 9578 h 481398"/>
              <a:gd name="connsiteX79" fmla="*/ 135732 w 304800"/>
              <a:gd name="connsiteY79" fmla="*/ 53 h 481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4800" h="481398">
                <a:moveTo>
                  <a:pt x="135732" y="53"/>
                </a:moveTo>
                <a:cubicBezTo>
                  <a:pt x="139701" y="847"/>
                  <a:pt x="142312" y="9432"/>
                  <a:pt x="145257" y="14340"/>
                </a:cubicBezTo>
                <a:cubicBezTo>
                  <a:pt x="150278" y="22708"/>
                  <a:pt x="150691" y="26567"/>
                  <a:pt x="154782" y="35772"/>
                </a:cubicBezTo>
                <a:cubicBezTo>
                  <a:pt x="158812" y="44840"/>
                  <a:pt x="159197" y="44776"/>
                  <a:pt x="164307" y="52440"/>
                </a:cubicBezTo>
                <a:cubicBezTo>
                  <a:pt x="165894" y="57203"/>
                  <a:pt x="165519" y="63178"/>
                  <a:pt x="169069" y="66728"/>
                </a:cubicBezTo>
                <a:cubicBezTo>
                  <a:pt x="183610" y="81269"/>
                  <a:pt x="168653" y="65378"/>
                  <a:pt x="185738" y="88159"/>
                </a:cubicBezTo>
                <a:cubicBezTo>
                  <a:pt x="190500" y="94509"/>
                  <a:pt x="196475" y="100110"/>
                  <a:pt x="200025" y="107209"/>
                </a:cubicBezTo>
                <a:cubicBezTo>
                  <a:pt x="215822" y="138799"/>
                  <a:pt x="196657" y="99351"/>
                  <a:pt x="207169" y="123878"/>
                </a:cubicBezTo>
                <a:cubicBezTo>
                  <a:pt x="208567" y="127141"/>
                  <a:pt x="210534" y="130140"/>
                  <a:pt x="211932" y="133403"/>
                </a:cubicBezTo>
                <a:cubicBezTo>
                  <a:pt x="212921" y="135710"/>
                  <a:pt x="212921" y="138458"/>
                  <a:pt x="214313" y="140547"/>
                </a:cubicBezTo>
                <a:cubicBezTo>
                  <a:pt x="217978" y="146044"/>
                  <a:pt x="223332" y="148940"/>
                  <a:pt x="228600" y="152453"/>
                </a:cubicBezTo>
                <a:cubicBezTo>
                  <a:pt x="237754" y="166183"/>
                  <a:pt x="229828" y="152937"/>
                  <a:pt x="235744" y="166740"/>
                </a:cubicBezTo>
                <a:cubicBezTo>
                  <a:pt x="237142" y="170003"/>
                  <a:pt x="239109" y="173002"/>
                  <a:pt x="240507" y="176265"/>
                </a:cubicBezTo>
                <a:cubicBezTo>
                  <a:pt x="241496" y="178572"/>
                  <a:pt x="241643" y="181230"/>
                  <a:pt x="242888" y="183409"/>
                </a:cubicBezTo>
                <a:cubicBezTo>
                  <a:pt x="244857" y="186855"/>
                  <a:pt x="247929" y="189568"/>
                  <a:pt x="250032" y="192934"/>
                </a:cubicBezTo>
                <a:cubicBezTo>
                  <a:pt x="251913" y="195944"/>
                  <a:pt x="252968" y="199415"/>
                  <a:pt x="254794" y="202459"/>
                </a:cubicBezTo>
                <a:cubicBezTo>
                  <a:pt x="257739" y="207367"/>
                  <a:pt x="261144" y="211984"/>
                  <a:pt x="264319" y="216747"/>
                </a:cubicBezTo>
                <a:lnTo>
                  <a:pt x="269082" y="223890"/>
                </a:lnTo>
                <a:cubicBezTo>
                  <a:pt x="274036" y="243709"/>
                  <a:pt x="268005" y="224118"/>
                  <a:pt x="276225" y="240559"/>
                </a:cubicBezTo>
                <a:cubicBezTo>
                  <a:pt x="277348" y="242804"/>
                  <a:pt x="277215" y="245614"/>
                  <a:pt x="278607" y="247703"/>
                </a:cubicBezTo>
                <a:cubicBezTo>
                  <a:pt x="280475" y="250505"/>
                  <a:pt x="283369" y="252466"/>
                  <a:pt x="285750" y="254847"/>
                </a:cubicBezTo>
                <a:cubicBezTo>
                  <a:pt x="286544" y="258022"/>
                  <a:pt x="286668" y="261445"/>
                  <a:pt x="288132" y="264372"/>
                </a:cubicBezTo>
                <a:cubicBezTo>
                  <a:pt x="290692" y="269491"/>
                  <a:pt x="294482" y="273897"/>
                  <a:pt x="297657" y="278659"/>
                </a:cubicBezTo>
                <a:cubicBezTo>
                  <a:pt x="299244" y="281040"/>
                  <a:pt x="301514" y="283088"/>
                  <a:pt x="302419" y="285803"/>
                </a:cubicBezTo>
                <a:lnTo>
                  <a:pt x="304800" y="292947"/>
                </a:lnTo>
                <a:cubicBezTo>
                  <a:pt x="303419" y="297091"/>
                  <a:pt x="299099" y="312298"/>
                  <a:pt x="295275" y="316759"/>
                </a:cubicBezTo>
                <a:cubicBezTo>
                  <a:pt x="292037" y="320536"/>
                  <a:pt x="273382" y="331509"/>
                  <a:pt x="271463" y="333428"/>
                </a:cubicBezTo>
                <a:cubicBezTo>
                  <a:pt x="253736" y="351155"/>
                  <a:pt x="276178" y="329387"/>
                  <a:pt x="254794" y="347715"/>
                </a:cubicBezTo>
                <a:cubicBezTo>
                  <a:pt x="252237" y="349907"/>
                  <a:pt x="250237" y="352703"/>
                  <a:pt x="247650" y="354859"/>
                </a:cubicBezTo>
                <a:cubicBezTo>
                  <a:pt x="242598" y="359069"/>
                  <a:pt x="236810" y="361470"/>
                  <a:pt x="230982" y="364384"/>
                </a:cubicBezTo>
                <a:cubicBezTo>
                  <a:pt x="227212" y="370038"/>
                  <a:pt x="223506" y="375883"/>
                  <a:pt x="219075" y="381053"/>
                </a:cubicBezTo>
                <a:cubicBezTo>
                  <a:pt x="216884" y="383610"/>
                  <a:pt x="214088" y="385610"/>
                  <a:pt x="211932" y="388197"/>
                </a:cubicBezTo>
                <a:cubicBezTo>
                  <a:pt x="210100" y="390395"/>
                  <a:pt x="208833" y="393011"/>
                  <a:pt x="207169" y="395340"/>
                </a:cubicBezTo>
                <a:cubicBezTo>
                  <a:pt x="204862" y="398569"/>
                  <a:pt x="202332" y="401635"/>
                  <a:pt x="200025" y="404865"/>
                </a:cubicBezTo>
                <a:cubicBezTo>
                  <a:pt x="198362" y="407194"/>
                  <a:pt x="197287" y="409985"/>
                  <a:pt x="195263" y="412009"/>
                </a:cubicBezTo>
                <a:cubicBezTo>
                  <a:pt x="193239" y="414033"/>
                  <a:pt x="190448" y="415108"/>
                  <a:pt x="188119" y="416772"/>
                </a:cubicBezTo>
                <a:cubicBezTo>
                  <a:pt x="184890" y="419079"/>
                  <a:pt x="181769" y="421534"/>
                  <a:pt x="178594" y="423915"/>
                </a:cubicBezTo>
                <a:lnTo>
                  <a:pt x="169069" y="438203"/>
                </a:lnTo>
                <a:cubicBezTo>
                  <a:pt x="167482" y="440584"/>
                  <a:pt x="165212" y="442632"/>
                  <a:pt x="164307" y="445347"/>
                </a:cubicBezTo>
                <a:cubicBezTo>
                  <a:pt x="160847" y="455726"/>
                  <a:pt x="161070" y="459232"/>
                  <a:pt x="154782" y="466778"/>
                </a:cubicBezTo>
                <a:cubicBezTo>
                  <a:pt x="152626" y="469365"/>
                  <a:pt x="150019" y="471541"/>
                  <a:pt x="147638" y="473922"/>
                </a:cubicBezTo>
                <a:cubicBezTo>
                  <a:pt x="143208" y="487213"/>
                  <a:pt x="147195" y="481516"/>
                  <a:pt x="135732" y="466778"/>
                </a:cubicBezTo>
                <a:cubicBezTo>
                  <a:pt x="133664" y="464120"/>
                  <a:pt x="130969" y="462015"/>
                  <a:pt x="128588" y="459634"/>
                </a:cubicBezTo>
                <a:cubicBezTo>
                  <a:pt x="127378" y="454792"/>
                  <a:pt x="125877" y="447754"/>
                  <a:pt x="123825" y="442965"/>
                </a:cubicBezTo>
                <a:cubicBezTo>
                  <a:pt x="122427" y="439702"/>
                  <a:pt x="120381" y="436736"/>
                  <a:pt x="119063" y="433440"/>
                </a:cubicBezTo>
                <a:cubicBezTo>
                  <a:pt x="117199" y="428779"/>
                  <a:pt x="117084" y="423330"/>
                  <a:pt x="114300" y="419153"/>
                </a:cubicBezTo>
                <a:cubicBezTo>
                  <a:pt x="100644" y="398665"/>
                  <a:pt x="117023" y="424596"/>
                  <a:pt x="107157" y="404865"/>
                </a:cubicBezTo>
                <a:cubicBezTo>
                  <a:pt x="105877" y="402305"/>
                  <a:pt x="103982" y="400103"/>
                  <a:pt x="102394" y="397722"/>
                </a:cubicBezTo>
                <a:cubicBezTo>
                  <a:pt x="100807" y="392959"/>
                  <a:pt x="98617" y="388357"/>
                  <a:pt x="97632" y="383434"/>
                </a:cubicBezTo>
                <a:cubicBezTo>
                  <a:pt x="96838" y="379465"/>
                  <a:pt x="95865" y="375528"/>
                  <a:pt x="95250" y="371528"/>
                </a:cubicBezTo>
                <a:cubicBezTo>
                  <a:pt x="94277" y="365203"/>
                  <a:pt x="94014" y="358774"/>
                  <a:pt x="92869" y="352478"/>
                </a:cubicBezTo>
                <a:cubicBezTo>
                  <a:pt x="92420" y="350008"/>
                  <a:pt x="91097" y="347769"/>
                  <a:pt x="90488" y="345334"/>
                </a:cubicBezTo>
                <a:cubicBezTo>
                  <a:pt x="88909" y="339016"/>
                  <a:pt x="85716" y="317937"/>
                  <a:pt x="83344" y="314378"/>
                </a:cubicBezTo>
                <a:cubicBezTo>
                  <a:pt x="69694" y="293900"/>
                  <a:pt x="86062" y="319812"/>
                  <a:pt x="76200" y="300090"/>
                </a:cubicBezTo>
                <a:cubicBezTo>
                  <a:pt x="74920" y="297531"/>
                  <a:pt x="72858" y="295432"/>
                  <a:pt x="71438" y="292947"/>
                </a:cubicBezTo>
                <a:cubicBezTo>
                  <a:pt x="69677" y="289865"/>
                  <a:pt x="68263" y="286597"/>
                  <a:pt x="66675" y="283422"/>
                </a:cubicBezTo>
                <a:cubicBezTo>
                  <a:pt x="62132" y="265247"/>
                  <a:pt x="66294" y="282975"/>
                  <a:pt x="61913" y="259609"/>
                </a:cubicBezTo>
                <a:cubicBezTo>
                  <a:pt x="60421" y="251653"/>
                  <a:pt x="61640" y="242532"/>
                  <a:pt x="57150" y="235797"/>
                </a:cubicBezTo>
                <a:cubicBezTo>
                  <a:pt x="55563" y="233416"/>
                  <a:pt x="53451" y="231310"/>
                  <a:pt x="52388" y="228653"/>
                </a:cubicBezTo>
                <a:cubicBezTo>
                  <a:pt x="36745" y="189544"/>
                  <a:pt x="49919" y="210661"/>
                  <a:pt x="38100" y="192934"/>
                </a:cubicBezTo>
                <a:cubicBezTo>
                  <a:pt x="37306" y="189759"/>
                  <a:pt x="36659" y="186544"/>
                  <a:pt x="35719" y="183409"/>
                </a:cubicBezTo>
                <a:cubicBezTo>
                  <a:pt x="32856" y="173864"/>
                  <a:pt x="30262" y="168876"/>
                  <a:pt x="28575" y="159597"/>
                </a:cubicBezTo>
                <a:cubicBezTo>
                  <a:pt x="27571" y="154075"/>
                  <a:pt x="27198" y="148450"/>
                  <a:pt x="26194" y="142928"/>
                </a:cubicBezTo>
                <a:cubicBezTo>
                  <a:pt x="24262" y="132303"/>
                  <a:pt x="20071" y="122178"/>
                  <a:pt x="16669" y="111972"/>
                </a:cubicBezTo>
                <a:cubicBezTo>
                  <a:pt x="13996" y="103954"/>
                  <a:pt x="14236" y="103547"/>
                  <a:pt x="9525" y="95303"/>
                </a:cubicBezTo>
                <a:cubicBezTo>
                  <a:pt x="8105" y="92818"/>
                  <a:pt x="5925" y="90774"/>
                  <a:pt x="4763" y="88159"/>
                </a:cubicBezTo>
                <a:cubicBezTo>
                  <a:pt x="2724" y="83572"/>
                  <a:pt x="0" y="73872"/>
                  <a:pt x="0" y="73872"/>
                </a:cubicBezTo>
                <a:cubicBezTo>
                  <a:pt x="2381" y="73078"/>
                  <a:pt x="4899" y="72613"/>
                  <a:pt x="7144" y="71490"/>
                </a:cubicBezTo>
                <a:cubicBezTo>
                  <a:pt x="15646" y="67239"/>
                  <a:pt x="22257" y="58758"/>
                  <a:pt x="28575" y="52440"/>
                </a:cubicBezTo>
                <a:cubicBezTo>
                  <a:pt x="30956" y="50059"/>
                  <a:pt x="32707" y="46803"/>
                  <a:pt x="35719" y="45297"/>
                </a:cubicBezTo>
                <a:cubicBezTo>
                  <a:pt x="38894" y="43709"/>
                  <a:pt x="41948" y="41852"/>
                  <a:pt x="45244" y="40534"/>
                </a:cubicBezTo>
                <a:cubicBezTo>
                  <a:pt x="49905" y="38670"/>
                  <a:pt x="54769" y="37360"/>
                  <a:pt x="59532" y="35772"/>
                </a:cubicBezTo>
                <a:lnTo>
                  <a:pt x="66675" y="33390"/>
                </a:lnTo>
                <a:cubicBezTo>
                  <a:pt x="69056" y="32596"/>
                  <a:pt x="71488" y="31941"/>
                  <a:pt x="73819" y="31009"/>
                </a:cubicBezTo>
                <a:cubicBezTo>
                  <a:pt x="77788" y="29422"/>
                  <a:pt x="81723" y="27748"/>
                  <a:pt x="85725" y="26247"/>
                </a:cubicBezTo>
                <a:cubicBezTo>
                  <a:pt x="88075" y="25366"/>
                  <a:pt x="90624" y="24988"/>
                  <a:pt x="92869" y="23865"/>
                </a:cubicBezTo>
                <a:cubicBezTo>
                  <a:pt x="95429" y="22585"/>
                  <a:pt x="97398" y="20265"/>
                  <a:pt x="100013" y="19103"/>
                </a:cubicBezTo>
                <a:cubicBezTo>
                  <a:pt x="104600" y="17064"/>
                  <a:pt x="110123" y="17124"/>
                  <a:pt x="114300" y="14340"/>
                </a:cubicBezTo>
                <a:cubicBezTo>
                  <a:pt x="116681" y="12753"/>
                  <a:pt x="118829" y="10740"/>
                  <a:pt x="121444" y="9578"/>
                </a:cubicBezTo>
                <a:cubicBezTo>
                  <a:pt x="126032" y="7539"/>
                  <a:pt x="131763" y="-741"/>
                  <a:pt x="135732" y="5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Freeform 155"/>
          <p:cNvSpPr/>
          <p:nvPr/>
        </p:nvSpPr>
        <p:spPr>
          <a:xfrm>
            <a:off x="1707356" y="-26194"/>
            <a:ext cx="409733" cy="347663"/>
          </a:xfrm>
          <a:custGeom>
            <a:avLst/>
            <a:gdLst>
              <a:gd name="connsiteX0" fmla="*/ 0 w 409733"/>
              <a:gd name="connsiteY0" fmla="*/ 176213 h 347663"/>
              <a:gd name="connsiteX1" fmla="*/ 19050 w 409733"/>
              <a:gd name="connsiteY1" fmla="*/ 164307 h 347663"/>
              <a:gd name="connsiteX2" fmla="*/ 26194 w 409733"/>
              <a:gd name="connsiteY2" fmla="*/ 161925 h 347663"/>
              <a:gd name="connsiteX3" fmla="*/ 35719 w 409733"/>
              <a:gd name="connsiteY3" fmla="*/ 157163 h 347663"/>
              <a:gd name="connsiteX4" fmla="*/ 50007 w 409733"/>
              <a:gd name="connsiteY4" fmla="*/ 145257 h 347663"/>
              <a:gd name="connsiteX5" fmla="*/ 64294 w 409733"/>
              <a:gd name="connsiteY5" fmla="*/ 140494 h 347663"/>
              <a:gd name="connsiteX6" fmla="*/ 78582 w 409733"/>
              <a:gd name="connsiteY6" fmla="*/ 128588 h 347663"/>
              <a:gd name="connsiteX7" fmla="*/ 85725 w 409733"/>
              <a:gd name="connsiteY7" fmla="*/ 121444 h 347663"/>
              <a:gd name="connsiteX8" fmla="*/ 92869 w 409733"/>
              <a:gd name="connsiteY8" fmla="*/ 116682 h 347663"/>
              <a:gd name="connsiteX9" fmla="*/ 109538 w 409733"/>
              <a:gd name="connsiteY9" fmla="*/ 102394 h 347663"/>
              <a:gd name="connsiteX10" fmla="*/ 116682 w 409733"/>
              <a:gd name="connsiteY10" fmla="*/ 100013 h 347663"/>
              <a:gd name="connsiteX11" fmla="*/ 126207 w 409733"/>
              <a:gd name="connsiteY11" fmla="*/ 85725 h 347663"/>
              <a:gd name="connsiteX12" fmla="*/ 147638 w 409733"/>
              <a:gd name="connsiteY12" fmla="*/ 69057 h 347663"/>
              <a:gd name="connsiteX13" fmla="*/ 154782 w 409733"/>
              <a:gd name="connsiteY13" fmla="*/ 64294 h 347663"/>
              <a:gd name="connsiteX14" fmla="*/ 169069 w 409733"/>
              <a:gd name="connsiteY14" fmla="*/ 59532 h 347663"/>
              <a:gd name="connsiteX15" fmla="*/ 176213 w 409733"/>
              <a:gd name="connsiteY15" fmla="*/ 50007 h 347663"/>
              <a:gd name="connsiteX16" fmla="*/ 192882 w 409733"/>
              <a:gd name="connsiteY16" fmla="*/ 38100 h 347663"/>
              <a:gd name="connsiteX17" fmla="*/ 200025 w 409733"/>
              <a:gd name="connsiteY17" fmla="*/ 30957 h 347663"/>
              <a:gd name="connsiteX18" fmla="*/ 207169 w 409733"/>
              <a:gd name="connsiteY18" fmla="*/ 28575 h 347663"/>
              <a:gd name="connsiteX19" fmla="*/ 214313 w 409733"/>
              <a:gd name="connsiteY19" fmla="*/ 23813 h 347663"/>
              <a:gd name="connsiteX20" fmla="*/ 226219 w 409733"/>
              <a:gd name="connsiteY20" fmla="*/ 35719 h 347663"/>
              <a:gd name="connsiteX21" fmla="*/ 238125 w 409733"/>
              <a:gd name="connsiteY21" fmla="*/ 47625 h 347663"/>
              <a:gd name="connsiteX22" fmla="*/ 247650 w 409733"/>
              <a:gd name="connsiteY22" fmla="*/ 57150 h 347663"/>
              <a:gd name="connsiteX23" fmla="*/ 250032 w 409733"/>
              <a:gd name="connsiteY23" fmla="*/ 50007 h 347663"/>
              <a:gd name="connsiteX24" fmla="*/ 264319 w 409733"/>
              <a:gd name="connsiteY24" fmla="*/ 40482 h 347663"/>
              <a:gd name="connsiteX25" fmla="*/ 280988 w 409733"/>
              <a:gd name="connsiteY25" fmla="*/ 28575 h 347663"/>
              <a:gd name="connsiteX26" fmla="*/ 295275 w 409733"/>
              <a:gd name="connsiteY26" fmla="*/ 14288 h 347663"/>
              <a:gd name="connsiteX27" fmla="*/ 321469 w 409733"/>
              <a:gd name="connsiteY27" fmla="*/ 7144 h 347663"/>
              <a:gd name="connsiteX28" fmla="*/ 340519 w 409733"/>
              <a:gd name="connsiteY28" fmla="*/ 0 h 347663"/>
              <a:gd name="connsiteX29" fmla="*/ 357188 w 409733"/>
              <a:gd name="connsiteY29" fmla="*/ 2381 h 347663"/>
              <a:gd name="connsiteX30" fmla="*/ 364332 w 409733"/>
              <a:gd name="connsiteY30" fmla="*/ 4763 h 347663"/>
              <a:gd name="connsiteX31" fmla="*/ 371475 w 409733"/>
              <a:gd name="connsiteY31" fmla="*/ 11906 h 347663"/>
              <a:gd name="connsiteX32" fmla="*/ 378619 w 409733"/>
              <a:gd name="connsiteY32" fmla="*/ 16669 h 347663"/>
              <a:gd name="connsiteX33" fmla="*/ 395288 w 409733"/>
              <a:gd name="connsiteY33" fmla="*/ 35719 h 347663"/>
              <a:gd name="connsiteX34" fmla="*/ 407194 w 409733"/>
              <a:gd name="connsiteY34" fmla="*/ 57150 h 347663"/>
              <a:gd name="connsiteX35" fmla="*/ 407194 w 409733"/>
              <a:gd name="connsiteY35" fmla="*/ 116682 h 347663"/>
              <a:gd name="connsiteX36" fmla="*/ 404813 w 409733"/>
              <a:gd name="connsiteY36" fmla="*/ 126207 h 347663"/>
              <a:gd name="connsiteX37" fmla="*/ 392907 w 409733"/>
              <a:gd name="connsiteY37" fmla="*/ 140494 h 347663"/>
              <a:gd name="connsiteX38" fmla="*/ 378619 w 409733"/>
              <a:gd name="connsiteY38" fmla="*/ 145257 h 347663"/>
              <a:gd name="connsiteX39" fmla="*/ 371475 w 409733"/>
              <a:gd name="connsiteY39" fmla="*/ 147638 h 347663"/>
              <a:gd name="connsiteX40" fmla="*/ 357188 w 409733"/>
              <a:gd name="connsiteY40" fmla="*/ 159544 h 347663"/>
              <a:gd name="connsiteX41" fmla="*/ 340519 w 409733"/>
              <a:gd name="connsiteY41" fmla="*/ 161925 h 347663"/>
              <a:gd name="connsiteX42" fmla="*/ 350044 w 409733"/>
              <a:gd name="connsiteY42" fmla="*/ 183357 h 347663"/>
              <a:gd name="connsiteX43" fmla="*/ 354807 w 409733"/>
              <a:gd name="connsiteY43" fmla="*/ 192882 h 347663"/>
              <a:gd name="connsiteX44" fmla="*/ 357188 w 409733"/>
              <a:gd name="connsiteY44" fmla="*/ 200025 h 347663"/>
              <a:gd name="connsiteX45" fmla="*/ 364332 w 409733"/>
              <a:gd name="connsiteY45" fmla="*/ 214313 h 347663"/>
              <a:gd name="connsiteX46" fmla="*/ 361950 w 409733"/>
              <a:gd name="connsiteY46" fmla="*/ 221457 h 347663"/>
              <a:gd name="connsiteX47" fmla="*/ 340519 w 409733"/>
              <a:gd name="connsiteY47" fmla="*/ 230982 h 347663"/>
              <a:gd name="connsiteX48" fmla="*/ 321469 w 409733"/>
              <a:gd name="connsiteY48" fmla="*/ 235744 h 347663"/>
              <a:gd name="connsiteX49" fmla="*/ 314325 w 409733"/>
              <a:gd name="connsiteY49" fmla="*/ 238125 h 347663"/>
              <a:gd name="connsiteX50" fmla="*/ 307182 w 409733"/>
              <a:gd name="connsiteY50" fmla="*/ 242888 h 347663"/>
              <a:gd name="connsiteX51" fmla="*/ 292894 w 409733"/>
              <a:gd name="connsiteY51" fmla="*/ 247650 h 347663"/>
              <a:gd name="connsiteX52" fmla="*/ 276225 w 409733"/>
              <a:gd name="connsiteY52" fmla="*/ 257175 h 347663"/>
              <a:gd name="connsiteX53" fmla="*/ 269082 w 409733"/>
              <a:gd name="connsiteY53" fmla="*/ 259557 h 347663"/>
              <a:gd name="connsiteX54" fmla="*/ 254794 w 409733"/>
              <a:gd name="connsiteY54" fmla="*/ 269082 h 347663"/>
              <a:gd name="connsiteX55" fmla="*/ 247650 w 409733"/>
              <a:gd name="connsiteY55" fmla="*/ 273844 h 347663"/>
              <a:gd name="connsiteX56" fmla="*/ 238125 w 409733"/>
              <a:gd name="connsiteY56" fmla="*/ 278607 h 347663"/>
              <a:gd name="connsiteX57" fmla="*/ 223838 w 409733"/>
              <a:gd name="connsiteY57" fmla="*/ 285750 h 347663"/>
              <a:gd name="connsiteX58" fmla="*/ 216694 w 409733"/>
              <a:gd name="connsiteY58" fmla="*/ 290513 h 347663"/>
              <a:gd name="connsiteX59" fmla="*/ 209550 w 409733"/>
              <a:gd name="connsiteY59" fmla="*/ 292894 h 347663"/>
              <a:gd name="connsiteX60" fmla="*/ 202407 w 409733"/>
              <a:gd name="connsiteY60" fmla="*/ 300038 h 347663"/>
              <a:gd name="connsiteX61" fmla="*/ 185738 w 409733"/>
              <a:gd name="connsiteY61" fmla="*/ 304800 h 347663"/>
              <a:gd name="connsiteX62" fmla="*/ 176213 w 409733"/>
              <a:gd name="connsiteY62" fmla="*/ 309563 h 347663"/>
              <a:gd name="connsiteX63" fmla="*/ 169069 w 409733"/>
              <a:gd name="connsiteY63" fmla="*/ 314325 h 347663"/>
              <a:gd name="connsiteX64" fmla="*/ 161925 w 409733"/>
              <a:gd name="connsiteY64" fmla="*/ 316707 h 347663"/>
              <a:gd name="connsiteX65" fmla="*/ 147638 w 409733"/>
              <a:gd name="connsiteY65" fmla="*/ 326232 h 347663"/>
              <a:gd name="connsiteX66" fmla="*/ 133350 w 409733"/>
              <a:gd name="connsiteY66" fmla="*/ 330994 h 347663"/>
              <a:gd name="connsiteX67" fmla="*/ 119063 w 409733"/>
              <a:gd name="connsiteY67" fmla="*/ 338138 h 347663"/>
              <a:gd name="connsiteX68" fmla="*/ 111919 w 409733"/>
              <a:gd name="connsiteY68" fmla="*/ 342900 h 347663"/>
              <a:gd name="connsiteX69" fmla="*/ 97632 w 409733"/>
              <a:gd name="connsiteY69" fmla="*/ 347663 h 347663"/>
              <a:gd name="connsiteX70" fmla="*/ 92869 w 409733"/>
              <a:gd name="connsiteY70" fmla="*/ 333375 h 347663"/>
              <a:gd name="connsiteX71" fmla="*/ 83344 w 409733"/>
              <a:gd name="connsiteY71" fmla="*/ 319088 h 347663"/>
              <a:gd name="connsiteX72" fmla="*/ 76200 w 409733"/>
              <a:gd name="connsiteY72" fmla="*/ 311944 h 347663"/>
              <a:gd name="connsiteX73" fmla="*/ 66675 w 409733"/>
              <a:gd name="connsiteY73" fmla="*/ 297657 h 347663"/>
              <a:gd name="connsiteX74" fmla="*/ 59532 w 409733"/>
              <a:gd name="connsiteY74" fmla="*/ 283369 h 347663"/>
              <a:gd name="connsiteX75" fmla="*/ 45244 w 409733"/>
              <a:gd name="connsiteY75" fmla="*/ 254794 h 347663"/>
              <a:gd name="connsiteX76" fmla="*/ 30957 w 409733"/>
              <a:gd name="connsiteY76" fmla="*/ 240507 h 347663"/>
              <a:gd name="connsiteX77" fmla="*/ 19050 w 409733"/>
              <a:gd name="connsiteY77" fmla="*/ 228600 h 347663"/>
              <a:gd name="connsiteX78" fmla="*/ 9525 w 409733"/>
              <a:gd name="connsiteY78" fmla="*/ 211932 h 347663"/>
              <a:gd name="connsiteX79" fmla="*/ 4763 w 409733"/>
              <a:gd name="connsiteY79" fmla="*/ 197644 h 347663"/>
              <a:gd name="connsiteX80" fmla="*/ 2382 w 409733"/>
              <a:gd name="connsiteY80" fmla="*/ 190500 h 347663"/>
              <a:gd name="connsiteX81" fmla="*/ 0 w 409733"/>
              <a:gd name="connsiteY81" fmla="*/ 183357 h 347663"/>
              <a:gd name="connsiteX82" fmla="*/ 0 w 409733"/>
              <a:gd name="connsiteY82" fmla="*/ 176213 h 347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409733" h="347663">
                <a:moveTo>
                  <a:pt x="0" y="176213"/>
                </a:moveTo>
                <a:cubicBezTo>
                  <a:pt x="31164" y="163747"/>
                  <a:pt x="-3822" y="179555"/>
                  <a:pt x="19050" y="164307"/>
                </a:cubicBezTo>
                <a:cubicBezTo>
                  <a:pt x="21139" y="162915"/>
                  <a:pt x="23887" y="162914"/>
                  <a:pt x="26194" y="161925"/>
                </a:cubicBezTo>
                <a:cubicBezTo>
                  <a:pt x="29457" y="160527"/>
                  <a:pt x="32544" y="158750"/>
                  <a:pt x="35719" y="157163"/>
                </a:cubicBezTo>
                <a:cubicBezTo>
                  <a:pt x="40207" y="152675"/>
                  <a:pt x="44038" y="147910"/>
                  <a:pt x="50007" y="145257"/>
                </a:cubicBezTo>
                <a:cubicBezTo>
                  <a:pt x="54594" y="143218"/>
                  <a:pt x="64294" y="140494"/>
                  <a:pt x="64294" y="140494"/>
                </a:cubicBezTo>
                <a:cubicBezTo>
                  <a:pt x="85174" y="119614"/>
                  <a:pt x="58683" y="145171"/>
                  <a:pt x="78582" y="128588"/>
                </a:cubicBezTo>
                <a:cubicBezTo>
                  <a:pt x="81169" y="126432"/>
                  <a:pt x="83138" y="123600"/>
                  <a:pt x="85725" y="121444"/>
                </a:cubicBezTo>
                <a:cubicBezTo>
                  <a:pt x="87924" y="119612"/>
                  <a:pt x="90696" y="118544"/>
                  <a:pt x="92869" y="116682"/>
                </a:cubicBezTo>
                <a:cubicBezTo>
                  <a:pt x="101071" y="109652"/>
                  <a:pt x="100792" y="106767"/>
                  <a:pt x="109538" y="102394"/>
                </a:cubicBezTo>
                <a:cubicBezTo>
                  <a:pt x="111783" y="101271"/>
                  <a:pt x="114301" y="100807"/>
                  <a:pt x="116682" y="100013"/>
                </a:cubicBezTo>
                <a:cubicBezTo>
                  <a:pt x="119857" y="95250"/>
                  <a:pt x="121444" y="88900"/>
                  <a:pt x="126207" y="85725"/>
                </a:cubicBezTo>
                <a:cubicBezTo>
                  <a:pt x="162315" y="61652"/>
                  <a:pt x="125257" y="87707"/>
                  <a:pt x="147638" y="69057"/>
                </a:cubicBezTo>
                <a:cubicBezTo>
                  <a:pt x="149837" y="67225"/>
                  <a:pt x="152167" y="65456"/>
                  <a:pt x="154782" y="64294"/>
                </a:cubicBezTo>
                <a:cubicBezTo>
                  <a:pt x="159369" y="62255"/>
                  <a:pt x="169069" y="59532"/>
                  <a:pt x="169069" y="59532"/>
                </a:cubicBezTo>
                <a:cubicBezTo>
                  <a:pt x="171450" y="56357"/>
                  <a:pt x="173407" y="52813"/>
                  <a:pt x="176213" y="50007"/>
                </a:cubicBezTo>
                <a:cubicBezTo>
                  <a:pt x="184790" y="41430"/>
                  <a:pt x="184771" y="44860"/>
                  <a:pt x="192882" y="38100"/>
                </a:cubicBezTo>
                <a:cubicBezTo>
                  <a:pt x="195469" y="35944"/>
                  <a:pt x="197223" y="32825"/>
                  <a:pt x="200025" y="30957"/>
                </a:cubicBezTo>
                <a:cubicBezTo>
                  <a:pt x="202114" y="29565"/>
                  <a:pt x="204924" y="29698"/>
                  <a:pt x="207169" y="28575"/>
                </a:cubicBezTo>
                <a:cubicBezTo>
                  <a:pt x="209729" y="27295"/>
                  <a:pt x="211932" y="25400"/>
                  <a:pt x="214313" y="23813"/>
                </a:cubicBezTo>
                <a:cubicBezTo>
                  <a:pt x="227009" y="42860"/>
                  <a:pt x="210347" y="19848"/>
                  <a:pt x="226219" y="35719"/>
                </a:cubicBezTo>
                <a:cubicBezTo>
                  <a:pt x="242097" y="51596"/>
                  <a:pt x="219075" y="34925"/>
                  <a:pt x="238125" y="47625"/>
                </a:cubicBezTo>
                <a:cubicBezTo>
                  <a:pt x="239032" y="50346"/>
                  <a:pt x="240394" y="60778"/>
                  <a:pt x="247650" y="57150"/>
                </a:cubicBezTo>
                <a:cubicBezTo>
                  <a:pt x="249895" y="56028"/>
                  <a:pt x="248257" y="51782"/>
                  <a:pt x="250032" y="50007"/>
                </a:cubicBezTo>
                <a:cubicBezTo>
                  <a:pt x="254079" y="45960"/>
                  <a:pt x="260272" y="44529"/>
                  <a:pt x="264319" y="40482"/>
                </a:cubicBezTo>
                <a:cubicBezTo>
                  <a:pt x="275619" y="29182"/>
                  <a:pt x="269584" y="32377"/>
                  <a:pt x="280988" y="28575"/>
                </a:cubicBezTo>
                <a:cubicBezTo>
                  <a:pt x="285750" y="23813"/>
                  <a:pt x="288886" y="16418"/>
                  <a:pt x="295275" y="14288"/>
                </a:cubicBezTo>
                <a:cubicBezTo>
                  <a:pt x="313403" y="8245"/>
                  <a:pt x="304640" y="10509"/>
                  <a:pt x="321469" y="7144"/>
                </a:cubicBezTo>
                <a:cubicBezTo>
                  <a:pt x="326889" y="4434"/>
                  <a:pt x="334033" y="0"/>
                  <a:pt x="340519" y="0"/>
                </a:cubicBezTo>
                <a:cubicBezTo>
                  <a:pt x="346132" y="0"/>
                  <a:pt x="351632" y="1587"/>
                  <a:pt x="357188" y="2381"/>
                </a:cubicBezTo>
                <a:cubicBezTo>
                  <a:pt x="359569" y="3175"/>
                  <a:pt x="362243" y="3371"/>
                  <a:pt x="364332" y="4763"/>
                </a:cubicBezTo>
                <a:cubicBezTo>
                  <a:pt x="367134" y="6631"/>
                  <a:pt x="368888" y="9750"/>
                  <a:pt x="371475" y="11906"/>
                </a:cubicBezTo>
                <a:cubicBezTo>
                  <a:pt x="373674" y="13738"/>
                  <a:pt x="376238" y="15081"/>
                  <a:pt x="378619" y="16669"/>
                </a:cubicBezTo>
                <a:cubicBezTo>
                  <a:pt x="389731" y="33338"/>
                  <a:pt x="383381" y="27782"/>
                  <a:pt x="395288" y="35719"/>
                </a:cubicBezTo>
                <a:cubicBezTo>
                  <a:pt x="406205" y="52095"/>
                  <a:pt x="403003" y="44577"/>
                  <a:pt x="407194" y="57150"/>
                </a:cubicBezTo>
                <a:cubicBezTo>
                  <a:pt x="410213" y="87346"/>
                  <a:pt x="410927" y="81217"/>
                  <a:pt x="407194" y="116682"/>
                </a:cubicBezTo>
                <a:cubicBezTo>
                  <a:pt x="406851" y="119937"/>
                  <a:pt x="406102" y="123199"/>
                  <a:pt x="404813" y="126207"/>
                </a:cubicBezTo>
                <a:cubicBezTo>
                  <a:pt x="403239" y="129879"/>
                  <a:pt x="396122" y="138708"/>
                  <a:pt x="392907" y="140494"/>
                </a:cubicBezTo>
                <a:cubicBezTo>
                  <a:pt x="388519" y="142932"/>
                  <a:pt x="383382" y="143669"/>
                  <a:pt x="378619" y="145257"/>
                </a:cubicBezTo>
                <a:lnTo>
                  <a:pt x="371475" y="147638"/>
                </a:lnTo>
                <a:cubicBezTo>
                  <a:pt x="368436" y="150677"/>
                  <a:pt x="361926" y="158123"/>
                  <a:pt x="357188" y="159544"/>
                </a:cubicBezTo>
                <a:cubicBezTo>
                  <a:pt x="351812" y="161157"/>
                  <a:pt x="346075" y="161131"/>
                  <a:pt x="340519" y="161925"/>
                </a:cubicBezTo>
                <a:cubicBezTo>
                  <a:pt x="354534" y="182946"/>
                  <a:pt x="333034" y="149340"/>
                  <a:pt x="350044" y="183357"/>
                </a:cubicBezTo>
                <a:cubicBezTo>
                  <a:pt x="351632" y="186532"/>
                  <a:pt x="353409" y="189619"/>
                  <a:pt x="354807" y="192882"/>
                </a:cubicBezTo>
                <a:cubicBezTo>
                  <a:pt x="355796" y="195189"/>
                  <a:pt x="356066" y="197780"/>
                  <a:pt x="357188" y="200025"/>
                </a:cubicBezTo>
                <a:cubicBezTo>
                  <a:pt x="366422" y="218494"/>
                  <a:pt x="358343" y="196352"/>
                  <a:pt x="364332" y="214313"/>
                </a:cubicBezTo>
                <a:cubicBezTo>
                  <a:pt x="363538" y="216694"/>
                  <a:pt x="363518" y="219497"/>
                  <a:pt x="361950" y="221457"/>
                </a:cubicBezTo>
                <a:cubicBezTo>
                  <a:pt x="357834" y="226602"/>
                  <a:pt x="344883" y="229527"/>
                  <a:pt x="340519" y="230982"/>
                </a:cubicBezTo>
                <a:cubicBezTo>
                  <a:pt x="324198" y="236422"/>
                  <a:pt x="344443" y="230001"/>
                  <a:pt x="321469" y="235744"/>
                </a:cubicBezTo>
                <a:cubicBezTo>
                  <a:pt x="319034" y="236353"/>
                  <a:pt x="316706" y="237331"/>
                  <a:pt x="314325" y="238125"/>
                </a:cubicBezTo>
                <a:cubicBezTo>
                  <a:pt x="311944" y="239713"/>
                  <a:pt x="309797" y="241726"/>
                  <a:pt x="307182" y="242888"/>
                </a:cubicBezTo>
                <a:cubicBezTo>
                  <a:pt x="302594" y="244927"/>
                  <a:pt x="292894" y="247650"/>
                  <a:pt x="292894" y="247650"/>
                </a:cubicBezTo>
                <a:cubicBezTo>
                  <a:pt x="285716" y="252436"/>
                  <a:pt x="284689" y="253547"/>
                  <a:pt x="276225" y="257175"/>
                </a:cubicBezTo>
                <a:cubicBezTo>
                  <a:pt x="273918" y="258164"/>
                  <a:pt x="271276" y="258338"/>
                  <a:pt x="269082" y="259557"/>
                </a:cubicBezTo>
                <a:cubicBezTo>
                  <a:pt x="264078" y="262337"/>
                  <a:pt x="259557" y="265907"/>
                  <a:pt x="254794" y="269082"/>
                </a:cubicBezTo>
                <a:cubicBezTo>
                  <a:pt x="252413" y="270669"/>
                  <a:pt x="250210" y="272564"/>
                  <a:pt x="247650" y="273844"/>
                </a:cubicBezTo>
                <a:cubicBezTo>
                  <a:pt x="244475" y="275432"/>
                  <a:pt x="241207" y="276846"/>
                  <a:pt x="238125" y="278607"/>
                </a:cubicBezTo>
                <a:cubicBezTo>
                  <a:pt x="225203" y="285991"/>
                  <a:pt x="236934" y="281385"/>
                  <a:pt x="223838" y="285750"/>
                </a:cubicBezTo>
                <a:cubicBezTo>
                  <a:pt x="221457" y="287338"/>
                  <a:pt x="219254" y="289233"/>
                  <a:pt x="216694" y="290513"/>
                </a:cubicBezTo>
                <a:cubicBezTo>
                  <a:pt x="214449" y="291636"/>
                  <a:pt x="211639" y="291502"/>
                  <a:pt x="209550" y="292894"/>
                </a:cubicBezTo>
                <a:cubicBezTo>
                  <a:pt x="206748" y="294762"/>
                  <a:pt x="205209" y="298170"/>
                  <a:pt x="202407" y="300038"/>
                </a:cubicBezTo>
                <a:cubicBezTo>
                  <a:pt x="200358" y="301404"/>
                  <a:pt x="187007" y="304483"/>
                  <a:pt x="185738" y="304800"/>
                </a:cubicBezTo>
                <a:cubicBezTo>
                  <a:pt x="182563" y="306388"/>
                  <a:pt x="179295" y="307802"/>
                  <a:pt x="176213" y="309563"/>
                </a:cubicBezTo>
                <a:cubicBezTo>
                  <a:pt x="173728" y="310983"/>
                  <a:pt x="171629" y="313045"/>
                  <a:pt x="169069" y="314325"/>
                </a:cubicBezTo>
                <a:cubicBezTo>
                  <a:pt x="166824" y="315448"/>
                  <a:pt x="164119" y="315488"/>
                  <a:pt x="161925" y="316707"/>
                </a:cubicBezTo>
                <a:cubicBezTo>
                  <a:pt x="156922" y="319487"/>
                  <a:pt x="153068" y="324422"/>
                  <a:pt x="147638" y="326232"/>
                </a:cubicBezTo>
                <a:lnTo>
                  <a:pt x="133350" y="330994"/>
                </a:lnTo>
                <a:cubicBezTo>
                  <a:pt x="112894" y="344634"/>
                  <a:pt x="138767" y="328287"/>
                  <a:pt x="119063" y="338138"/>
                </a:cubicBezTo>
                <a:cubicBezTo>
                  <a:pt x="116503" y="339418"/>
                  <a:pt x="114534" y="341738"/>
                  <a:pt x="111919" y="342900"/>
                </a:cubicBezTo>
                <a:cubicBezTo>
                  <a:pt x="107332" y="344939"/>
                  <a:pt x="97632" y="347663"/>
                  <a:pt x="97632" y="347663"/>
                </a:cubicBezTo>
                <a:cubicBezTo>
                  <a:pt x="96044" y="342900"/>
                  <a:pt x="95654" y="337552"/>
                  <a:pt x="92869" y="333375"/>
                </a:cubicBezTo>
                <a:cubicBezTo>
                  <a:pt x="89694" y="328613"/>
                  <a:pt x="87391" y="323135"/>
                  <a:pt x="83344" y="319088"/>
                </a:cubicBezTo>
                <a:cubicBezTo>
                  <a:pt x="80963" y="316707"/>
                  <a:pt x="78268" y="314602"/>
                  <a:pt x="76200" y="311944"/>
                </a:cubicBezTo>
                <a:cubicBezTo>
                  <a:pt x="72686" y="307426"/>
                  <a:pt x="66675" y="297657"/>
                  <a:pt x="66675" y="297657"/>
                </a:cubicBezTo>
                <a:cubicBezTo>
                  <a:pt x="57996" y="271617"/>
                  <a:pt x="71835" y="311050"/>
                  <a:pt x="59532" y="283369"/>
                </a:cubicBezTo>
                <a:cubicBezTo>
                  <a:pt x="53336" y="269427"/>
                  <a:pt x="57124" y="266674"/>
                  <a:pt x="45244" y="254794"/>
                </a:cubicBezTo>
                <a:cubicBezTo>
                  <a:pt x="40482" y="250032"/>
                  <a:pt x="34693" y="246111"/>
                  <a:pt x="30957" y="240507"/>
                </a:cubicBezTo>
                <a:cubicBezTo>
                  <a:pt x="24606" y="230982"/>
                  <a:pt x="28575" y="234951"/>
                  <a:pt x="19050" y="228600"/>
                </a:cubicBezTo>
                <a:cubicBezTo>
                  <a:pt x="14756" y="222159"/>
                  <a:pt x="12545" y="219482"/>
                  <a:pt x="9525" y="211932"/>
                </a:cubicBezTo>
                <a:cubicBezTo>
                  <a:pt x="7661" y="207271"/>
                  <a:pt x="6350" y="202407"/>
                  <a:pt x="4763" y="197644"/>
                </a:cubicBezTo>
                <a:lnTo>
                  <a:pt x="2382" y="190500"/>
                </a:lnTo>
                <a:cubicBezTo>
                  <a:pt x="1588" y="188119"/>
                  <a:pt x="0" y="185867"/>
                  <a:pt x="0" y="183357"/>
                </a:cubicBezTo>
                <a:lnTo>
                  <a:pt x="0" y="176213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Freeform 150"/>
          <p:cNvSpPr/>
          <p:nvPr/>
        </p:nvSpPr>
        <p:spPr>
          <a:xfrm>
            <a:off x="2588455" y="1181686"/>
            <a:ext cx="675250" cy="492369"/>
          </a:xfrm>
          <a:custGeom>
            <a:avLst/>
            <a:gdLst>
              <a:gd name="connsiteX0" fmla="*/ 675250 w 675250"/>
              <a:gd name="connsiteY0" fmla="*/ 0 h 492369"/>
              <a:gd name="connsiteX1" fmla="*/ 0 w 675250"/>
              <a:gd name="connsiteY1" fmla="*/ 492369 h 49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5250" h="492369">
                <a:moveTo>
                  <a:pt x="675250" y="0"/>
                </a:moveTo>
                <a:lnTo>
                  <a:pt x="0" y="492369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Freeform 151"/>
          <p:cNvSpPr/>
          <p:nvPr/>
        </p:nvSpPr>
        <p:spPr>
          <a:xfrm>
            <a:off x="2883877" y="1589649"/>
            <a:ext cx="928468" cy="548640"/>
          </a:xfrm>
          <a:custGeom>
            <a:avLst/>
            <a:gdLst>
              <a:gd name="connsiteX0" fmla="*/ 928468 w 928468"/>
              <a:gd name="connsiteY0" fmla="*/ 0 h 548640"/>
              <a:gd name="connsiteX1" fmla="*/ 0 w 928468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28468" h="548640">
                <a:moveTo>
                  <a:pt x="928468" y="0"/>
                </a:moveTo>
                <a:lnTo>
                  <a:pt x="0" y="548640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Freeform 156"/>
          <p:cNvSpPr/>
          <p:nvPr/>
        </p:nvSpPr>
        <p:spPr>
          <a:xfrm>
            <a:off x="3249637" y="2067951"/>
            <a:ext cx="1209821" cy="689317"/>
          </a:xfrm>
          <a:custGeom>
            <a:avLst/>
            <a:gdLst>
              <a:gd name="connsiteX0" fmla="*/ 1209821 w 1209821"/>
              <a:gd name="connsiteY0" fmla="*/ 0 h 689317"/>
              <a:gd name="connsiteX1" fmla="*/ 675249 w 1209821"/>
              <a:gd name="connsiteY1" fmla="*/ 393895 h 689317"/>
              <a:gd name="connsiteX2" fmla="*/ 0 w 1209821"/>
              <a:gd name="connsiteY2" fmla="*/ 689317 h 689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821" h="689317">
                <a:moveTo>
                  <a:pt x="1209821" y="0"/>
                </a:moveTo>
                <a:lnTo>
                  <a:pt x="675249" y="393895"/>
                </a:lnTo>
                <a:lnTo>
                  <a:pt x="0" y="689317"/>
                </a:lnTo>
              </a:path>
            </a:pathLst>
          </a:cu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8" name="Freeform 157"/>
          <p:cNvSpPr/>
          <p:nvPr/>
        </p:nvSpPr>
        <p:spPr>
          <a:xfrm>
            <a:off x="1336431" y="351692"/>
            <a:ext cx="2264898" cy="6203853"/>
          </a:xfrm>
          <a:custGeom>
            <a:avLst/>
            <a:gdLst>
              <a:gd name="connsiteX0" fmla="*/ 0 w 2264898"/>
              <a:gd name="connsiteY0" fmla="*/ 0 h 6203853"/>
              <a:gd name="connsiteX1" fmla="*/ 168812 w 2264898"/>
              <a:gd name="connsiteY1" fmla="*/ 407963 h 6203853"/>
              <a:gd name="connsiteX2" fmla="*/ 379827 w 2264898"/>
              <a:gd name="connsiteY2" fmla="*/ 717453 h 6203853"/>
              <a:gd name="connsiteX3" fmla="*/ 872197 w 2264898"/>
              <a:gd name="connsiteY3" fmla="*/ 1083213 h 6203853"/>
              <a:gd name="connsiteX4" fmla="*/ 1181686 w 2264898"/>
              <a:gd name="connsiteY4" fmla="*/ 1350499 h 6203853"/>
              <a:gd name="connsiteX5" fmla="*/ 1505243 w 2264898"/>
              <a:gd name="connsiteY5" fmla="*/ 1800665 h 6203853"/>
              <a:gd name="connsiteX6" fmla="*/ 1927274 w 2264898"/>
              <a:gd name="connsiteY6" fmla="*/ 2602523 h 6203853"/>
              <a:gd name="connsiteX7" fmla="*/ 2152357 w 2264898"/>
              <a:gd name="connsiteY7" fmla="*/ 3221502 h 6203853"/>
              <a:gd name="connsiteX8" fmla="*/ 2264898 w 2264898"/>
              <a:gd name="connsiteY8" fmla="*/ 4065563 h 6203853"/>
              <a:gd name="connsiteX9" fmla="*/ 2110154 w 2264898"/>
              <a:gd name="connsiteY9" fmla="*/ 4811151 h 6203853"/>
              <a:gd name="connsiteX10" fmla="*/ 1645920 w 2264898"/>
              <a:gd name="connsiteY10" fmla="*/ 6203853 h 620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64898" h="6203853">
                <a:moveTo>
                  <a:pt x="0" y="0"/>
                </a:moveTo>
                <a:lnTo>
                  <a:pt x="168812" y="407963"/>
                </a:lnTo>
                <a:lnTo>
                  <a:pt x="379827" y="717453"/>
                </a:lnTo>
                <a:lnTo>
                  <a:pt x="872197" y="1083213"/>
                </a:lnTo>
                <a:lnTo>
                  <a:pt x="1181686" y="1350499"/>
                </a:lnTo>
                <a:lnTo>
                  <a:pt x="1505243" y="1800665"/>
                </a:lnTo>
                <a:lnTo>
                  <a:pt x="1927274" y="2602523"/>
                </a:lnTo>
                <a:lnTo>
                  <a:pt x="2152357" y="3221502"/>
                </a:lnTo>
                <a:lnTo>
                  <a:pt x="2264898" y="4065563"/>
                </a:lnTo>
                <a:lnTo>
                  <a:pt x="2110154" y="4811151"/>
                </a:lnTo>
                <a:lnTo>
                  <a:pt x="1645920" y="6203853"/>
                </a:lnTo>
              </a:path>
            </a:pathLst>
          </a:cu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Freeform 159"/>
          <p:cNvSpPr/>
          <p:nvPr/>
        </p:nvSpPr>
        <p:spPr>
          <a:xfrm>
            <a:off x="1252025" y="2349305"/>
            <a:ext cx="3910818" cy="2208627"/>
          </a:xfrm>
          <a:custGeom>
            <a:avLst/>
            <a:gdLst>
              <a:gd name="connsiteX0" fmla="*/ 3910818 w 3910818"/>
              <a:gd name="connsiteY0" fmla="*/ 0 h 2208627"/>
              <a:gd name="connsiteX1" fmla="*/ 3432517 w 3910818"/>
              <a:gd name="connsiteY1" fmla="*/ 112541 h 2208627"/>
              <a:gd name="connsiteX2" fmla="*/ 2433710 w 3910818"/>
              <a:gd name="connsiteY2" fmla="*/ 675249 h 2208627"/>
              <a:gd name="connsiteX3" fmla="*/ 1547446 w 3910818"/>
              <a:gd name="connsiteY3" fmla="*/ 1055077 h 2208627"/>
              <a:gd name="connsiteX4" fmla="*/ 1153550 w 3910818"/>
              <a:gd name="connsiteY4" fmla="*/ 1237957 h 2208627"/>
              <a:gd name="connsiteX5" fmla="*/ 0 w 3910818"/>
              <a:gd name="connsiteY5" fmla="*/ 2208627 h 220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10818" h="2208627">
                <a:moveTo>
                  <a:pt x="3910818" y="0"/>
                </a:moveTo>
                <a:lnTo>
                  <a:pt x="3432517" y="112541"/>
                </a:lnTo>
                <a:lnTo>
                  <a:pt x="2433710" y="675249"/>
                </a:lnTo>
                <a:lnTo>
                  <a:pt x="1547446" y="1055077"/>
                </a:lnTo>
                <a:lnTo>
                  <a:pt x="1153550" y="1237957"/>
                </a:lnTo>
                <a:lnTo>
                  <a:pt x="0" y="2208627"/>
                </a:lnTo>
              </a:path>
            </a:pathLst>
          </a:custGeom>
          <a:noFill/>
          <a:ln w="1270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59" name="Straight Connector 158"/>
          <p:cNvCxnSpPr/>
          <p:nvPr/>
        </p:nvCxnSpPr>
        <p:spPr>
          <a:xfrm>
            <a:off x="1983425" y="4039011"/>
            <a:ext cx="376840" cy="1550229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/>
          <p:cNvCxnSpPr/>
          <p:nvPr/>
        </p:nvCxnSpPr>
        <p:spPr>
          <a:xfrm>
            <a:off x="1286029" y="4808064"/>
            <a:ext cx="236537" cy="973056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/>
          <p:cNvCxnSpPr/>
          <p:nvPr/>
        </p:nvCxnSpPr>
        <p:spPr>
          <a:xfrm>
            <a:off x="1691680" y="4697336"/>
            <a:ext cx="236537" cy="973056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166"/>
          <p:cNvCxnSpPr/>
          <p:nvPr/>
        </p:nvCxnSpPr>
        <p:spPr>
          <a:xfrm flipV="1">
            <a:off x="971603" y="4956550"/>
            <a:ext cx="1884092" cy="427285"/>
          </a:xfrm>
          <a:prstGeom prst="line">
            <a:avLst/>
          </a:prstGeom>
          <a:ln w="28575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Straight Connector 168"/>
          <p:cNvCxnSpPr/>
          <p:nvPr/>
        </p:nvCxnSpPr>
        <p:spPr>
          <a:xfrm flipV="1">
            <a:off x="1472046" y="5444443"/>
            <a:ext cx="1451398" cy="344658"/>
          </a:xfrm>
          <a:prstGeom prst="line">
            <a:avLst/>
          </a:prstGeom>
          <a:ln w="28575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Straight Connector 169"/>
          <p:cNvCxnSpPr>
            <a:stCxn id="160" idx="4"/>
          </p:cNvCxnSpPr>
          <p:nvPr/>
        </p:nvCxnSpPr>
        <p:spPr>
          <a:xfrm>
            <a:off x="2405575" y="3587262"/>
            <a:ext cx="434051" cy="1896340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/>
          <p:cNvCxnSpPr>
            <a:endCxn id="117" idx="111"/>
          </p:cNvCxnSpPr>
          <p:nvPr/>
        </p:nvCxnSpPr>
        <p:spPr>
          <a:xfrm>
            <a:off x="1025605" y="5870333"/>
            <a:ext cx="741126" cy="54852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/>
          <p:cNvCxnSpPr/>
          <p:nvPr/>
        </p:nvCxnSpPr>
        <p:spPr>
          <a:xfrm rot="17261646">
            <a:off x="1334991" y="6275393"/>
            <a:ext cx="236537" cy="973056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Straight Connector 173"/>
          <p:cNvCxnSpPr/>
          <p:nvPr/>
        </p:nvCxnSpPr>
        <p:spPr>
          <a:xfrm rot="17261646">
            <a:off x="1352793" y="5855278"/>
            <a:ext cx="236537" cy="973056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/>
          <p:cNvCxnSpPr/>
          <p:nvPr/>
        </p:nvCxnSpPr>
        <p:spPr>
          <a:xfrm flipV="1">
            <a:off x="1416726" y="5781120"/>
            <a:ext cx="104659" cy="1196092"/>
          </a:xfrm>
          <a:prstGeom prst="line">
            <a:avLst/>
          </a:prstGeom>
          <a:ln w="28575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/>
          <p:cNvCxnSpPr>
            <a:endCxn id="160" idx="5"/>
          </p:cNvCxnSpPr>
          <p:nvPr/>
        </p:nvCxnSpPr>
        <p:spPr>
          <a:xfrm flipV="1">
            <a:off x="1056573" y="4557932"/>
            <a:ext cx="195452" cy="2433503"/>
          </a:xfrm>
          <a:prstGeom prst="line">
            <a:avLst/>
          </a:prstGeom>
          <a:ln w="28575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73329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568" y="1340768"/>
            <a:ext cx="3168352" cy="237626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Alignment</a:t>
            </a:r>
            <a:endParaRPr lang="en-GB" sz="2800" dirty="0"/>
          </a:p>
        </p:txBody>
      </p:sp>
      <p:sp>
        <p:nvSpPr>
          <p:cNvPr id="4" name="Rectangle 3"/>
          <p:cNvSpPr/>
          <p:nvPr/>
        </p:nvSpPr>
        <p:spPr>
          <a:xfrm>
            <a:off x="4139952" y="1340768"/>
            <a:ext cx="3168352" cy="237626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err="1" smtClean="0"/>
              <a:t>Replicability</a:t>
            </a:r>
            <a:endParaRPr lang="en-GB" sz="2800" dirty="0"/>
          </a:p>
        </p:txBody>
      </p:sp>
      <p:sp>
        <p:nvSpPr>
          <p:cNvPr id="6" name="Rectangle 5"/>
          <p:cNvSpPr/>
          <p:nvPr/>
        </p:nvSpPr>
        <p:spPr>
          <a:xfrm>
            <a:off x="4139952" y="4005064"/>
            <a:ext cx="3168352" cy="237626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Engagement</a:t>
            </a:r>
            <a:endParaRPr lang="en-GB" sz="2800" dirty="0"/>
          </a:p>
        </p:txBody>
      </p:sp>
      <p:sp>
        <p:nvSpPr>
          <p:cNvPr id="11" name="Rectangle 10"/>
          <p:cNvSpPr/>
          <p:nvPr/>
        </p:nvSpPr>
        <p:spPr>
          <a:xfrm>
            <a:off x="683568" y="4000321"/>
            <a:ext cx="3168352" cy="237626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Vocabulary</a:t>
            </a:r>
            <a:endParaRPr lang="en-GB" sz="2800" dirty="0"/>
          </a:p>
        </p:txBody>
      </p:sp>
      <p:sp>
        <p:nvSpPr>
          <p:cNvPr id="7" name="TextBox 6"/>
          <p:cNvSpPr txBox="1"/>
          <p:nvPr/>
        </p:nvSpPr>
        <p:spPr>
          <a:xfrm>
            <a:off x="6012160" y="620688"/>
            <a:ext cx="187423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/>
              <a:t>w</a:t>
            </a:r>
            <a:r>
              <a:rPr lang="en-GB" sz="3200" b="1" dirty="0" smtClean="0"/>
              <a:t>e said….</a:t>
            </a:r>
            <a:endParaRPr lang="en-GB" sz="3200" b="1" dirty="0"/>
          </a:p>
        </p:txBody>
      </p:sp>
      <p:sp>
        <p:nvSpPr>
          <p:cNvPr id="8" name="TextBox 7"/>
          <p:cNvSpPr txBox="1"/>
          <p:nvPr/>
        </p:nvSpPr>
        <p:spPr>
          <a:xfrm>
            <a:off x="6012160" y="253678"/>
            <a:ext cx="275145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>
                <a:solidFill>
                  <a:schemeClr val="bg1">
                    <a:lumMod val="50000"/>
                  </a:schemeClr>
                </a:solidFill>
              </a:rPr>
              <a:t>f</a:t>
            </a:r>
            <a:r>
              <a:rPr lang="en-GB" sz="3200" b="1" dirty="0" smtClean="0">
                <a:solidFill>
                  <a:schemeClr val="bg1">
                    <a:lumMod val="50000"/>
                  </a:schemeClr>
                </a:solidFill>
              </a:rPr>
              <a:t>rom yesterday</a:t>
            </a:r>
            <a:endParaRPr lang="en-GB" sz="3200" b="1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582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683568" y="253678"/>
            <a:ext cx="75586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 smtClean="0">
                <a:solidFill>
                  <a:schemeClr val="bg1">
                    <a:lumMod val="50000"/>
                  </a:schemeClr>
                </a:solidFill>
              </a:rPr>
              <a:t>“It always seems impossible until it’s done”</a:t>
            </a:r>
            <a:endParaRPr lang="en-GB" sz="32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683568" y="1340768"/>
            <a:ext cx="3168352" cy="237626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Start anywhere</a:t>
            </a:r>
            <a:endParaRPr lang="en-GB" sz="2800" dirty="0"/>
          </a:p>
        </p:txBody>
      </p:sp>
      <p:sp>
        <p:nvSpPr>
          <p:cNvPr id="15" name="Rectangle 14"/>
          <p:cNvSpPr/>
          <p:nvPr/>
        </p:nvSpPr>
        <p:spPr>
          <a:xfrm>
            <a:off x="4139952" y="1340768"/>
            <a:ext cx="3168352" cy="237626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Provoke possibilities</a:t>
            </a:r>
            <a:endParaRPr lang="en-GB" sz="2800" dirty="0"/>
          </a:p>
        </p:txBody>
      </p:sp>
      <p:sp>
        <p:nvSpPr>
          <p:cNvPr id="16" name="Rectangle 15"/>
          <p:cNvSpPr/>
          <p:nvPr/>
        </p:nvSpPr>
        <p:spPr>
          <a:xfrm>
            <a:off x="4139952" y="4005064"/>
            <a:ext cx="3168352" cy="237626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Expect collaboration</a:t>
            </a:r>
            <a:endParaRPr lang="en-GB" sz="2800" dirty="0"/>
          </a:p>
        </p:txBody>
      </p:sp>
      <p:sp>
        <p:nvSpPr>
          <p:cNvPr id="17" name="Rectangle 16"/>
          <p:cNvSpPr/>
          <p:nvPr/>
        </p:nvSpPr>
        <p:spPr>
          <a:xfrm>
            <a:off x="683568" y="4000321"/>
            <a:ext cx="3168352" cy="237626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 smtClean="0"/>
              <a:t>Take leadership</a:t>
            </a:r>
            <a:endParaRPr lang="en-GB" sz="2800" dirty="0"/>
          </a:p>
        </p:txBody>
      </p:sp>
    </p:spTree>
    <p:extLst>
      <p:ext uri="{BB962C8B-B14F-4D97-AF65-F5344CB8AC3E}">
        <p14:creationId xmlns:p14="http://schemas.microsoft.com/office/powerpoint/2010/main" val="4070614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1008</TotalTime>
  <Words>413</Words>
  <Application>Microsoft Office PowerPoint</Application>
  <PresentationFormat>On-screen Show (4:3)</PresentationFormat>
  <Paragraphs>145</Paragraphs>
  <Slides>24</Slides>
  <Notes>24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24</vt:i4>
      </vt:variant>
    </vt:vector>
  </HeadingPairs>
  <TitlesOfParts>
    <vt:vector size="26" baseType="lpstr">
      <vt:lpstr>Office Theme</vt:lpstr>
      <vt:lpstr>Image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Diarmaid Lawlor</dc:creator>
  <cp:lastModifiedBy>Diarmaid Lawlor</cp:lastModifiedBy>
  <cp:revision>36</cp:revision>
  <dcterms:created xsi:type="dcterms:W3CDTF">2014-06-05T17:52:04Z</dcterms:created>
  <dcterms:modified xsi:type="dcterms:W3CDTF">2014-06-06T10:43:50Z</dcterms:modified>
</cp:coreProperties>
</file>