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5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6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7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8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4009" r:id="rId2"/>
    <p:sldMasterId id="2147484483" r:id="rId3"/>
    <p:sldMasterId id="2147484655" r:id="rId4"/>
    <p:sldMasterId id="2147484664" r:id="rId5"/>
    <p:sldMasterId id="2147484738" r:id="rId6"/>
    <p:sldMasterId id="2147484786" r:id="rId7"/>
    <p:sldMasterId id="2147484798" r:id="rId8"/>
    <p:sldMasterId id="2147484810" r:id="rId9"/>
  </p:sldMasterIdLst>
  <p:notesMasterIdLst>
    <p:notesMasterId r:id="rId34"/>
  </p:notesMasterIdLst>
  <p:handoutMasterIdLst>
    <p:handoutMasterId r:id="rId35"/>
  </p:handoutMasterIdLst>
  <p:sldIdLst>
    <p:sldId id="414" r:id="rId10"/>
    <p:sldId id="398" r:id="rId11"/>
    <p:sldId id="404" r:id="rId12"/>
    <p:sldId id="397" r:id="rId13"/>
    <p:sldId id="402" r:id="rId14"/>
    <p:sldId id="389" r:id="rId15"/>
    <p:sldId id="394" r:id="rId16"/>
    <p:sldId id="401" r:id="rId17"/>
    <p:sldId id="400" r:id="rId18"/>
    <p:sldId id="413" r:id="rId19"/>
    <p:sldId id="412" r:id="rId20"/>
    <p:sldId id="411" r:id="rId21"/>
    <p:sldId id="408" r:id="rId22"/>
    <p:sldId id="369" r:id="rId23"/>
    <p:sldId id="370" r:id="rId24"/>
    <p:sldId id="376" r:id="rId25"/>
    <p:sldId id="371" r:id="rId26"/>
    <p:sldId id="375" r:id="rId27"/>
    <p:sldId id="373" r:id="rId28"/>
    <p:sldId id="374" r:id="rId29"/>
    <p:sldId id="372" r:id="rId30"/>
    <p:sldId id="409" r:id="rId31"/>
    <p:sldId id="407" r:id="rId32"/>
    <p:sldId id="387" r:id="rId33"/>
  </p:sldIdLst>
  <p:sldSz cx="9144000" cy="6858000" type="screen4x3"/>
  <p:notesSz cx="6794500" cy="9906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147D"/>
    <a:srgbClr val="181CB2"/>
    <a:srgbClr val="EC5CD1"/>
    <a:srgbClr val="2E6E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6642" autoAdjust="0"/>
    <p:restoredTop sz="97070" autoAdjust="0"/>
  </p:normalViewPr>
  <p:slideViewPr>
    <p:cSldViewPr snapToGrid="0" snapToObjects="1" showGuides="1">
      <p:cViewPr>
        <p:scale>
          <a:sx n="83" d="100"/>
          <a:sy n="83" d="100"/>
        </p:scale>
        <p:origin x="-504" y="-5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99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72"/>
    </p:cViewPr>
  </p:sorterViewPr>
  <p:notesViewPr>
    <p:cSldViewPr snapToGrid="0" snapToObjects="1" showGuides="1">
      <p:cViewPr varScale="1">
        <p:scale>
          <a:sx n="80" d="100"/>
          <a:sy n="80" d="100"/>
        </p:scale>
        <p:origin x="-2076" y="-90"/>
      </p:cViewPr>
      <p:guideLst>
        <p:guide orient="horz" pos="3120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presProps" Target="pres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3713"/>
          </a:xfrm>
          <a:prstGeom prst="rect">
            <a:avLst/>
          </a:prstGeom>
        </p:spPr>
        <p:txBody>
          <a:bodyPr vert="horz" lIns="96516" tIns="48259" rIns="96516" bIns="48259" rtlCol="0"/>
          <a:lstStyle>
            <a:lvl1pPr algn="l">
              <a:defRPr sz="1300"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3713"/>
          </a:xfrm>
          <a:prstGeom prst="rect">
            <a:avLst/>
          </a:prstGeom>
        </p:spPr>
        <p:txBody>
          <a:bodyPr vert="horz" lIns="96516" tIns="48259" rIns="96516" bIns="48259" rtlCol="0"/>
          <a:lstStyle>
            <a:lvl1pPr algn="r">
              <a:defRPr sz="1300">
                <a:cs typeface="Arial" pitchFamily="34" charset="0"/>
              </a:defRPr>
            </a:lvl1pPr>
          </a:lstStyle>
          <a:p>
            <a:pPr>
              <a:defRPr/>
            </a:pPr>
            <a:fld id="{CC263400-B8EF-4DB7-BDDD-04B689B641DF}" type="datetimeFigureOut">
              <a:rPr lang="en-GB"/>
              <a:pPr>
                <a:defRPr/>
              </a:pPr>
              <a:t>09/06/2015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10700"/>
            <a:ext cx="2944813" cy="493713"/>
          </a:xfrm>
          <a:prstGeom prst="rect">
            <a:avLst/>
          </a:prstGeom>
        </p:spPr>
        <p:txBody>
          <a:bodyPr vert="horz" lIns="96516" tIns="48259" rIns="96516" bIns="48259" rtlCol="0" anchor="b"/>
          <a:lstStyle>
            <a:lvl1pPr algn="l">
              <a:defRPr sz="1300"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100" y="9410700"/>
            <a:ext cx="2944813" cy="493713"/>
          </a:xfrm>
          <a:prstGeom prst="rect">
            <a:avLst/>
          </a:prstGeom>
        </p:spPr>
        <p:txBody>
          <a:bodyPr vert="horz" lIns="96516" tIns="48259" rIns="96516" bIns="48259" rtlCol="0" anchor="b"/>
          <a:lstStyle>
            <a:lvl1pPr algn="r">
              <a:defRPr sz="1300">
                <a:cs typeface="Arial" pitchFamily="34" charset="0"/>
              </a:defRPr>
            </a:lvl1pPr>
          </a:lstStyle>
          <a:p>
            <a:pPr>
              <a:defRPr/>
            </a:pPr>
            <a:fld id="{0D51369B-1DC6-435A-8DF0-08C57CFD0E3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38284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3713"/>
          </a:xfrm>
          <a:prstGeom prst="rect">
            <a:avLst/>
          </a:prstGeom>
        </p:spPr>
        <p:txBody>
          <a:bodyPr vert="horz" lIns="91303" tIns="45651" rIns="91303" bIns="45651" rtlCol="0"/>
          <a:lstStyle>
            <a:lvl1pPr algn="l">
              <a:defRPr sz="1200"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3713"/>
          </a:xfrm>
          <a:prstGeom prst="rect">
            <a:avLst/>
          </a:prstGeom>
        </p:spPr>
        <p:txBody>
          <a:bodyPr vert="horz" lIns="91303" tIns="45651" rIns="91303" bIns="45651" rtlCol="0"/>
          <a:lstStyle>
            <a:lvl1pPr algn="r">
              <a:defRPr sz="1200">
                <a:cs typeface="Arial" pitchFamily="34" charset="0"/>
              </a:defRPr>
            </a:lvl1pPr>
          </a:lstStyle>
          <a:p>
            <a:pPr>
              <a:defRPr/>
            </a:pPr>
            <a:fld id="{17B60064-64B6-4956-940A-F3B89EAB7728}" type="datetimeFigureOut">
              <a:rPr lang="en-GB"/>
              <a:pPr>
                <a:defRPr/>
              </a:pPr>
              <a:t>09/06/2015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03" tIns="45651" rIns="91303" bIns="45651" rtlCol="0" anchor="ctr"/>
          <a:lstStyle/>
          <a:p>
            <a:pPr lvl="0"/>
            <a:endParaRPr lang="en-GB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05350"/>
            <a:ext cx="5432425" cy="4457700"/>
          </a:xfrm>
          <a:prstGeom prst="rect">
            <a:avLst/>
          </a:prstGeom>
        </p:spPr>
        <p:txBody>
          <a:bodyPr vert="horz" lIns="91303" tIns="45651" rIns="91303" bIns="45651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10700"/>
            <a:ext cx="2944813" cy="493713"/>
          </a:xfrm>
          <a:prstGeom prst="rect">
            <a:avLst/>
          </a:prstGeom>
        </p:spPr>
        <p:txBody>
          <a:bodyPr vert="horz" lIns="91303" tIns="45651" rIns="91303" bIns="45651" rtlCol="0" anchor="b"/>
          <a:lstStyle>
            <a:lvl1pPr algn="l">
              <a:defRPr sz="1200"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100" y="9410700"/>
            <a:ext cx="2944813" cy="493713"/>
          </a:xfrm>
          <a:prstGeom prst="rect">
            <a:avLst/>
          </a:prstGeom>
        </p:spPr>
        <p:txBody>
          <a:bodyPr vert="horz" lIns="91303" tIns="45651" rIns="91303" bIns="45651" rtlCol="0" anchor="b"/>
          <a:lstStyle>
            <a:lvl1pPr algn="r">
              <a:defRPr sz="1200">
                <a:cs typeface="Arial" pitchFamily="34" charset="0"/>
              </a:defRPr>
            </a:lvl1pPr>
          </a:lstStyle>
          <a:p>
            <a:pPr>
              <a:defRPr/>
            </a:pPr>
            <a:fld id="{C00CE83C-99A2-4F42-974B-CCA1E3B2DF2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51479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45720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98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70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42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14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686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58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30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BE07F759-644C-449B-BFB6-4EE75C6CFBD0}" type="slidenum">
              <a:rPr lang="en-GB" altLang="en-US" smtClean="0">
                <a:cs typeface="Arial" charset="0"/>
              </a:rPr>
              <a:pPr/>
              <a:t>1</a:t>
            </a:fld>
            <a:endParaRPr lang="en-GB" alt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45720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98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70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42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14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686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58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30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C809FE0B-88E3-49AA-AD29-A48AC3EA9468}" type="slidenum">
              <a:rPr lang="en-GB" altLang="en-US" smtClean="0">
                <a:cs typeface="Arial" charset="0"/>
              </a:rPr>
              <a:pPr/>
              <a:t>2</a:t>
            </a:fld>
            <a:endParaRPr lang="en-GB" alt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45720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98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70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42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14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686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58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30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90BB6A32-1458-45ED-A675-C224EFC1A217}" type="slidenum">
              <a:rPr lang="en-GB" altLang="en-US" smtClean="0">
                <a:cs typeface="Arial" charset="0"/>
              </a:rPr>
              <a:pPr/>
              <a:t>3</a:t>
            </a:fld>
            <a:endParaRPr lang="en-GB" alt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45720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98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70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42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14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686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58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30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7A987F1F-A686-4891-A405-7DDD97F5E9FB}" type="slidenum">
              <a:rPr lang="en-GB" altLang="en-US" smtClean="0">
                <a:cs typeface="Arial" charset="0"/>
              </a:rPr>
              <a:pPr/>
              <a:t>4</a:t>
            </a:fld>
            <a:endParaRPr lang="en-GB" alt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45720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98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70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42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14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686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58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30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DB1208C0-8DB7-4B64-8153-024ECEE4B8B4}" type="slidenum">
              <a:rPr lang="en-GB" altLang="en-US" smtClean="0">
                <a:cs typeface="Arial" charset="0"/>
              </a:rPr>
              <a:pPr/>
              <a:t>5</a:t>
            </a:fld>
            <a:endParaRPr lang="en-GB" alt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45720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98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70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42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14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686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58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30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1287FE25-D6E9-44AB-9082-1A122270CD50}" type="slidenum">
              <a:rPr lang="en-GB" altLang="en-US" smtClean="0">
                <a:cs typeface="Arial" charset="0"/>
              </a:rPr>
              <a:pPr/>
              <a:t>6</a:t>
            </a:fld>
            <a:endParaRPr lang="en-GB" alt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45720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98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70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42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14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686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58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30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94893FF8-0FC0-439E-B454-7A2ECC0CF1DB}" type="slidenum">
              <a:rPr lang="en-GB" altLang="en-US" smtClean="0">
                <a:cs typeface="Arial" charset="0"/>
              </a:rPr>
              <a:pPr/>
              <a:t>7</a:t>
            </a:fld>
            <a:endParaRPr lang="en-GB" alt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45720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98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70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42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14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686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58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30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860A5B9B-67D2-464E-9F0B-44C3FCF6FD87}" type="slidenum">
              <a:rPr lang="en-GB" altLang="en-US" smtClean="0">
                <a:cs typeface="Arial" charset="0"/>
              </a:rPr>
              <a:pPr/>
              <a:t>8</a:t>
            </a:fld>
            <a:endParaRPr lang="en-GB" alt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45720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98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70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42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14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686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58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30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5753B964-4A56-4EC1-B044-25ED3C181E9C}" type="slidenum">
              <a:rPr lang="en-GB" altLang="en-US" smtClean="0">
                <a:cs typeface="Arial" charset="0"/>
              </a:rPr>
              <a:pPr/>
              <a:t>9</a:t>
            </a:fld>
            <a:endParaRPr lang="en-GB" alt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45720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98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70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42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14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686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58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30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280981C0-C69A-4DAE-AA28-90311F3DB512}" type="slidenum">
              <a:rPr lang="en-GB" altLang="en-US" smtClean="0">
                <a:cs typeface="Arial" charset="0"/>
              </a:rPr>
              <a:pPr/>
              <a:t>10</a:t>
            </a:fld>
            <a:endParaRPr lang="en-GB" alt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45720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98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70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42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14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686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58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30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6B532130-BAFF-40DD-BFE1-BB8FD4455DC6}" type="slidenum">
              <a:rPr lang="en-GB" altLang="en-US" smtClean="0">
                <a:cs typeface="Arial" charset="0"/>
              </a:rPr>
              <a:pPr/>
              <a:t>11</a:t>
            </a:fld>
            <a:endParaRPr lang="en-GB" alt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45720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98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70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42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14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686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58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30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F0BB1F89-4F24-4D5F-9F2C-C05F5867C57B}" type="slidenum">
              <a:rPr lang="en-GB" altLang="en-US" smtClean="0">
                <a:cs typeface="Arial" charset="0"/>
              </a:rPr>
              <a:pPr/>
              <a:t>12</a:t>
            </a:fld>
            <a:endParaRPr lang="en-GB" alt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45720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98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70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42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14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686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58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30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80D547C8-5D3C-4013-AE59-7C2082C11B72}" type="slidenum">
              <a:rPr lang="en-GB" altLang="en-US" smtClean="0">
                <a:solidFill>
                  <a:srgbClr val="000000"/>
                </a:solidFill>
                <a:cs typeface="Arial" charset="0"/>
              </a:rPr>
              <a:pPr/>
              <a:t>13</a:t>
            </a:fld>
            <a:endParaRPr lang="en-GB" altLang="en-US" smtClean="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45720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98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70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42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14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686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58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30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29BCBAB8-3CA2-409A-A779-7103CFC3F1EB}" type="slidenum">
              <a:rPr lang="en-GB" altLang="en-US" smtClean="0">
                <a:cs typeface="Arial" charset="0"/>
              </a:rPr>
              <a:pPr/>
              <a:t>14</a:t>
            </a:fld>
            <a:endParaRPr lang="en-GB" alt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45720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98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70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42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14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686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58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30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4FF9A348-D446-4F6F-BD6B-7E3A0350560D}" type="slidenum">
              <a:rPr lang="en-GB" altLang="en-US" smtClean="0">
                <a:cs typeface="Arial" charset="0"/>
              </a:rPr>
              <a:pPr/>
              <a:t>15</a:t>
            </a:fld>
            <a:endParaRPr lang="en-GB" alt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45720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98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70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42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14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686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58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30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2CD65EF2-DB75-40F2-8D15-EC0A74FFFDD2}" type="slidenum">
              <a:rPr lang="en-GB" altLang="en-US" smtClean="0">
                <a:cs typeface="Arial" charset="0"/>
              </a:rPr>
              <a:pPr/>
              <a:t>16</a:t>
            </a:fld>
            <a:endParaRPr lang="en-GB" alt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45720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98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70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42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14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686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58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30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A505FE4C-9B81-4A17-8DF3-C55941187053}" type="slidenum">
              <a:rPr lang="en-GB" altLang="en-US" smtClean="0">
                <a:cs typeface="Arial" charset="0"/>
              </a:rPr>
              <a:pPr/>
              <a:t>17</a:t>
            </a:fld>
            <a:endParaRPr lang="en-GB" alt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45720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98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70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42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14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686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58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30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2B230872-352C-487F-8107-680351163D9B}" type="slidenum">
              <a:rPr lang="en-GB" altLang="en-US" smtClean="0">
                <a:cs typeface="Arial" charset="0"/>
              </a:rPr>
              <a:pPr/>
              <a:t>18</a:t>
            </a:fld>
            <a:endParaRPr lang="en-GB" alt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45720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98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70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42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14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686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58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30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A35C1976-8F0C-4D40-8B39-3A748E53E95A}" type="slidenum">
              <a:rPr lang="en-GB" altLang="en-US" smtClean="0">
                <a:cs typeface="Arial" charset="0"/>
              </a:rPr>
              <a:pPr/>
              <a:t>19</a:t>
            </a:fld>
            <a:endParaRPr lang="en-GB" alt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45720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98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70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42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14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686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58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30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B273778C-D350-4854-AE9E-44798E738508}" type="slidenum">
              <a:rPr lang="en-GB" altLang="en-US" smtClean="0">
                <a:cs typeface="Arial" charset="0"/>
              </a:rPr>
              <a:pPr/>
              <a:t>20</a:t>
            </a:fld>
            <a:endParaRPr lang="en-GB" alt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45720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98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70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42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14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686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58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30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ECE8DA6B-8E76-40FB-85E6-89760A0810F8}" type="slidenum">
              <a:rPr lang="en-GB" altLang="en-US" smtClean="0">
                <a:cs typeface="Arial" charset="0"/>
              </a:rPr>
              <a:pPr/>
              <a:t>21</a:t>
            </a:fld>
            <a:endParaRPr lang="en-GB" alt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45720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98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70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42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14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686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58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30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22CD1F88-262C-4F50-B978-CEEECD7013B1}" type="slidenum">
              <a:rPr lang="en-GB" altLang="en-US" smtClean="0">
                <a:solidFill>
                  <a:srgbClr val="000000"/>
                </a:solidFill>
                <a:cs typeface="Arial" charset="0"/>
              </a:rPr>
              <a:pPr/>
              <a:t>22</a:t>
            </a:fld>
            <a:endParaRPr lang="en-GB" altLang="en-US" smtClean="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45720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98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70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4225" indent="-227013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14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686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58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3025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BA0749B5-854A-4B7E-9297-9D316DEF61FE}" type="slidenum">
              <a:rPr lang="en-GB" altLang="en-US" smtClean="0">
                <a:solidFill>
                  <a:srgbClr val="000000"/>
                </a:solidFill>
                <a:cs typeface="Arial" charset="0"/>
              </a:rPr>
              <a:pPr/>
              <a:t>23</a:t>
            </a:fld>
            <a:endParaRPr lang="en-GB" altLang="en-US" smtClean="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45720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4572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ED2B32AC-2B22-4693-8881-59B446CC3B95}" type="slidenum">
              <a:rPr lang="en-GB" altLang="en-US" smtClean="0">
                <a:cs typeface="Arial" charset="0"/>
              </a:rPr>
              <a:pPr/>
              <a:t>24</a:t>
            </a:fld>
            <a:endParaRPr lang="en-GB" altLang="en-US" smtClean="0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18A4B2-853C-4C70-9626-3578DB92049C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8C6D0F-6D3D-4CC7-B924-D59B371D2A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223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810A88-6C6A-47AB-BC6E-84C8AED08C49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8BE098-BFA8-4A0A-B299-F974E88ED30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430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B1A1A7-35E4-44AA-ACD6-E4864A5C2015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03FAB6-C53B-4276-B97C-B08ED6A0A71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070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B93EF4-0865-4CBC-BC79-9987357C493F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750A75-B4EC-48A5-9F8D-DD63555544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246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2A1A32-263E-4726-913D-68BB8D33363F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B52F46-A3A7-4807-A015-38A54BB72C0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473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D06F2-9E0D-43EB-9630-635117DFD30A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25CF74-5ACA-41C5-9878-2F2D2328B2A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329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BAC4BF-0BE5-4EA2-B058-E20FE82286DA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FEB7C8-AC5D-43A1-AF1E-A510B0ABBAF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82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98807-893F-4C36-9AD6-D5789653C6FC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E9022F-A994-48D4-BD16-071232269B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945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5D6166-3C42-4CFC-BDEA-26D2AEB4C3C7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63D496-754E-4B6F-BE26-549D773FBFA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337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6A99A4-6447-4AF9-BFCA-AC6BB541B62C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EFC97A-F11C-4C49-BB44-2F5B11D9682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310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F50604-9FA8-49FB-A18F-F756D47F3C1D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023631-5B08-47CD-B410-34DC17FB468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6056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78CC30-1FD7-4506-B724-2A40633DB264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EAE92-B2AA-4084-B9E9-FA6E58E51B7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6375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B2A126-A768-4255-A468-44138D7A03A0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2B7B80-3248-4404-97C5-BA8F72A03FC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7376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77468-72F9-4171-99BE-C9DCC857E170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26AC47-07AC-4B5D-93C6-AD03A5F6880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32690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5FA507-6EA8-4380-B28D-81983B6713BE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F4E852-4819-485B-B569-9B7BD36AFA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0311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A35A5F-0F11-482D-8631-C602F1D55351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FCCB36-108C-42B4-92A3-BCFDE985FC4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8134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12F795-FEE2-426E-91A4-6F73D383A92D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7C82E-51FA-4B32-930B-56A57495C59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2689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6C6924-5FAB-4818-AD7F-E0CB2DA59010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D9795-C9F6-4B70-B4A6-340D44FF6C4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06574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710B-89EF-4AB3-96A0-439BEF43C36F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9EB625-D93F-4AD9-8CF4-5924CFB4869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8693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CFDA93-F1E1-4655-B852-05CEA993A129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FDC404-7CE5-4946-B5FC-3A04648A4D8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9094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76BD1-7244-42CE-B392-CD60DA77FFF4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8EBE98-5BAA-4164-BB54-E8F0D125864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2654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74BC06-D81A-42F4-A12A-4D610317AB3D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051633-4B70-467E-8B31-583A785698E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9216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10DFBD-00A2-4A51-BC7C-AEDE03855F3A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AC95E3-B428-47C2-9EC1-896A2AA5418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5496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66EC48-5D80-4A84-BB73-24937081F646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026FAB-982F-49C9-AEEB-BCB8FA572EF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2343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DD01A-3DD3-4F77-83ED-3F598DB18FE3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0EEA8B-2AB3-424D-9B57-2A41A349123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7460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A5DE8F-0973-4615-AE6B-2E4208FC5CB9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C7D224-716A-442D-BB04-B24E3572EB1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6195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DCCAD0-4AB8-4C39-8231-7520D56D9063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EF0DD8-3CFA-4B9A-8D75-764AB2ADA4C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1806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2B4C88-B4CA-4EC3-973A-BE5E2BF69290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DFB3CD-8239-481C-8631-E086CAFE39C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0044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3F648A-E06E-4218-B215-1D597DF492E9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0BF2C6-0234-441E-8499-D1A2DFE5CDA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2873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A8DB77-D2A0-4525-BD24-54D6EBDE1944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8D0B28-82CB-451D-80EC-C78BF03830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5558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81C0F9-A00F-433B-9D2F-2B396E8A75F2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73708A-86B3-47FD-8AB8-A9E4270C941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4602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D31FA3-6961-4C53-B501-528858EC6FA2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B398D-4F4A-44C7-8816-E63FD6BDA28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84368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B22DCE-9AFB-4881-87D8-E931967E5CAF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1F8BDE-6808-4E91-BB77-7C141D3414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4081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2965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2434295"/>
      </p:ext>
    </p:extLst>
  </p:cSld>
  <p:clrMapOvr>
    <a:masterClrMapping/>
  </p:clrMapOvr>
  <p:transition spd="slow" advClick="0" advTm="800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1602152"/>
      </p:ext>
    </p:extLst>
  </p:cSld>
  <p:clrMapOvr>
    <a:masterClrMapping/>
  </p:clrMapOvr>
  <p:transition spd="slow" advClick="0" advTm="800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9964372"/>
      </p:ext>
    </p:extLst>
  </p:cSld>
  <p:clrMapOvr>
    <a:masterClrMapping/>
  </p:clrMapOvr>
  <p:transition spd="slow" advClick="0" advTm="800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white"/>
                </a:solidFill>
                <a:latin typeface="Palatino Linotype"/>
                <a:cs typeface="+mn-cs"/>
              </a:defRPr>
            </a:lvl1pPr>
          </a:lstStyle>
          <a:p>
            <a:pPr>
              <a:defRPr/>
            </a:pPr>
            <a:fld id="{19009A53-410D-428D-9CE9-9CFF2A47F8CE}" type="datetimeFigureOut">
              <a:rPr lang="en-GB"/>
              <a:pPr>
                <a:defRPr/>
              </a:pPr>
              <a:t>09/06/2015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white"/>
                </a:solidFill>
                <a:latin typeface="Palatino Linotype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white"/>
                </a:solidFill>
                <a:latin typeface="Palatino Linotype"/>
                <a:cs typeface="+mn-cs"/>
              </a:defRPr>
            </a:lvl1pPr>
          </a:lstStyle>
          <a:p>
            <a:pPr>
              <a:defRPr/>
            </a:pPr>
            <a:fld id="{B835B60D-EA59-4394-BB0E-A6B51E03D22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1012939"/>
      </p:ext>
    </p:extLst>
  </p:cSld>
  <p:clrMapOvr>
    <a:masterClrMapping/>
  </p:clrMapOvr>
  <p:transition spd="med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white"/>
                </a:solidFill>
                <a:latin typeface="Palatino Linotype"/>
                <a:cs typeface="+mn-cs"/>
              </a:defRPr>
            </a:lvl1pPr>
          </a:lstStyle>
          <a:p>
            <a:pPr>
              <a:defRPr/>
            </a:pPr>
            <a:fld id="{140FB43B-5AD7-4F1B-AA65-4E2F7E49056C}" type="datetimeFigureOut">
              <a:rPr lang="en-GB"/>
              <a:pPr>
                <a:defRPr/>
              </a:pPr>
              <a:t>09/06/2015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white"/>
                </a:solidFill>
                <a:latin typeface="Palatino Linotype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white"/>
                </a:solidFill>
                <a:latin typeface="Palatino Linotype"/>
                <a:cs typeface="+mn-cs"/>
              </a:defRPr>
            </a:lvl1pPr>
          </a:lstStyle>
          <a:p>
            <a:pPr>
              <a:defRPr/>
            </a:pPr>
            <a:fld id="{941041C2-5100-40EA-BBCA-6CE5EAAAEC4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8137204"/>
      </p:ext>
    </p:extLst>
  </p:cSld>
  <p:clrMapOvr>
    <a:masterClrMapping/>
  </p:clrMapOvr>
  <p:transition spd="med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0608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19542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706813"/>
            <a:ext cx="4038600" cy="19542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645734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03626F-753B-4F6C-9371-AAF2E82E10E7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6092DF-9DC6-4DA9-8443-8A36BA6444D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14547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300C2-3BCB-4A5D-8EA1-191C4B35066B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3BA64-9456-4D47-ADA1-AF382328B51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27293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F708B0-36B3-41A0-99A3-21253178AD29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E4B7EE-740A-4515-A288-FE4AEEE1796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80311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EF7279-0D07-4442-8974-F6AB7863430B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C6455C-EB4D-4D58-9769-BF6CABCD79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31923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049850-6A2C-4E2F-A0B6-4ED52D3CBDF3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6C5AE9-F0F1-4EF2-BAEC-31A6086F591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9607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A6DB1-443C-4B36-9021-8B10B4000DFC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20833-C78C-4A6D-BF3E-4C540438EE1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01065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B57CDE-0259-444F-9A37-B19F7FEB4C02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6FD4E-B8E6-4B24-AB0A-1EDCF6E84DE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38590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827BF-26FF-4494-81B4-C87D5BB2F8AA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49A5CD-B0B5-4E14-944C-0E8A0F3B1ED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88892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6CFBE1-17DE-49C5-9A05-9ECBC47C4C69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E2B05-7262-445D-8A5C-753A20942A3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86033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AD9E17-19A2-458C-9E96-12A2CD6E04B2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E97810-81C7-45BF-B64F-939603A7515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38354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D09FFA-0C6A-4A3E-B304-79950847DFD2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96D65A-8D27-4EEC-83F1-A19F8B911AF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05269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13C65-DD78-429F-9283-3A913D2340EF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D2DF16-6035-4723-A9B4-BAE02A9CBA5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29300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42D95C-CD45-4FE1-97CA-CC9A4B6B67BE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9B1D68-C0B8-44C3-8E79-40C5C63F8F4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16388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D09C5-1DB4-483E-807A-65ABCFCA684D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F579AB-BD32-4EF0-BE51-17E9641F3E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15144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645D3-21AE-4298-8B39-F8C387595E67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31284C-F297-4A17-B0E7-A062072CD2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27496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791FBA-9814-4857-BF13-A73182E6FB97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D6CBE6-9C95-433C-ACBF-AE188D0953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44970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0CDFBA-A42D-4EFA-A771-3FF1C134F9F9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DB110-66FA-40B2-A740-1B6D4DC59E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57216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B5BFD4-7B3B-483C-9A68-26B0B57CA6D3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43B740-583F-41E6-822F-DEC09BABD4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97807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77E0DB-D6B6-44B8-9C7F-DAED0C049BCA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557D67-6780-46A7-8ED1-BB2358D038C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95454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7B36BC-DBE1-4FBA-ACA5-1B6693D735F6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45B2D3-6065-411F-A56F-BF503535571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47533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9474C6-C0C1-47DD-A14D-034B4E4401B2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7BFD11-130E-4954-8B01-5EEB3278581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416785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A12320-DDBE-4B7A-91EF-BFF73BCE1B43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A5FE97-E812-4E54-875D-C3002EE60F7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12128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DA5F77-5235-4E81-AFFC-C30964DE33D9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ED85B1-C34A-4FDD-9AAE-D759A1A7A7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36915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8AD8D2-7411-4526-AC29-935E4576464F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B34683-C420-4AD9-91D1-7DE9F2AE84D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66099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431C8D-A91D-4685-BCEA-B97EECAE437A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1C658F-1637-4B86-87D1-FB7FB3E481C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62344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40ACFC-DBD6-4C11-80A4-42AE8040549D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5D5D6-48A7-458A-B1B6-1FD84689C9A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87657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BEAD30-57AB-459E-B880-B904ED201146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C4785E-9FAA-4A2E-BCD8-BFE8D36A45F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03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2687CA-EDCB-4835-94E9-EBC97D553DD6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CCAA07-2343-44FD-A45B-1E42194FC07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193133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DD5025-AC1D-4643-AA1D-A2956E4DF7A3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83FC4F-2570-410A-8637-9D7D14864A2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69509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4E65A-61B0-4F98-980D-471D08808236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D2DFE1-0B9F-4913-A906-A3505ED1CB0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31673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30B5D3-A7C0-4E06-ABC6-F40ED2DDB709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E8FD3-06FF-444D-8EC5-047C67225D3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19138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BF3557-F266-49F2-A7E1-984E9CDB868F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81FC2F-C3EA-4BE1-97D2-8539B35FBF5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13309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CE6761-310B-4E07-8798-ACD2F926198D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F7C24E-E92B-452C-9DAD-FE4FE5C4096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8219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BFD938-E54A-467E-A520-FCB4D4EC390E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9238CF-15CB-4976-BBD6-21632B867A9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52336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B971C6-0AD2-46DB-B95B-82FB3D193E2C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1F303-A120-425E-8463-7176342FECD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0719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6B7E49-0EB5-4F3D-B1B8-CC8116B23D81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17E1A3-ADB5-4A16-9A65-D1C6F20A40F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35405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B965F8-E2E7-4B3A-AD55-5C1AB88DE944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C1E5A0-D1B3-4BAB-A22D-FEEE13C2B90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45140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78920A-A966-4EAB-8E06-8E809300B4B6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48745A-2BB7-4E44-9C88-6E8DE720161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51758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99000A-53F7-4D5E-AFE1-71930D978A74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479A37-D048-461D-BED0-6441D045AE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5467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82AF46-724C-44FF-8DC7-E5A084884DC7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497F3D-A11D-415F-B7AA-417989AD40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918222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57884-5138-4BB6-806F-D3D7E8269B11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114E94-090E-492A-B696-2436EDE073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75222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5FD189-C848-49A0-A957-495A84E1B798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896DDC-640A-483A-9F35-C89CAC06B22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04989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FA0D5E-66E6-40EA-B8E9-B783B3AAF329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155345-6AB8-4A04-91B3-E31F9263A42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70532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D2E930-B865-4854-9909-79AE71DA5C4F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F88D4-8AB0-424B-AE56-8992F0621A6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69537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2ABDF4-5605-4AE2-9B02-7578E0D78C3F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9D1DC3-5097-4882-B81A-9ECF772F662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95814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3626B-E148-4CD1-B7C5-623F3AB2D5A3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133FA5-4ACF-4A53-B670-BE89576F642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49151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875D7-6A44-4A22-9C0A-CC9ABF22094A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5BC766-5E53-4E6C-8322-3B709749179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00084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80EAAF-E969-4325-A09B-84F616A6E5C5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357505-71A1-40CA-BF01-E937EB0617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5878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D32CE3-FC14-4CA4-AF28-000471D4ECC8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A3E4F0-011B-452C-8066-8ABC7B08C65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66239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59FE8F-8E74-4673-B4D2-0D328F595692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714F20-AC58-4066-A968-537B7A722F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62158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422C9-4EAD-46DB-AA90-9306DF72CE59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4D7454-AF07-4816-BD12-58D3965B6C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041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C6DEC2-4ACB-4584-BD06-0C3CE1565D20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7D368A-D6F1-4D0A-B783-AFE2C164BD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19818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074A60-A515-4914-BDFA-02B972C2DA5E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B77109-AEB2-4D77-AE3E-F7CACF5913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86069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D44827-D844-4260-BB37-6FBD0F82C608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4C391C-3164-4E3A-B3B7-6DD6A661C92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01882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11B905-8F1E-4978-ABA4-A665A0FD3207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AE2F2B-2B9B-416C-8BF3-B84831D143F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273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72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06CFA8C-0349-43BB-BFF3-7DDD4D708581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DD2E1C5-5CAC-4186-8741-02904C2B57A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27" r:id="rId1"/>
    <p:sldLayoutId id="2147485228" r:id="rId2"/>
    <p:sldLayoutId id="2147485229" r:id="rId3"/>
    <p:sldLayoutId id="2147485230" r:id="rId4"/>
    <p:sldLayoutId id="2147485231" r:id="rId5"/>
    <p:sldLayoutId id="2147485232" r:id="rId6"/>
    <p:sldLayoutId id="2147485233" r:id="rId7"/>
    <p:sldLayoutId id="2147485234" r:id="rId8"/>
    <p:sldLayoutId id="2147485235" r:id="rId9"/>
    <p:sldLayoutId id="2147485236" r:id="rId10"/>
    <p:sldLayoutId id="2147485237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1F6AB49-931A-4E39-971F-B144D8A9BE65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B8325A3-5C71-40E3-8079-59A2D13C1D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38" r:id="rId1"/>
    <p:sldLayoutId id="2147485239" r:id="rId2"/>
    <p:sldLayoutId id="2147485240" r:id="rId3"/>
    <p:sldLayoutId id="2147485241" r:id="rId4"/>
    <p:sldLayoutId id="2147485242" r:id="rId5"/>
    <p:sldLayoutId id="2147485243" r:id="rId6"/>
    <p:sldLayoutId id="2147485244" r:id="rId7"/>
    <p:sldLayoutId id="2147485245" r:id="rId8"/>
    <p:sldLayoutId id="2147485246" r:id="rId9"/>
    <p:sldLayoutId id="2147485247" r:id="rId10"/>
    <p:sldLayoutId id="2147485248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5B2D9BE-15AC-47FB-8D1A-BC42BFD40FD4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DB4E1E7-0E1E-4D0A-9EC7-8D74AB4CE3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49" r:id="rId1"/>
    <p:sldLayoutId id="2147485250" r:id="rId2"/>
    <p:sldLayoutId id="2147485251" r:id="rId3"/>
    <p:sldLayoutId id="2147485252" r:id="rId4"/>
    <p:sldLayoutId id="2147485253" r:id="rId5"/>
    <p:sldLayoutId id="2147485254" r:id="rId6"/>
    <p:sldLayoutId id="2147485255" r:id="rId7"/>
    <p:sldLayoutId id="2147485256" r:id="rId8"/>
    <p:sldLayoutId id="2147485257" r:id="rId9"/>
    <p:sldLayoutId id="2147485258" r:id="rId10"/>
    <p:sldLayoutId id="21474852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0"/>
            <a:ext cx="6096000" cy="365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5260" r:id="rId1"/>
    <p:sldLayoutId id="2147485317" r:id="rId2"/>
    <p:sldLayoutId id="2147485318" r:id="rId3"/>
    <p:sldLayoutId id="2147485319" r:id="rId4"/>
    <p:sldLayoutId id="2147485320" r:id="rId5"/>
    <p:sldLayoutId id="2147485321" r:id="rId6"/>
    <p:sldLayoutId id="2147485261" r:id="rId7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Arial" charset="0"/>
          <a:cs typeface="Arial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7463" algn="l" rtl="0" eaLnBrk="0" fontAlgn="base" hangingPunct="0">
        <a:spcBef>
          <a:spcPct val="20000"/>
        </a:spcBef>
        <a:spcAft>
          <a:spcPct val="0"/>
        </a:spcAft>
        <a:buSzPct val="60000"/>
        <a:buFont typeface="Wingdings" pitchFamily="2" charset="2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itchFamily="34" charset="0"/>
          <a:ea typeface="+mn-ea"/>
          <a:cs typeface="Arial" pitchFamily="34" charset="0"/>
        </a:defRPr>
      </a:lvl1pPr>
      <a:lvl2pPr marL="639763" indent="-255588" algn="l" rtl="0" eaLnBrk="0" fontAlgn="base" hangingPunct="0">
        <a:spcBef>
          <a:spcPct val="20000"/>
        </a:spcBef>
        <a:spcAft>
          <a:spcPct val="0"/>
        </a:spcAft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itchFamily="34" charset="0"/>
          <a:ea typeface="+mn-ea"/>
          <a:cs typeface="Arial" pitchFamily="34" charset="0"/>
        </a:defRPr>
      </a:lvl2pPr>
      <a:lvl3pPr marL="1004888" indent="-255588" algn="l" rtl="0" eaLnBrk="0" fontAlgn="base" hangingPunct="0">
        <a:spcBef>
          <a:spcPct val="20000"/>
        </a:spcBef>
        <a:spcAft>
          <a:spcPct val="0"/>
        </a:spcAft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itchFamily="34" charset="0"/>
          <a:ea typeface="+mn-ea"/>
          <a:cs typeface="Arial" pitchFamily="34" charset="0"/>
        </a:defRPr>
      </a:lvl3pPr>
      <a:lvl4pPr marL="1371600" indent="-255588" algn="l" rtl="0" eaLnBrk="0" fontAlgn="base" hangingPunct="0">
        <a:spcBef>
          <a:spcPct val="20000"/>
        </a:spcBef>
        <a:spcAft>
          <a:spcPct val="0"/>
        </a:spcAft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itchFamily="34" charset="0"/>
          <a:ea typeface="+mn-ea"/>
          <a:cs typeface="Arial" pitchFamily="34" charset="0"/>
        </a:defRPr>
      </a:lvl4pPr>
      <a:lvl5pPr marL="1644650" indent="-255588" algn="l" rtl="0" eaLnBrk="0" fontAlgn="base" hangingPunct="0">
        <a:spcBef>
          <a:spcPct val="20000"/>
        </a:spcBef>
        <a:spcAft>
          <a:spcPct val="0"/>
        </a:spcAft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itchFamily="34" charset="0"/>
          <a:ea typeface="+mn-ea"/>
          <a:cs typeface="Arial" pitchFamily="34" charset="0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CA79567-54CB-4063-921C-1A613254347D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2118570-636C-4AD6-BB1F-B5B39422150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62" r:id="rId1"/>
    <p:sldLayoutId id="2147485263" r:id="rId2"/>
    <p:sldLayoutId id="2147485264" r:id="rId3"/>
    <p:sldLayoutId id="2147485265" r:id="rId4"/>
    <p:sldLayoutId id="2147485266" r:id="rId5"/>
    <p:sldLayoutId id="2147485267" r:id="rId6"/>
    <p:sldLayoutId id="2147485268" r:id="rId7"/>
    <p:sldLayoutId id="2147485269" r:id="rId8"/>
    <p:sldLayoutId id="2147485270" r:id="rId9"/>
    <p:sldLayoutId id="2147485271" r:id="rId10"/>
    <p:sldLayoutId id="2147485272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614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8DA1E5A-FEB9-43CA-8E28-4D0234F0E39B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1D99F68-7F74-4E16-8DEF-1EEC003E800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73" r:id="rId1"/>
    <p:sldLayoutId id="2147485274" r:id="rId2"/>
    <p:sldLayoutId id="2147485275" r:id="rId3"/>
    <p:sldLayoutId id="2147485276" r:id="rId4"/>
    <p:sldLayoutId id="2147485277" r:id="rId5"/>
    <p:sldLayoutId id="2147485278" r:id="rId6"/>
    <p:sldLayoutId id="2147485279" r:id="rId7"/>
    <p:sldLayoutId id="2147485280" r:id="rId8"/>
    <p:sldLayoutId id="2147485281" r:id="rId9"/>
    <p:sldLayoutId id="2147485282" r:id="rId10"/>
    <p:sldLayoutId id="2147485283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717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CFE9788-0DEF-465F-94A0-58AFBD32F036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458DBF8-1F5E-43C1-A191-AABBCA1984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84" r:id="rId1"/>
    <p:sldLayoutId id="2147485285" r:id="rId2"/>
    <p:sldLayoutId id="2147485286" r:id="rId3"/>
    <p:sldLayoutId id="2147485287" r:id="rId4"/>
    <p:sldLayoutId id="2147485288" r:id="rId5"/>
    <p:sldLayoutId id="2147485289" r:id="rId6"/>
    <p:sldLayoutId id="2147485290" r:id="rId7"/>
    <p:sldLayoutId id="2147485291" r:id="rId8"/>
    <p:sldLayoutId id="2147485292" r:id="rId9"/>
    <p:sldLayoutId id="2147485293" r:id="rId10"/>
    <p:sldLayoutId id="2147485294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819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CF3B8AC-7FC8-4A2C-AD19-5A64F2D590C9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E875488-2A3D-498A-A404-253D99D89FB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95" r:id="rId1"/>
    <p:sldLayoutId id="2147485296" r:id="rId2"/>
    <p:sldLayoutId id="2147485297" r:id="rId3"/>
    <p:sldLayoutId id="2147485298" r:id="rId4"/>
    <p:sldLayoutId id="2147485299" r:id="rId5"/>
    <p:sldLayoutId id="2147485300" r:id="rId6"/>
    <p:sldLayoutId id="2147485301" r:id="rId7"/>
    <p:sldLayoutId id="2147485302" r:id="rId8"/>
    <p:sldLayoutId id="2147485303" r:id="rId9"/>
    <p:sldLayoutId id="2147485304" r:id="rId10"/>
    <p:sldLayoutId id="2147485305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921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C9C54EE-635A-4905-9788-55C506177E85}" type="datetimeFigureOut">
              <a:rPr lang="en-US"/>
              <a:pPr>
                <a:defRPr/>
              </a:pPr>
              <a:t>6/9/2015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E014DB1-EC40-4929-8C38-8D8CEC6397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06" r:id="rId1"/>
    <p:sldLayoutId id="2147485307" r:id="rId2"/>
    <p:sldLayoutId id="2147485308" r:id="rId3"/>
    <p:sldLayoutId id="2147485309" r:id="rId4"/>
    <p:sldLayoutId id="2147485310" r:id="rId5"/>
    <p:sldLayoutId id="2147485311" r:id="rId6"/>
    <p:sldLayoutId id="2147485312" r:id="rId7"/>
    <p:sldLayoutId id="2147485313" r:id="rId8"/>
    <p:sldLayoutId id="2147485314" r:id="rId9"/>
    <p:sldLayoutId id="2147485315" r:id="rId10"/>
    <p:sldLayoutId id="2147485316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80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8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2.jpeg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T:\Proposed Plan 2\Proposed Plan 2015\Proposed_Plan_Graphics\Photos used\DundeeFlat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31913" y="1246188"/>
            <a:ext cx="6480175" cy="3138487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GB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Enabling growth through housing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578475" y="5646738"/>
            <a:ext cx="3325813" cy="922337"/>
          </a:xfrm>
          <a:prstGeom prst="rect">
            <a:avLst/>
          </a:prstGeom>
          <a:noFill/>
          <a:effectLst>
            <a:outerShdw blurRad="50800" dist="50800" dir="5400000" algn="ctr" rotWithShape="0">
              <a:srgbClr val="11147D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GB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Pam Ewen</a:t>
            </a:r>
          </a:p>
          <a:p>
            <a:pPr>
              <a:defRPr/>
            </a:pPr>
            <a:r>
              <a:rPr lang="en-GB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TAYplan SDPA Manager</a:t>
            </a:r>
          </a:p>
          <a:p>
            <a:pPr>
              <a:defRPr/>
            </a:pPr>
            <a:r>
              <a:rPr lang="en-GB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RTPI Scotland Convenor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58ED5"/>
            </a:gs>
            <a:gs pos="73000">
              <a:srgbClr val="D4DEFF"/>
            </a:gs>
            <a:gs pos="100000">
              <a:srgbClr val="D4DEF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233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58ED5"/>
            </a:gs>
            <a:gs pos="73000">
              <a:srgbClr val="D4DEFF"/>
            </a:gs>
            <a:gs pos="100000">
              <a:srgbClr val="D4DEF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0775" y="15498763"/>
            <a:ext cx="4206875" cy="289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294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58ED5"/>
            </a:gs>
            <a:gs pos="73000">
              <a:srgbClr val="D4DEFF"/>
            </a:gs>
            <a:gs pos="100000">
              <a:srgbClr val="D4DEF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25" y="217488"/>
            <a:ext cx="8902700" cy="544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435" name="TextBox 1"/>
          <p:cNvSpPr txBox="1">
            <a:spLocks noChangeArrowheads="1"/>
          </p:cNvSpPr>
          <p:nvPr/>
        </p:nvSpPr>
        <p:spPr bwMode="auto">
          <a:xfrm>
            <a:off x="514350" y="6211888"/>
            <a:ext cx="77835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1400" b="1">
                <a:latin typeface="Arial" charset="0"/>
              </a:rPr>
              <a:t>Extract from ‘Tayside – Potential for Development, 1970’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58ED5"/>
            </a:gs>
            <a:gs pos="73000">
              <a:srgbClr val="D4DEFF"/>
            </a:gs>
            <a:gs pos="100000">
              <a:srgbClr val="D4DEF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75" y="79375"/>
            <a:ext cx="8669338" cy="624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13" y="6461125"/>
            <a:ext cx="7785100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58ED5"/>
            </a:gs>
            <a:gs pos="73000">
              <a:srgbClr val="D4DEFF"/>
            </a:gs>
            <a:gs pos="100000">
              <a:srgbClr val="D4DEF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51" r="10040"/>
          <a:stretch>
            <a:fillRect/>
          </a:stretch>
        </p:blipFill>
        <p:spPr bwMode="auto">
          <a:xfrm>
            <a:off x="1028700" y="3998913"/>
            <a:ext cx="4608513" cy="285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59"/>
          <a:stretch>
            <a:fillRect/>
          </a:stretch>
        </p:blipFill>
        <p:spPr bwMode="auto">
          <a:xfrm>
            <a:off x="5724525" y="2646363"/>
            <a:ext cx="3419475" cy="421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ular Callout 4"/>
          <p:cNvSpPr/>
          <p:nvPr/>
        </p:nvSpPr>
        <p:spPr>
          <a:xfrm>
            <a:off x="125413" y="3417888"/>
            <a:ext cx="2103437" cy="685800"/>
          </a:xfrm>
          <a:prstGeom prst="wedgeRoundRectCallout">
            <a:avLst>
              <a:gd name="adj1" fmla="val 52655"/>
              <a:gd name="adj2" fmla="val 81419"/>
              <a:gd name="adj3" fmla="val 16667"/>
            </a:avLst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US" sz="12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“Houses have to be built so they are comfortable for families”</a:t>
            </a:r>
          </a:p>
          <a:p>
            <a:pPr algn="ctr">
              <a:defRPr/>
            </a:pPr>
            <a:endParaRPr lang="en-GB" dirty="0"/>
          </a:p>
        </p:txBody>
      </p:sp>
      <p:sp>
        <p:nvSpPr>
          <p:cNvPr id="7" name="Oval Callout 6"/>
          <p:cNvSpPr/>
          <p:nvPr/>
        </p:nvSpPr>
        <p:spPr>
          <a:xfrm>
            <a:off x="3017838" y="2732088"/>
            <a:ext cx="1646237" cy="1371600"/>
          </a:xfrm>
          <a:prstGeom prst="wedgeEllipseCallou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20486" name="TextBox 7"/>
          <p:cNvSpPr txBox="1">
            <a:spLocks noChangeArrowheads="1"/>
          </p:cNvSpPr>
          <p:nvPr/>
        </p:nvSpPr>
        <p:spPr bwMode="auto">
          <a:xfrm>
            <a:off x="3195638" y="2971800"/>
            <a:ext cx="146843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altLang="en-US" sz="1200" b="1" i="1">
                <a:latin typeface="Arial" charset="0"/>
              </a:rPr>
              <a:t>“Need to care for elderly and affordable housing for young people”</a:t>
            </a:r>
          </a:p>
        </p:txBody>
      </p:sp>
      <p:sp>
        <p:nvSpPr>
          <p:cNvPr id="9" name="Cloud Callout 8"/>
          <p:cNvSpPr/>
          <p:nvPr/>
        </p:nvSpPr>
        <p:spPr>
          <a:xfrm rot="827949">
            <a:off x="4406900" y="4051300"/>
            <a:ext cx="1709738" cy="750888"/>
          </a:xfrm>
          <a:prstGeom prst="cloudCallout">
            <a:avLst>
              <a:gd name="adj1" fmla="val -34304"/>
              <a:gd name="adj2" fmla="val 71611"/>
            </a:avLst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20488" name="TextBox 9"/>
          <p:cNvSpPr txBox="1">
            <a:spLocks noChangeArrowheads="1"/>
          </p:cNvSpPr>
          <p:nvPr/>
        </p:nvSpPr>
        <p:spPr bwMode="auto">
          <a:xfrm rot="337761">
            <a:off x="4664075" y="4103688"/>
            <a:ext cx="10604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altLang="en-US" sz="1200" b="1" i="1">
                <a:latin typeface="Arial" charset="0"/>
              </a:rPr>
              <a:t>“Safe &amp; comfortable homes”</a:t>
            </a:r>
          </a:p>
        </p:txBody>
      </p:sp>
      <p:sp>
        <p:nvSpPr>
          <p:cNvPr id="11" name="Cloud Callout 10"/>
          <p:cNvSpPr/>
          <p:nvPr/>
        </p:nvSpPr>
        <p:spPr>
          <a:xfrm rot="20589439">
            <a:off x="1703388" y="1849438"/>
            <a:ext cx="1712912" cy="1314450"/>
          </a:xfrm>
          <a:prstGeom prst="cloudCallout">
            <a:avLst>
              <a:gd name="adj1" fmla="val -19847"/>
              <a:gd name="adj2" fmla="val 197524"/>
            </a:avLst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20490" name="TextBox 11"/>
          <p:cNvSpPr txBox="1">
            <a:spLocks noChangeArrowheads="1"/>
          </p:cNvSpPr>
          <p:nvPr/>
        </p:nvSpPr>
        <p:spPr bwMode="auto">
          <a:xfrm>
            <a:off x="2065338" y="2020888"/>
            <a:ext cx="12414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altLang="en-US" sz="1200" b="1" i="1">
                <a:latin typeface="Arial" charset="0"/>
              </a:rPr>
              <a:t>“Make new housing attractive: no white harling or toy like”</a:t>
            </a:r>
          </a:p>
        </p:txBody>
      </p:sp>
      <p:sp>
        <p:nvSpPr>
          <p:cNvPr id="20491" name="TextBox 12"/>
          <p:cNvSpPr txBox="1">
            <a:spLocks noChangeArrowheads="1"/>
          </p:cNvSpPr>
          <p:nvPr/>
        </p:nvSpPr>
        <p:spPr bwMode="auto">
          <a:xfrm>
            <a:off x="536575" y="263525"/>
            <a:ext cx="84010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altLang="en-US" b="1">
                <a:solidFill>
                  <a:srgbClr val="11147D"/>
                </a:solidFill>
                <a:latin typeface="Arial" charset="0"/>
              </a:rPr>
              <a:t>TAYplan: Engaging with young people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1141413"/>
            <a:ext cx="6102350" cy="423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58ED5"/>
            </a:gs>
            <a:gs pos="73000">
              <a:srgbClr val="D4DEFF"/>
            </a:gs>
            <a:gs pos="100000">
              <a:srgbClr val="D4DEF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0775" y="15498763"/>
            <a:ext cx="4206875" cy="289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525" y="452438"/>
            <a:ext cx="4159250" cy="581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532" name="TextBox 1"/>
          <p:cNvSpPr txBox="1">
            <a:spLocks noChangeArrowheads="1"/>
          </p:cNvSpPr>
          <p:nvPr/>
        </p:nvSpPr>
        <p:spPr bwMode="auto">
          <a:xfrm>
            <a:off x="411163" y="1235075"/>
            <a:ext cx="4424362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altLang="en-US" sz="2400" b="1">
                <a:solidFill>
                  <a:srgbClr val="11147D"/>
                </a:solidFill>
                <a:latin typeface="Arial" charset="0"/>
              </a:rPr>
              <a:t>Community Engagement</a:t>
            </a:r>
          </a:p>
          <a:p>
            <a:endParaRPr lang="en-GB" altLang="en-US" sz="2400" b="1">
              <a:solidFill>
                <a:srgbClr val="11147D"/>
              </a:solidFill>
              <a:latin typeface="Arial" charset="0"/>
            </a:endParaRPr>
          </a:p>
          <a:p>
            <a:r>
              <a:rPr lang="en-GB" altLang="en-US" sz="2400" b="1">
                <a:solidFill>
                  <a:srgbClr val="11147D"/>
                </a:solidFill>
                <a:latin typeface="Arial" charset="0"/>
              </a:rPr>
              <a:t>Land</a:t>
            </a:r>
          </a:p>
          <a:p>
            <a:endParaRPr lang="en-GB" altLang="en-US" sz="2400" b="1">
              <a:solidFill>
                <a:srgbClr val="11147D"/>
              </a:solidFill>
              <a:latin typeface="Arial" charset="0"/>
            </a:endParaRPr>
          </a:p>
          <a:p>
            <a:r>
              <a:rPr lang="en-GB" altLang="en-US" sz="2400" b="1">
                <a:solidFill>
                  <a:srgbClr val="11147D"/>
                </a:solidFill>
                <a:latin typeface="Arial" charset="0"/>
              </a:rPr>
              <a:t>Infrastructure</a:t>
            </a:r>
          </a:p>
          <a:p>
            <a:endParaRPr lang="en-GB" altLang="en-US" sz="2400" b="1">
              <a:solidFill>
                <a:srgbClr val="11147D"/>
              </a:solidFill>
              <a:latin typeface="Arial" charset="0"/>
            </a:endParaRPr>
          </a:p>
          <a:p>
            <a:r>
              <a:rPr lang="en-GB" altLang="en-US" sz="2400" b="1">
                <a:solidFill>
                  <a:srgbClr val="11147D"/>
                </a:solidFill>
                <a:latin typeface="Arial" charset="0"/>
              </a:rPr>
              <a:t>Finance</a:t>
            </a:r>
          </a:p>
          <a:p>
            <a:endParaRPr lang="en-GB" altLang="en-US" sz="2400" b="1">
              <a:solidFill>
                <a:srgbClr val="11147D"/>
              </a:solidFill>
              <a:latin typeface="Arial" charset="0"/>
            </a:endParaRPr>
          </a:p>
          <a:p>
            <a:r>
              <a:rPr lang="en-GB" altLang="en-US" sz="2400" b="1">
                <a:solidFill>
                  <a:srgbClr val="11147D"/>
                </a:solidFill>
                <a:latin typeface="Arial" charset="0"/>
              </a:rPr>
              <a:t>Leadership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58ED5"/>
            </a:gs>
            <a:gs pos="73000">
              <a:srgbClr val="D4DEFF"/>
            </a:gs>
            <a:gs pos="100000">
              <a:srgbClr val="D4DEF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1"/>
          <p:cNvSpPr txBox="1">
            <a:spLocks noChangeArrowheads="1"/>
          </p:cNvSpPr>
          <p:nvPr/>
        </p:nvSpPr>
        <p:spPr bwMode="auto">
          <a:xfrm>
            <a:off x="274638" y="198438"/>
            <a:ext cx="8697912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b="1">
                <a:solidFill>
                  <a:srgbClr val="11147D"/>
                </a:solidFill>
                <a:latin typeface="Arial" charset="0"/>
              </a:rPr>
              <a:t>International glimpses: </a:t>
            </a:r>
          </a:p>
          <a:p>
            <a:pPr algn="ctr"/>
            <a:r>
              <a:rPr lang="en-GB" altLang="en-US" b="1">
                <a:solidFill>
                  <a:srgbClr val="11147D"/>
                </a:solidFill>
                <a:latin typeface="Arial" charset="0"/>
              </a:rPr>
              <a:t>pubic sector enabling growth &amp; new homes</a:t>
            </a:r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38" y="2570163"/>
            <a:ext cx="4367212" cy="364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350" y="1589088"/>
            <a:ext cx="3886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TextBox 4"/>
          <p:cNvSpPr txBox="1">
            <a:spLocks noChangeArrowheads="1"/>
          </p:cNvSpPr>
          <p:nvPr/>
        </p:nvSpPr>
        <p:spPr bwMode="auto">
          <a:xfrm>
            <a:off x="6675438" y="6380163"/>
            <a:ext cx="17033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altLang="en-US" sz="2400" b="1">
                <a:latin typeface="Arial" charset="0"/>
              </a:rPr>
              <a:t>Burnaby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849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" y="0"/>
            <a:ext cx="7820025" cy="682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03" name="TextBox 1"/>
          <p:cNvSpPr txBox="1">
            <a:spLocks noChangeArrowheads="1"/>
          </p:cNvSpPr>
          <p:nvPr/>
        </p:nvSpPr>
        <p:spPr bwMode="auto">
          <a:xfrm>
            <a:off x="3178175" y="263525"/>
            <a:ext cx="2947988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b="1">
                <a:solidFill>
                  <a:srgbClr val="11147D"/>
                </a:solidFill>
                <a:latin typeface="Arial" charset="0"/>
              </a:rPr>
              <a:t>Toronto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207963"/>
            <a:ext cx="8847137" cy="6592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627" name="TextBox 1"/>
          <p:cNvSpPr txBox="1">
            <a:spLocks noChangeArrowheads="1"/>
          </p:cNvSpPr>
          <p:nvPr/>
        </p:nvSpPr>
        <p:spPr bwMode="auto">
          <a:xfrm>
            <a:off x="822325" y="5692775"/>
            <a:ext cx="2481263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altLang="en-US" b="1">
                <a:solidFill>
                  <a:schemeClr val="bg1"/>
                </a:solidFill>
                <a:latin typeface="Arial" charset="0"/>
              </a:rPr>
              <a:t>Boston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58ED5"/>
            </a:gs>
            <a:gs pos="73000">
              <a:srgbClr val="D4DEFF"/>
            </a:gs>
            <a:gs pos="100000">
              <a:srgbClr val="D4DEF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225" y="0"/>
            <a:ext cx="91662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TextBox 1"/>
          <p:cNvSpPr txBox="1">
            <a:spLocks noChangeArrowheads="1"/>
          </p:cNvSpPr>
          <p:nvPr/>
        </p:nvSpPr>
        <p:spPr bwMode="auto">
          <a:xfrm>
            <a:off x="1606550" y="2598738"/>
            <a:ext cx="69088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altLang="en-US" sz="6000" b="1">
                <a:solidFill>
                  <a:schemeClr val="bg1"/>
                </a:solidFill>
                <a:latin typeface="Arial" charset="0"/>
              </a:rPr>
              <a:t>#gamechangers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Box 2"/>
          <p:cNvSpPr txBox="1">
            <a:spLocks noChangeArrowheads="1"/>
          </p:cNvSpPr>
          <p:nvPr/>
        </p:nvSpPr>
        <p:spPr bwMode="auto">
          <a:xfrm>
            <a:off x="709613" y="1098550"/>
            <a:ext cx="8228012" cy="446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en-US" b="1" dirty="0" smtClean="0">
                <a:solidFill>
                  <a:srgbClr val="11147D"/>
                </a:solidFill>
                <a:latin typeface="Arial" charset="0"/>
              </a:rPr>
              <a:t>Emerging lines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GB" altLang="en-US" sz="2800" b="1" dirty="0" smtClean="0">
              <a:solidFill>
                <a:srgbClr val="11147D"/>
              </a:solidFill>
              <a:latin typeface="Arial" charset="0"/>
            </a:endParaRPr>
          </a:p>
          <a:p>
            <a:pPr marL="342900" indent="-342900" eaLnBrk="1" hangingPunct="1">
              <a:spcBef>
                <a:spcPct val="0"/>
              </a:spcBef>
              <a:defRPr/>
            </a:pPr>
            <a:r>
              <a:rPr lang="en-GB" altLang="en-US" sz="2400" b="1" dirty="0" smtClean="0">
                <a:solidFill>
                  <a:srgbClr val="11147D"/>
                </a:solidFill>
                <a:latin typeface="Arial" charset="0"/>
              </a:rPr>
              <a:t>Accept need for planned, sustainable growth</a:t>
            </a:r>
          </a:p>
          <a:p>
            <a:pPr eaLnBrk="1" hangingPunct="1">
              <a:spcBef>
                <a:spcPct val="0"/>
              </a:spcBef>
              <a:buFont typeface="Arial" charset="0"/>
              <a:buNone/>
              <a:defRPr/>
            </a:pPr>
            <a:endParaRPr lang="en-GB" altLang="en-US" sz="2400" b="1" dirty="0" smtClean="0">
              <a:solidFill>
                <a:srgbClr val="11147D"/>
              </a:solidFill>
              <a:latin typeface="Arial" charset="0"/>
            </a:endParaRPr>
          </a:p>
          <a:p>
            <a:pPr marL="342900" indent="-342900" eaLnBrk="1" hangingPunct="1">
              <a:spcBef>
                <a:spcPct val="0"/>
              </a:spcBef>
              <a:defRPr/>
            </a:pPr>
            <a:r>
              <a:rPr lang="en-GB" altLang="en-US" sz="2400" b="1" dirty="0" smtClean="0">
                <a:solidFill>
                  <a:srgbClr val="11147D"/>
                </a:solidFill>
                <a:latin typeface="Arial" charset="0"/>
              </a:rPr>
              <a:t>Role of planning as enabler</a:t>
            </a:r>
          </a:p>
          <a:p>
            <a:pPr eaLnBrk="1" hangingPunct="1">
              <a:spcBef>
                <a:spcPct val="0"/>
              </a:spcBef>
              <a:buFont typeface="Arial" charset="0"/>
              <a:buNone/>
              <a:defRPr/>
            </a:pPr>
            <a:endParaRPr lang="en-GB" altLang="en-US" sz="2400" b="1" dirty="0" smtClean="0">
              <a:solidFill>
                <a:srgbClr val="11147D"/>
              </a:solidFill>
              <a:latin typeface="Arial" charset="0"/>
            </a:endParaRPr>
          </a:p>
          <a:p>
            <a:pPr marL="342900" indent="-342900" eaLnBrk="1" hangingPunct="1">
              <a:spcBef>
                <a:spcPct val="0"/>
              </a:spcBef>
              <a:defRPr/>
            </a:pPr>
            <a:r>
              <a:rPr lang="en-GB" altLang="en-US" sz="2400" b="1" dirty="0" smtClean="0">
                <a:solidFill>
                  <a:srgbClr val="11147D"/>
                </a:solidFill>
                <a:latin typeface="Arial" charset="0"/>
              </a:rPr>
              <a:t>Need to link vision to delivery</a:t>
            </a:r>
          </a:p>
          <a:p>
            <a:pPr eaLnBrk="1" hangingPunct="1">
              <a:spcBef>
                <a:spcPct val="0"/>
              </a:spcBef>
              <a:buFont typeface="Arial" charset="0"/>
              <a:buNone/>
              <a:defRPr/>
            </a:pPr>
            <a:endParaRPr lang="en-GB" altLang="en-US" sz="2400" b="1" dirty="0" smtClean="0">
              <a:solidFill>
                <a:srgbClr val="11147D"/>
              </a:solidFill>
              <a:latin typeface="Arial" charset="0"/>
            </a:endParaRPr>
          </a:p>
          <a:p>
            <a:pPr marL="342900" indent="-342900" eaLnBrk="1" hangingPunct="1">
              <a:spcBef>
                <a:spcPct val="0"/>
              </a:spcBef>
              <a:defRPr/>
            </a:pPr>
            <a:r>
              <a:rPr lang="en-GB" altLang="en-US" sz="2400" b="1" dirty="0" smtClean="0">
                <a:solidFill>
                  <a:srgbClr val="11147D"/>
                </a:solidFill>
                <a:latin typeface="Arial" charset="0"/>
              </a:rPr>
              <a:t>Need to better link development and infrastructure</a:t>
            </a:r>
          </a:p>
          <a:p>
            <a:pPr marL="342900" indent="-342900" eaLnBrk="1" hangingPunct="1">
              <a:spcBef>
                <a:spcPct val="0"/>
              </a:spcBef>
              <a:defRPr/>
            </a:pPr>
            <a:endParaRPr lang="en-GB" altLang="en-US" sz="2800" b="1" dirty="0" smtClean="0">
              <a:solidFill>
                <a:srgbClr val="11147D"/>
              </a:solidFill>
              <a:latin typeface="Arial" charset="0"/>
            </a:endParaRPr>
          </a:p>
          <a:p>
            <a:pPr marL="342900" indent="-342900" eaLnBrk="1" hangingPunct="1">
              <a:spcBef>
                <a:spcPct val="0"/>
              </a:spcBef>
              <a:defRPr/>
            </a:pPr>
            <a:endParaRPr lang="en-GB" altLang="en-US" sz="2800" b="1" dirty="0" smtClean="0">
              <a:solidFill>
                <a:srgbClr val="11147D"/>
              </a:solidFill>
              <a:latin typeface="Arial" charset="0"/>
            </a:endParaRPr>
          </a:p>
        </p:txBody>
      </p:sp>
      <p:pic>
        <p:nvPicPr>
          <p:cNvPr id="2867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38" y="247650"/>
            <a:ext cx="2589212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Box 2"/>
          <p:cNvSpPr txBox="1">
            <a:spLocks noChangeArrowheads="1"/>
          </p:cNvSpPr>
          <p:nvPr/>
        </p:nvSpPr>
        <p:spPr bwMode="auto">
          <a:xfrm>
            <a:off x="446088" y="881063"/>
            <a:ext cx="8494712" cy="550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en-US" b="1" dirty="0" smtClean="0">
                <a:solidFill>
                  <a:srgbClr val="11147D"/>
                </a:solidFill>
                <a:latin typeface="Arial" charset="0"/>
              </a:rPr>
              <a:t>Challenges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GB" altLang="en-US" sz="2800" b="1" dirty="0" smtClean="0">
              <a:solidFill>
                <a:srgbClr val="11147D"/>
              </a:solidFill>
              <a:latin typeface="Arial" charset="0"/>
            </a:endParaRPr>
          </a:p>
          <a:p>
            <a:pPr marL="1085850" lvl="1" indent="-342900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sz="2400" b="1" dirty="0" smtClean="0">
                <a:solidFill>
                  <a:srgbClr val="11147D"/>
                </a:solidFill>
                <a:latin typeface="Arial" charset="0"/>
              </a:rPr>
              <a:t>Planning being seen as a barrier</a:t>
            </a:r>
          </a:p>
          <a:p>
            <a:pPr marL="1085850" lvl="1" indent="-342900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GB" altLang="en-US" sz="2400" b="1" dirty="0" smtClean="0">
              <a:solidFill>
                <a:srgbClr val="11147D"/>
              </a:solidFill>
              <a:latin typeface="Arial" charset="0"/>
            </a:endParaRPr>
          </a:p>
          <a:p>
            <a:pPr marL="1085850" lvl="1" indent="-342900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sz="2400" b="1" dirty="0" smtClean="0">
                <a:solidFill>
                  <a:srgbClr val="11147D"/>
                </a:solidFill>
                <a:latin typeface="Arial" charset="0"/>
              </a:rPr>
              <a:t>Effective land supply debate</a:t>
            </a:r>
          </a:p>
          <a:p>
            <a:pPr marL="1085850" lvl="1" indent="-342900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GB" altLang="en-US" sz="2400" b="1" dirty="0" smtClean="0">
              <a:solidFill>
                <a:srgbClr val="11147D"/>
              </a:solidFill>
              <a:latin typeface="Arial" charset="0"/>
            </a:endParaRPr>
          </a:p>
          <a:p>
            <a:pPr marL="1085850" lvl="1" indent="-342900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sz="2400" b="1" dirty="0" smtClean="0">
                <a:solidFill>
                  <a:srgbClr val="11147D"/>
                </a:solidFill>
                <a:latin typeface="Arial" charset="0"/>
              </a:rPr>
              <a:t>NIMBYism</a:t>
            </a:r>
          </a:p>
          <a:p>
            <a:pPr marL="1085850" lvl="1" indent="-342900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GB" altLang="en-US" sz="2400" b="1" dirty="0" smtClean="0">
              <a:solidFill>
                <a:srgbClr val="11147D"/>
              </a:solidFill>
              <a:latin typeface="Arial" charset="0"/>
            </a:endParaRPr>
          </a:p>
          <a:p>
            <a:pPr marL="1085850" lvl="1" indent="-342900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sz="2400" b="1" dirty="0" smtClean="0">
                <a:solidFill>
                  <a:srgbClr val="11147D"/>
                </a:solidFill>
                <a:latin typeface="Arial" charset="0"/>
              </a:rPr>
              <a:t>3</a:t>
            </a:r>
            <a:r>
              <a:rPr lang="en-GB" altLang="en-US" sz="2400" b="1" baseline="30000" dirty="0" smtClean="0">
                <a:solidFill>
                  <a:srgbClr val="11147D"/>
                </a:solidFill>
                <a:latin typeface="Arial" charset="0"/>
              </a:rPr>
              <a:t>rd</a:t>
            </a:r>
            <a:r>
              <a:rPr lang="en-GB" altLang="en-US" sz="2400" b="1" dirty="0" smtClean="0">
                <a:solidFill>
                  <a:srgbClr val="11147D"/>
                </a:solidFill>
                <a:latin typeface="Arial" charset="0"/>
              </a:rPr>
              <a:t> Party Rights of Appeal</a:t>
            </a:r>
          </a:p>
          <a:p>
            <a:pPr marL="1085850" lvl="1" indent="-342900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GB" altLang="en-US" sz="2400" b="1" dirty="0" smtClean="0">
              <a:solidFill>
                <a:srgbClr val="11147D"/>
              </a:solidFill>
              <a:latin typeface="Arial" charset="0"/>
            </a:endParaRPr>
          </a:p>
          <a:p>
            <a:pPr marL="1085850" lvl="1" indent="-342900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sz="2400" b="1" dirty="0" smtClean="0">
                <a:solidFill>
                  <a:srgbClr val="11147D"/>
                </a:solidFill>
                <a:latin typeface="Arial" charset="0"/>
              </a:rPr>
              <a:t>Resources and performance </a:t>
            </a:r>
          </a:p>
          <a:p>
            <a:pPr marL="1085850" lvl="1" indent="-342900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GB" altLang="en-US" sz="2400" b="1" dirty="0" smtClean="0">
              <a:solidFill>
                <a:srgbClr val="11147D"/>
              </a:solidFill>
              <a:latin typeface="Arial" charset="0"/>
            </a:endParaRPr>
          </a:p>
          <a:p>
            <a:pPr marL="1085850" lvl="1" indent="-342900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sz="2400" b="1" dirty="0" smtClean="0">
                <a:solidFill>
                  <a:srgbClr val="11147D"/>
                </a:solidFill>
                <a:latin typeface="Arial" charset="0"/>
              </a:rPr>
              <a:t>Public service reform</a:t>
            </a:r>
          </a:p>
          <a:p>
            <a:pPr marL="342900" indent="-342900" eaLnBrk="1" hangingPunct="1">
              <a:spcBef>
                <a:spcPct val="0"/>
              </a:spcBef>
              <a:defRPr/>
            </a:pPr>
            <a:endParaRPr lang="en-GB" altLang="en-US" sz="2800" b="1" dirty="0" smtClean="0">
              <a:latin typeface="Arial" charset="0"/>
            </a:endParaRPr>
          </a:p>
        </p:txBody>
      </p:sp>
      <p:pic>
        <p:nvPicPr>
          <p:cNvPr id="2969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38" y="247650"/>
            <a:ext cx="2589212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8" descr="?attid=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9850"/>
            <a:ext cx="9144000" cy="692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TextBox 2"/>
          <p:cNvSpPr txBox="1">
            <a:spLocks noChangeArrowheads="1"/>
          </p:cNvSpPr>
          <p:nvPr/>
        </p:nvSpPr>
        <p:spPr bwMode="auto">
          <a:xfrm>
            <a:off x="1957388" y="2079625"/>
            <a:ext cx="530225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5400" b="1">
                <a:solidFill>
                  <a:srgbClr val="FFFFFF"/>
                </a:solidFill>
                <a:latin typeface="Arial" charset="0"/>
              </a:rPr>
              <a:t>Delivering</a:t>
            </a:r>
          </a:p>
          <a:p>
            <a:pPr algn="ctr"/>
            <a:r>
              <a:rPr lang="en-GB" altLang="en-US" sz="5400" b="1">
                <a:solidFill>
                  <a:srgbClr val="FFFFFF"/>
                </a:solidFill>
                <a:latin typeface="Arial" charset="0"/>
              </a:rPr>
              <a:t>Homes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Box 2"/>
          <p:cNvSpPr txBox="1">
            <a:spLocks noChangeArrowheads="1"/>
          </p:cNvSpPr>
          <p:nvPr/>
        </p:nvSpPr>
        <p:spPr bwMode="auto">
          <a:xfrm>
            <a:off x="539750" y="1693863"/>
            <a:ext cx="7866063" cy="273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Font typeface="Arial" charset="0"/>
              <a:buNone/>
              <a:defRPr/>
            </a:pPr>
            <a:endParaRPr lang="en-GB" altLang="en-US" sz="2800" b="1" dirty="0" smtClean="0">
              <a:latin typeface="Arial" charset="0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en-GB" altLang="en-US" sz="2400" b="1" dirty="0" smtClean="0">
                <a:solidFill>
                  <a:srgbClr val="11147D"/>
                </a:solidFill>
                <a:latin typeface="Arial" charset="0"/>
              </a:rPr>
              <a:t>Upfront funding, infrastructure and land assembly</a:t>
            </a:r>
          </a:p>
          <a:p>
            <a:pPr eaLnBrk="1" hangingPunct="1">
              <a:spcBef>
                <a:spcPct val="0"/>
              </a:spcBef>
              <a:defRPr/>
            </a:pPr>
            <a:endParaRPr lang="en-GB" altLang="en-US" sz="2400" b="1" dirty="0" smtClean="0">
              <a:solidFill>
                <a:srgbClr val="11147D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en-GB" altLang="en-US" sz="2400" b="1" dirty="0" smtClean="0">
                <a:solidFill>
                  <a:srgbClr val="11147D"/>
                </a:solidFill>
                <a:latin typeface="Arial" charset="0"/>
              </a:rPr>
              <a:t>More proactive role for NPF on development and infrastructure</a:t>
            </a:r>
          </a:p>
          <a:p>
            <a:pPr eaLnBrk="1" hangingPunct="1">
              <a:spcBef>
                <a:spcPct val="0"/>
              </a:spcBef>
              <a:defRPr/>
            </a:pPr>
            <a:endParaRPr lang="en-GB" altLang="en-US" sz="2400" b="1" dirty="0" smtClean="0">
              <a:solidFill>
                <a:srgbClr val="11147D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en-GB" altLang="en-US" sz="2400" b="1" dirty="0" smtClean="0">
                <a:solidFill>
                  <a:srgbClr val="11147D"/>
                </a:solidFill>
                <a:latin typeface="Arial" charset="0"/>
              </a:rPr>
              <a:t>Promote private Rented Sector through planning</a:t>
            </a:r>
          </a:p>
        </p:txBody>
      </p:sp>
      <p:pic>
        <p:nvPicPr>
          <p:cNvPr id="3174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38" y="247650"/>
            <a:ext cx="2589212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38" y="247650"/>
            <a:ext cx="2589212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TextBox 2"/>
          <p:cNvSpPr txBox="1">
            <a:spLocks noChangeArrowheads="1"/>
          </p:cNvSpPr>
          <p:nvPr/>
        </p:nvSpPr>
        <p:spPr bwMode="auto">
          <a:xfrm>
            <a:off x="1920875" y="2136775"/>
            <a:ext cx="5302250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5400" b="1">
                <a:solidFill>
                  <a:srgbClr val="FFFFFF"/>
                </a:solidFill>
                <a:latin typeface="Arial" charset="0"/>
              </a:rPr>
              <a:t>Effective Planning Processes</a:t>
            </a:r>
          </a:p>
        </p:txBody>
      </p:sp>
      <p:sp>
        <p:nvSpPr>
          <p:cNvPr id="32772" name="TextBox 2"/>
          <p:cNvSpPr txBox="1">
            <a:spLocks noChangeArrowheads="1"/>
          </p:cNvSpPr>
          <p:nvPr/>
        </p:nvSpPr>
        <p:spPr bwMode="auto">
          <a:xfrm>
            <a:off x="1957388" y="2079625"/>
            <a:ext cx="5302250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5400" b="1">
                <a:solidFill>
                  <a:srgbClr val="FFFFFF"/>
                </a:solidFill>
                <a:latin typeface="Arial" charset="0"/>
              </a:rPr>
              <a:t>Effective Planning Processes</a:t>
            </a:r>
          </a:p>
        </p:txBody>
      </p:sp>
      <p:pic>
        <p:nvPicPr>
          <p:cNvPr id="9" name="Picture 2" descr="P:\RTPI Branding\RTPI Image library\RTPI Image 7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464040" cy="7489584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774" name="TextBox 2"/>
          <p:cNvSpPr txBox="1">
            <a:spLocks noChangeArrowheads="1"/>
          </p:cNvSpPr>
          <p:nvPr/>
        </p:nvSpPr>
        <p:spPr bwMode="auto">
          <a:xfrm>
            <a:off x="2081213" y="2157413"/>
            <a:ext cx="5302250" cy="258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5400" b="1">
                <a:solidFill>
                  <a:srgbClr val="FFFFFF"/>
                </a:solidFill>
                <a:latin typeface="Arial" charset="0"/>
              </a:rPr>
              <a:t>Effective Planning Processes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Box 2"/>
          <p:cNvSpPr txBox="1">
            <a:spLocks noChangeArrowheads="1"/>
          </p:cNvSpPr>
          <p:nvPr/>
        </p:nvSpPr>
        <p:spPr bwMode="auto">
          <a:xfrm>
            <a:off x="709613" y="1076325"/>
            <a:ext cx="7866062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Font typeface="Arial" charset="0"/>
              <a:buNone/>
              <a:defRPr/>
            </a:pPr>
            <a:endParaRPr lang="en-GB" altLang="en-US" sz="2800" b="1" dirty="0" smtClean="0">
              <a:latin typeface="Arial" charset="0"/>
            </a:endParaRPr>
          </a:p>
          <a:p>
            <a:pPr marL="0" indent="0" eaLnBrk="1" hangingPunct="1">
              <a:spcBef>
                <a:spcPct val="0"/>
              </a:spcBef>
              <a:buFont typeface="Arial" charset="0"/>
              <a:buNone/>
              <a:defRPr/>
            </a:pPr>
            <a:endParaRPr lang="en-GB" altLang="en-US" sz="2800" b="1" dirty="0" smtClean="0">
              <a:solidFill>
                <a:srgbClr val="181CB2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en-GB" altLang="en-US" sz="2400" b="1" dirty="0" smtClean="0">
                <a:solidFill>
                  <a:srgbClr val="11147D"/>
                </a:solidFill>
                <a:latin typeface="Arial" charset="0"/>
              </a:rPr>
              <a:t>Remove penalty clause and replace with incentive system</a:t>
            </a:r>
          </a:p>
          <a:p>
            <a:pPr eaLnBrk="1" hangingPunct="1">
              <a:spcBef>
                <a:spcPct val="0"/>
              </a:spcBef>
              <a:defRPr/>
            </a:pPr>
            <a:endParaRPr lang="en-GB" altLang="en-US" sz="2400" b="1" dirty="0" smtClean="0">
              <a:solidFill>
                <a:srgbClr val="11147D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en-GB" altLang="en-US" sz="2400" b="1" dirty="0" smtClean="0">
                <a:solidFill>
                  <a:srgbClr val="11147D"/>
                </a:solidFill>
                <a:latin typeface="Arial" charset="0"/>
              </a:rPr>
              <a:t>Declutter planning processes and procedures</a:t>
            </a:r>
          </a:p>
          <a:p>
            <a:pPr eaLnBrk="1" hangingPunct="1">
              <a:spcBef>
                <a:spcPct val="0"/>
              </a:spcBef>
              <a:defRPr/>
            </a:pPr>
            <a:endParaRPr lang="en-GB" altLang="en-US" sz="2400" b="1" dirty="0" smtClean="0">
              <a:solidFill>
                <a:srgbClr val="11147D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en-GB" altLang="en-US" sz="2400" b="1" dirty="0" smtClean="0">
                <a:solidFill>
                  <a:srgbClr val="11147D"/>
                </a:solidFill>
                <a:latin typeface="Arial" charset="0"/>
              </a:rPr>
              <a:t>Upstream community engagement</a:t>
            </a:r>
          </a:p>
          <a:p>
            <a:pPr eaLnBrk="1" hangingPunct="1">
              <a:spcBef>
                <a:spcPct val="0"/>
              </a:spcBef>
              <a:defRPr/>
            </a:pPr>
            <a:endParaRPr lang="en-GB" altLang="en-US" sz="2800" b="1" dirty="0" smtClean="0">
              <a:latin typeface="Arial" charset="0"/>
            </a:endParaRPr>
          </a:p>
        </p:txBody>
      </p:sp>
      <p:pic>
        <p:nvPicPr>
          <p:cNvPr id="3379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38" y="247650"/>
            <a:ext cx="2589212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0038" y="-223838"/>
            <a:ext cx="9744076" cy="730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TextBox 2"/>
          <p:cNvSpPr txBox="1">
            <a:spLocks noChangeArrowheads="1"/>
          </p:cNvSpPr>
          <p:nvPr/>
        </p:nvSpPr>
        <p:spPr bwMode="auto">
          <a:xfrm>
            <a:off x="1920875" y="2398713"/>
            <a:ext cx="5302250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en-US" sz="5400" b="1">
                <a:solidFill>
                  <a:schemeClr val="bg1"/>
                </a:solidFill>
                <a:latin typeface="Arial" charset="0"/>
              </a:rPr>
              <a:t>Importance of Place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Box 2"/>
          <p:cNvSpPr txBox="1">
            <a:spLocks noChangeArrowheads="1"/>
          </p:cNvSpPr>
          <p:nvPr/>
        </p:nvSpPr>
        <p:spPr bwMode="auto">
          <a:xfrm>
            <a:off x="709613" y="1430338"/>
            <a:ext cx="7866062" cy="323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endParaRPr lang="en-GB" altLang="en-US" sz="2800" b="1" dirty="0" smtClean="0">
              <a:latin typeface="Arial" charset="0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en-GB" altLang="en-US" sz="2400" b="1" dirty="0" smtClean="0">
                <a:solidFill>
                  <a:srgbClr val="11147D"/>
                </a:solidFill>
                <a:latin typeface="Arial" charset="0"/>
              </a:rPr>
              <a:t>Planning and community planning link, planning as corporate service and preventative spend</a:t>
            </a:r>
          </a:p>
          <a:p>
            <a:pPr eaLnBrk="1" hangingPunct="1">
              <a:spcBef>
                <a:spcPct val="0"/>
              </a:spcBef>
              <a:defRPr/>
            </a:pPr>
            <a:endParaRPr lang="en-GB" altLang="en-US" sz="2400" b="1" dirty="0" smtClean="0">
              <a:solidFill>
                <a:srgbClr val="11147D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en-GB" altLang="en-US" sz="2400" b="1" dirty="0" smtClean="0">
                <a:solidFill>
                  <a:srgbClr val="11147D"/>
                </a:solidFill>
                <a:latin typeface="Arial" charset="0"/>
              </a:rPr>
              <a:t>Cabinet Secretary for Places</a:t>
            </a:r>
          </a:p>
          <a:p>
            <a:pPr eaLnBrk="1" hangingPunct="1">
              <a:spcBef>
                <a:spcPct val="0"/>
              </a:spcBef>
              <a:defRPr/>
            </a:pPr>
            <a:endParaRPr lang="en-GB" altLang="en-US" sz="2400" b="1" dirty="0" smtClean="0">
              <a:solidFill>
                <a:srgbClr val="11147D"/>
              </a:solidFill>
              <a:latin typeface="Arial" charset="0"/>
            </a:endParaRPr>
          </a:p>
          <a:p>
            <a:pPr marL="0" indent="0" eaLnBrk="1" hangingPunct="1">
              <a:spcBef>
                <a:spcPct val="0"/>
              </a:spcBef>
              <a:buFont typeface="Arial" charset="0"/>
              <a:buNone/>
              <a:defRPr/>
            </a:pPr>
            <a:endParaRPr lang="en-GB" altLang="en-US" sz="2800" b="1" dirty="0" smtClean="0">
              <a:latin typeface="Arial" charset="0"/>
            </a:endParaRPr>
          </a:p>
          <a:p>
            <a:pPr eaLnBrk="1" hangingPunct="1">
              <a:spcBef>
                <a:spcPct val="0"/>
              </a:spcBef>
              <a:defRPr/>
            </a:pPr>
            <a:endParaRPr lang="en-GB" altLang="en-US" sz="2800" b="1" dirty="0" smtClean="0">
              <a:latin typeface="Arial" charset="0"/>
            </a:endParaRPr>
          </a:p>
        </p:txBody>
      </p:sp>
      <p:pic>
        <p:nvPicPr>
          <p:cNvPr id="3584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38" y="247650"/>
            <a:ext cx="2589212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58ED5"/>
            </a:gs>
            <a:gs pos="73000">
              <a:srgbClr val="D4DEFF"/>
            </a:gs>
            <a:gs pos="100000">
              <a:srgbClr val="D4DEF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938" y="365125"/>
            <a:ext cx="8401050" cy="5632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endParaRPr lang="en-GB" sz="1200" dirty="0">
              <a:solidFill>
                <a:srgbClr val="11147D"/>
              </a:solidFill>
              <a:latin typeface="Arial" pitchFamily="34" charset="0"/>
            </a:endParaRPr>
          </a:p>
          <a:p>
            <a:pPr>
              <a:defRPr/>
            </a:pPr>
            <a:endParaRPr lang="en-GB" sz="1200" dirty="0">
              <a:solidFill>
                <a:srgbClr val="11147D"/>
              </a:solidFill>
              <a:latin typeface="Arial" pitchFamily="34" charset="0"/>
            </a:endParaRPr>
          </a:p>
          <a:p>
            <a:pPr>
              <a:defRPr/>
            </a:pPr>
            <a:endParaRPr lang="en-GB" sz="1200" dirty="0">
              <a:solidFill>
                <a:srgbClr val="11147D"/>
              </a:solidFill>
              <a:latin typeface="Arial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en-GB" sz="2000" b="1" dirty="0">
              <a:solidFill>
                <a:srgbClr val="11147D"/>
              </a:solidFill>
              <a:latin typeface="Arial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GB" sz="2000" b="1" dirty="0">
                <a:solidFill>
                  <a:srgbClr val="11147D"/>
                </a:solidFill>
                <a:latin typeface="Arial" pitchFamily="34" charset="0"/>
              </a:rPr>
              <a:t>Evidencing whether a site is </a:t>
            </a:r>
            <a:r>
              <a:rPr lang="en-GB" sz="2000" b="1" i="1" dirty="0">
                <a:solidFill>
                  <a:srgbClr val="11147D"/>
                </a:solidFill>
                <a:latin typeface="Arial" pitchFamily="34" charset="0"/>
              </a:rPr>
              <a:t>effective</a:t>
            </a:r>
            <a:r>
              <a:rPr lang="en-GB" sz="2000" b="1" dirty="0">
                <a:solidFill>
                  <a:srgbClr val="11147D"/>
                </a:solidFill>
                <a:latin typeface="Arial" pitchFamily="34" charset="0"/>
              </a:rPr>
              <a:t> and when it is </a:t>
            </a:r>
            <a:r>
              <a:rPr lang="en-GB" sz="2000" b="1" i="1" dirty="0">
                <a:solidFill>
                  <a:srgbClr val="11147D"/>
                </a:solidFill>
                <a:latin typeface="Arial" pitchFamily="34" charset="0"/>
              </a:rPr>
              <a:t>deliverable</a:t>
            </a:r>
            <a:r>
              <a:rPr lang="en-GB" sz="2000" b="1" dirty="0">
                <a:solidFill>
                  <a:srgbClr val="11147D"/>
                </a:solidFill>
                <a:latin typeface="Arial" pitchFamily="34" charset="0"/>
              </a:rPr>
              <a:t> could be a requirement on the site/land promoter – not the Planning Authority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en-GB" sz="2000" b="1" dirty="0">
              <a:solidFill>
                <a:srgbClr val="11147D"/>
              </a:solidFill>
              <a:latin typeface="Arial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GB" sz="2000" b="1" dirty="0">
                <a:solidFill>
                  <a:srgbClr val="11147D"/>
                </a:solidFill>
                <a:latin typeface="Arial" pitchFamily="34" charset="0"/>
              </a:rPr>
              <a:t>Let’s have a discussion on whether Housing Supply Targets could be set in the NPF at Local Authority level  - explore the benefits and risks</a:t>
            </a:r>
          </a:p>
          <a:p>
            <a:pPr>
              <a:defRPr/>
            </a:pPr>
            <a:endParaRPr lang="en-GB" sz="2000" b="1" dirty="0">
              <a:solidFill>
                <a:srgbClr val="11147D"/>
              </a:solidFill>
              <a:latin typeface="Arial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GB" sz="2000" b="1" dirty="0">
                <a:solidFill>
                  <a:srgbClr val="11147D"/>
                </a:solidFill>
                <a:latin typeface="Arial" pitchFamily="34" charset="0"/>
              </a:rPr>
              <a:t>Re-think Housing Needs &amp; Demand Assessments (HNDAs) </a:t>
            </a:r>
          </a:p>
          <a:p>
            <a:pPr>
              <a:defRPr/>
            </a:pPr>
            <a:endParaRPr lang="en-GB" sz="2000" b="1" dirty="0">
              <a:solidFill>
                <a:srgbClr val="11147D"/>
              </a:solidFill>
              <a:latin typeface="Arial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GB" sz="2000" b="1" dirty="0">
                <a:solidFill>
                  <a:srgbClr val="11147D"/>
                </a:solidFill>
                <a:latin typeface="Arial" pitchFamily="34" charset="0"/>
              </a:rPr>
              <a:t>The public sector need to start building more homes, better aligning land and property assets</a:t>
            </a:r>
          </a:p>
          <a:p>
            <a:pPr>
              <a:defRPr/>
            </a:pPr>
            <a:endParaRPr lang="en-GB" sz="2000" b="1" dirty="0">
              <a:solidFill>
                <a:srgbClr val="11147D"/>
              </a:solidFill>
              <a:latin typeface="Arial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GB" sz="2000" b="1" dirty="0">
                <a:solidFill>
                  <a:srgbClr val="11147D"/>
                </a:solidFill>
                <a:latin typeface="Arial" pitchFamily="34" charset="0"/>
              </a:rPr>
              <a:t>Greater leadership and visioning to create great places</a:t>
            </a:r>
          </a:p>
          <a:p>
            <a:pPr>
              <a:defRPr/>
            </a:pPr>
            <a:endParaRPr lang="en-GB" sz="1200" dirty="0">
              <a:solidFill>
                <a:prstClr val="black"/>
              </a:solidFill>
              <a:latin typeface="Arial" pitchFamily="34" charset="0"/>
            </a:endParaRPr>
          </a:p>
          <a:p>
            <a:pPr>
              <a:defRPr/>
            </a:pPr>
            <a:endParaRPr lang="en-GB" sz="12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6867" name="TextBox 2"/>
          <p:cNvSpPr txBox="1">
            <a:spLocks noChangeArrowheads="1"/>
          </p:cNvSpPr>
          <p:nvPr/>
        </p:nvSpPr>
        <p:spPr bwMode="auto">
          <a:xfrm>
            <a:off x="708025" y="136525"/>
            <a:ext cx="7442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altLang="en-US" b="1">
                <a:solidFill>
                  <a:srgbClr val="11147D"/>
                </a:solidFill>
                <a:latin typeface="Arial" charset="0"/>
              </a:rPr>
              <a:t>Additional personal thoughts….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58ED5"/>
            </a:gs>
            <a:gs pos="73000">
              <a:srgbClr val="D4DEFF"/>
            </a:gs>
            <a:gs pos="100000">
              <a:srgbClr val="D4DEF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891" name="TextBox 1"/>
          <p:cNvSpPr txBox="1">
            <a:spLocks noChangeArrowheads="1"/>
          </p:cNvSpPr>
          <p:nvPr/>
        </p:nvSpPr>
        <p:spPr bwMode="auto">
          <a:xfrm>
            <a:off x="5921375" y="6115050"/>
            <a:ext cx="299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altLang="en-US" sz="1400" b="1">
                <a:latin typeface="Arial" charset="0"/>
              </a:rPr>
              <a:t>RTPI, Planning Horizons Paper: Thinking Spatially,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70C0"/>
            </a:gs>
            <a:gs pos="13000">
              <a:srgbClr val="0070C0"/>
            </a:gs>
            <a:gs pos="25999">
              <a:srgbClr val="0070C0"/>
            </a:gs>
            <a:gs pos="100000">
              <a:srgbClr val="0070C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2863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loud Callout 2"/>
          <p:cNvSpPr/>
          <p:nvPr/>
        </p:nvSpPr>
        <p:spPr>
          <a:xfrm rot="21153907">
            <a:off x="3005138" y="125413"/>
            <a:ext cx="2024062" cy="1504950"/>
          </a:xfrm>
          <a:prstGeom prst="cloudCallout">
            <a:avLst>
              <a:gd name="adj1" fmla="val -27310"/>
              <a:gd name="adj2" fmla="val 70555"/>
            </a:avLst>
          </a:prstGeom>
          <a:gradFill>
            <a:gsLst>
              <a:gs pos="100000">
                <a:schemeClr val="bg1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4" name="Oval Callout 3"/>
          <p:cNvSpPr/>
          <p:nvPr/>
        </p:nvSpPr>
        <p:spPr>
          <a:xfrm rot="4143636">
            <a:off x="5818982" y="2794794"/>
            <a:ext cx="1193800" cy="1595437"/>
          </a:xfrm>
          <a:prstGeom prst="wedgeEllipseCallout">
            <a:avLst>
              <a:gd name="adj1" fmla="val -1083"/>
              <a:gd name="adj2" fmla="val 71990"/>
            </a:avLst>
          </a:prstGeom>
          <a:gradFill>
            <a:gsLst>
              <a:gs pos="100000">
                <a:schemeClr val="bg1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5" name="Oval Callout 4"/>
          <p:cNvSpPr/>
          <p:nvPr/>
        </p:nvSpPr>
        <p:spPr>
          <a:xfrm rot="17121479">
            <a:off x="1739107" y="2401094"/>
            <a:ext cx="1423987" cy="1908175"/>
          </a:xfrm>
          <a:prstGeom prst="wedgeEllipseCallout">
            <a:avLst>
              <a:gd name="adj1" fmla="val -12043"/>
              <a:gd name="adj2" fmla="val 65115"/>
            </a:avLst>
          </a:prstGeom>
          <a:gradFill>
            <a:gsLst>
              <a:gs pos="100000">
                <a:schemeClr val="bg1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38918" name="TextBox 1"/>
          <p:cNvSpPr txBox="1">
            <a:spLocks noChangeArrowheads="1"/>
          </p:cNvSpPr>
          <p:nvPr/>
        </p:nvSpPr>
        <p:spPr bwMode="auto">
          <a:xfrm>
            <a:off x="3222625" y="993775"/>
            <a:ext cx="12239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n-GB" altLang="en-US" sz="900">
              <a:latin typeface="Arial" charset="0"/>
            </a:endParaRPr>
          </a:p>
        </p:txBody>
      </p:sp>
      <p:sp>
        <p:nvSpPr>
          <p:cNvPr id="38919" name="TextBox 1"/>
          <p:cNvSpPr txBox="1">
            <a:spLocks noChangeArrowheads="1"/>
          </p:cNvSpPr>
          <p:nvPr/>
        </p:nvSpPr>
        <p:spPr bwMode="auto">
          <a:xfrm>
            <a:off x="1050925" y="6199188"/>
            <a:ext cx="76581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altLang="en-US">
                <a:solidFill>
                  <a:schemeClr val="bg1"/>
                </a:solidFill>
                <a:latin typeface="Arial" charset="0"/>
              </a:rPr>
              <a:t>@tayplan                      @convenorRTPIs</a:t>
            </a:r>
          </a:p>
        </p:txBody>
      </p:sp>
      <p:sp>
        <p:nvSpPr>
          <p:cNvPr id="38920" name="TextBox 1"/>
          <p:cNvSpPr txBox="1">
            <a:spLocks noChangeArrowheads="1"/>
          </p:cNvSpPr>
          <p:nvPr/>
        </p:nvSpPr>
        <p:spPr bwMode="auto">
          <a:xfrm rot="-725888">
            <a:off x="3222625" y="490538"/>
            <a:ext cx="165735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altLang="en-US" sz="1400" b="1">
                <a:latin typeface="Arial" charset="0"/>
              </a:rPr>
              <a:t>I’m alright, I have my self-built home</a:t>
            </a:r>
          </a:p>
        </p:txBody>
      </p:sp>
      <p:sp>
        <p:nvSpPr>
          <p:cNvPr id="38921" name="TextBox 5"/>
          <p:cNvSpPr txBox="1">
            <a:spLocks noChangeArrowheads="1"/>
          </p:cNvSpPr>
          <p:nvPr/>
        </p:nvSpPr>
        <p:spPr bwMode="auto">
          <a:xfrm rot="-875458">
            <a:off x="5799138" y="3224213"/>
            <a:ext cx="1355725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altLang="en-US" sz="1400" b="1">
                <a:latin typeface="Arial" charset="0"/>
              </a:rPr>
              <a:t>Hey, Greeney, where will we get a home?</a:t>
            </a:r>
          </a:p>
        </p:txBody>
      </p:sp>
      <p:sp>
        <p:nvSpPr>
          <p:cNvPr id="38922" name="TextBox 6"/>
          <p:cNvSpPr txBox="1">
            <a:spLocks noChangeArrowheads="1"/>
          </p:cNvSpPr>
          <p:nvPr/>
        </p:nvSpPr>
        <p:spPr bwMode="auto">
          <a:xfrm rot="524184">
            <a:off x="1600200" y="2790825"/>
            <a:ext cx="1703388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altLang="en-US" sz="1400" b="1">
                <a:latin typeface="Arial" charset="0"/>
              </a:rPr>
              <a:t>Chill...the heads of planning are just along in The George working it                    	all out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20" grpId="0"/>
      <p:bldP spid="38921" grpId="0"/>
      <p:bldP spid="38922" grpId="0"/>
    </p:bldLst>
  </p:timing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3200" dirty="0" smtClean="0">
            <a:latin typeface="Arial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3200" dirty="0" smtClean="0">
            <a:latin typeface="Arial" pitchFamily="34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3200" dirty="0" smtClean="0">
            <a:latin typeface="Arial" pitchFamily="34" charset="0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1_Elemental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3200" dirty="0" smtClean="0">
            <a:latin typeface="Arial" pitchFamily="34" charset="0"/>
          </a:defRPr>
        </a:defPPr>
      </a:lstStyle>
    </a:txDef>
  </a:objectDefaults>
  <a:extraClrSchemeLst/>
</a:theme>
</file>

<file path=ppt/theme/theme6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3200" dirty="0" smtClean="0">
            <a:latin typeface="Arial" pitchFamily="34" charset="0"/>
          </a:defRPr>
        </a:defPPr>
      </a:lstStyle>
    </a:txDef>
  </a:objectDefaults>
  <a:extraClrSchemeLst/>
</a:theme>
</file>

<file path=ppt/theme/theme7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3200" dirty="0" smtClean="0">
            <a:latin typeface="Arial" pitchFamily="34" charset="0"/>
          </a:defRPr>
        </a:defPPr>
      </a:lstStyle>
    </a:txDef>
  </a:objectDefaults>
  <a:extraClrSchemeLst/>
</a:theme>
</file>

<file path=ppt/theme/theme8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3200" dirty="0" smtClean="0">
            <a:latin typeface="Arial" pitchFamily="34" charset="0"/>
          </a:defRPr>
        </a:defPPr>
      </a:lstStyle>
    </a:txDef>
  </a:objectDefaults>
  <a:extraClrSchemeLst/>
</a:theme>
</file>

<file path=ppt/theme/theme9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3200" dirty="0" smtClean="0">
            <a:latin typeface="Arial" pitchFamily="34" charset="0"/>
          </a:defRPr>
        </a:defPPr>
      </a:lstStyle>
    </a:txDef>
  </a:objectDefaults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7491</TotalTime>
  <Words>371</Words>
  <Application>Microsoft Office PowerPoint</Application>
  <PresentationFormat>On-screen Show (4:3)</PresentationFormat>
  <Paragraphs>115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24</vt:i4>
      </vt:variant>
    </vt:vector>
  </HeadingPairs>
  <TitlesOfParts>
    <vt:vector size="37" baseType="lpstr">
      <vt:lpstr>Calibri</vt:lpstr>
      <vt:lpstr>Arial</vt:lpstr>
      <vt:lpstr>Wingdings</vt:lpstr>
      <vt:lpstr>Palatino Linotype</vt:lpstr>
      <vt:lpstr>Office Theme</vt:lpstr>
      <vt:lpstr>3_Office Theme</vt:lpstr>
      <vt:lpstr>4_Office Theme</vt:lpstr>
      <vt:lpstr>1_Elemental</vt:lpstr>
      <vt:lpstr>1_Office Theme</vt:lpstr>
      <vt:lpstr>2_Office Theme</vt:lpstr>
      <vt:lpstr>8_Office Theme</vt:lpstr>
      <vt:lpstr>9_Office Theme</vt:lpstr>
      <vt:lpstr>10_Office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Hutch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Pam Ewen</dc:creator>
  <cp:lastModifiedBy>Moffat, Trevor</cp:lastModifiedBy>
  <cp:revision>350</cp:revision>
  <cp:lastPrinted>2015-06-05T11:39:52Z</cp:lastPrinted>
  <dcterms:created xsi:type="dcterms:W3CDTF">2012-08-16T12:12:24Z</dcterms:created>
  <dcterms:modified xsi:type="dcterms:W3CDTF">2015-06-09T09:09:13Z</dcterms:modified>
</cp:coreProperties>
</file>